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3"/>
  </p:notesMasterIdLst>
  <p:sldIdLst>
    <p:sldId id="256" r:id="rId2"/>
    <p:sldId id="295" r:id="rId3"/>
    <p:sldId id="311" r:id="rId4"/>
    <p:sldId id="312" r:id="rId5"/>
    <p:sldId id="313" r:id="rId6"/>
    <p:sldId id="296" r:id="rId7"/>
    <p:sldId id="310" r:id="rId8"/>
    <p:sldId id="309" r:id="rId9"/>
    <p:sldId id="314" r:id="rId10"/>
    <p:sldId id="315" r:id="rId11"/>
    <p:sldId id="297" r:id="rId12"/>
    <p:sldId id="316" r:id="rId13"/>
    <p:sldId id="317" r:id="rId14"/>
    <p:sldId id="298" r:id="rId15"/>
    <p:sldId id="318" r:id="rId16"/>
    <p:sldId id="319" r:id="rId17"/>
    <p:sldId id="299" r:id="rId18"/>
    <p:sldId id="300" r:id="rId19"/>
    <p:sldId id="320" r:id="rId20"/>
    <p:sldId id="321" r:id="rId21"/>
    <p:sldId id="301" r:id="rId22"/>
    <p:sldId id="322" r:id="rId23"/>
    <p:sldId id="323" r:id="rId24"/>
    <p:sldId id="324" r:id="rId25"/>
    <p:sldId id="325" r:id="rId26"/>
    <p:sldId id="329" r:id="rId27"/>
    <p:sldId id="330" r:id="rId28"/>
    <p:sldId id="326" r:id="rId29"/>
    <p:sldId id="327" r:id="rId30"/>
    <p:sldId id="328" r:id="rId31"/>
    <p:sldId id="278" r:id="rId32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34"/>
    </p:embeddedFont>
    <p:embeddedFont>
      <p:font typeface="IBM Plex Sans" panose="020B0503050203000203" pitchFamily="34" charset="0"/>
      <p:regular r:id="rId35"/>
      <p:bold r:id="rId36"/>
      <p:italic r:id="rId37"/>
      <p:boldItalic r:id="rId38"/>
    </p:embeddedFont>
    <p:embeddedFont>
      <p:font typeface="IBM Plex Sans Light" panose="020B0403050203000203" pitchFamily="34" charset="0"/>
      <p:regular r:id="rId39"/>
      <p:bold r:id="rId40"/>
      <p:italic r:id="rId41"/>
      <p:boldItalic r:id="rId42"/>
    </p:embeddedFont>
    <p:embeddedFont>
      <p:font typeface="Merriweather" panose="000005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3DE01E-45EE-4B1A-B4AA-23BBC71A313A}">
  <a:tblStyle styleId="{083DE01E-45EE-4B1A-B4AA-23BBC71A31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44576A-F971-4820-8222-A4C219A6C2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71" autoAdjust="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Great%20learning\Projects\Tero's%20real%20estate%20agency\Terro's%20Real%20Estate%20Agency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F:\Great%20learning\Projects\Tero's%20real%20estate%20agency\Terro's%20Real%20Estate%20Agenc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/>
              <a:t>LSTAT  Residual Plot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5425519942787233"/>
          <c:y val="0.2041556116626726"/>
          <c:w val="0.80639486972842089"/>
          <c:h val="0.69074910133515921"/>
        </c:manualLayout>
      </c:layout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Data!$J$5:$J$510</c:f>
              <c:numCache>
                <c:formatCode>General</c:formatCode>
                <c:ptCount val="506"/>
                <c:pt idx="0">
                  <c:v>4.9800000000000004</c:v>
                </c:pt>
                <c:pt idx="1">
                  <c:v>9.14</c:v>
                </c:pt>
                <c:pt idx="2">
                  <c:v>4.03</c:v>
                </c:pt>
                <c:pt idx="3">
                  <c:v>2.94</c:v>
                </c:pt>
                <c:pt idx="4">
                  <c:v>5.33</c:v>
                </c:pt>
                <c:pt idx="5">
                  <c:v>5.21</c:v>
                </c:pt>
                <c:pt idx="6">
                  <c:v>12.43</c:v>
                </c:pt>
                <c:pt idx="7">
                  <c:v>19.149999999999999</c:v>
                </c:pt>
                <c:pt idx="8">
                  <c:v>29.93</c:v>
                </c:pt>
                <c:pt idx="9">
                  <c:v>17.100000000000001</c:v>
                </c:pt>
                <c:pt idx="10">
                  <c:v>20.45</c:v>
                </c:pt>
                <c:pt idx="11">
                  <c:v>13.27</c:v>
                </c:pt>
                <c:pt idx="12">
                  <c:v>15.71</c:v>
                </c:pt>
                <c:pt idx="13">
                  <c:v>8.26</c:v>
                </c:pt>
                <c:pt idx="14">
                  <c:v>10.26</c:v>
                </c:pt>
                <c:pt idx="15">
                  <c:v>8.4700000000000006</c:v>
                </c:pt>
                <c:pt idx="16">
                  <c:v>6.58</c:v>
                </c:pt>
                <c:pt idx="17">
                  <c:v>14.67</c:v>
                </c:pt>
                <c:pt idx="18">
                  <c:v>11.69</c:v>
                </c:pt>
                <c:pt idx="19">
                  <c:v>11.28</c:v>
                </c:pt>
                <c:pt idx="20">
                  <c:v>21.02</c:v>
                </c:pt>
                <c:pt idx="21">
                  <c:v>13.83</c:v>
                </c:pt>
                <c:pt idx="22">
                  <c:v>18.72</c:v>
                </c:pt>
                <c:pt idx="23">
                  <c:v>19.88</c:v>
                </c:pt>
                <c:pt idx="24">
                  <c:v>16.3</c:v>
                </c:pt>
                <c:pt idx="25">
                  <c:v>16.510000000000002</c:v>
                </c:pt>
                <c:pt idx="26">
                  <c:v>14.81</c:v>
                </c:pt>
                <c:pt idx="27">
                  <c:v>17.28</c:v>
                </c:pt>
                <c:pt idx="28">
                  <c:v>12.8</c:v>
                </c:pt>
                <c:pt idx="29">
                  <c:v>11.98</c:v>
                </c:pt>
                <c:pt idx="30">
                  <c:v>22.6</c:v>
                </c:pt>
                <c:pt idx="31">
                  <c:v>13.04</c:v>
                </c:pt>
                <c:pt idx="32">
                  <c:v>27.71</c:v>
                </c:pt>
                <c:pt idx="33">
                  <c:v>18.350000000000001</c:v>
                </c:pt>
                <c:pt idx="34">
                  <c:v>20.34</c:v>
                </c:pt>
                <c:pt idx="35">
                  <c:v>9.68</c:v>
                </c:pt>
                <c:pt idx="36">
                  <c:v>11.41</c:v>
                </c:pt>
                <c:pt idx="37">
                  <c:v>8.77</c:v>
                </c:pt>
                <c:pt idx="38">
                  <c:v>10.130000000000001</c:v>
                </c:pt>
                <c:pt idx="39">
                  <c:v>4.32</c:v>
                </c:pt>
                <c:pt idx="40">
                  <c:v>1.98</c:v>
                </c:pt>
                <c:pt idx="41">
                  <c:v>4.84</c:v>
                </c:pt>
                <c:pt idx="42">
                  <c:v>5.81</c:v>
                </c:pt>
                <c:pt idx="43">
                  <c:v>7.44</c:v>
                </c:pt>
                <c:pt idx="44">
                  <c:v>9.5500000000000007</c:v>
                </c:pt>
                <c:pt idx="45">
                  <c:v>10.210000000000001</c:v>
                </c:pt>
                <c:pt idx="46">
                  <c:v>14.15</c:v>
                </c:pt>
                <c:pt idx="47">
                  <c:v>18.8</c:v>
                </c:pt>
                <c:pt idx="48">
                  <c:v>30.81</c:v>
                </c:pt>
                <c:pt idx="49">
                  <c:v>16.2</c:v>
                </c:pt>
                <c:pt idx="50">
                  <c:v>13.45</c:v>
                </c:pt>
                <c:pt idx="51">
                  <c:v>9.43</c:v>
                </c:pt>
                <c:pt idx="52">
                  <c:v>5.28</c:v>
                </c:pt>
                <c:pt idx="53">
                  <c:v>8.43</c:v>
                </c:pt>
                <c:pt idx="54">
                  <c:v>14.8</c:v>
                </c:pt>
                <c:pt idx="55">
                  <c:v>4.8099999999999996</c:v>
                </c:pt>
                <c:pt idx="56">
                  <c:v>5.77</c:v>
                </c:pt>
                <c:pt idx="57">
                  <c:v>3.95</c:v>
                </c:pt>
                <c:pt idx="58">
                  <c:v>6.86</c:v>
                </c:pt>
                <c:pt idx="59">
                  <c:v>9.2200000000000006</c:v>
                </c:pt>
                <c:pt idx="60">
                  <c:v>13.15</c:v>
                </c:pt>
                <c:pt idx="61">
                  <c:v>14.44</c:v>
                </c:pt>
                <c:pt idx="62">
                  <c:v>6.73</c:v>
                </c:pt>
                <c:pt idx="63">
                  <c:v>9.5</c:v>
                </c:pt>
                <c:pt idx="64">
                  <c:v>8.0500000000000007</c:v>
                </c:pt>
                <c:pt idx="65">
                  <c:v>4.67</c:v>
                </c:pt>
                <c:pt idx="66">
                  <c:v>10.24</c:v>
                </c:pt>
                <c:pt idx="67">
                  <c:v>8.1</c:v>
                </c:pt>
                <c:pt idx="68">
                  <c:v>13.09</c:v>
                </c:pt>
                <c:pt idx="69">
                  <c:v>8.7899999999999991</c:v>
                </c:pt>
                <c:pt idx="70">
                  <c:v>6.72</c:v>
                </c:pt>
                <c:pt idx="71">
                  <c:v>9.8800000000000008</c:v>
                </c:pt>
                <c:pt idx="72">
                  <c:v>5.52</c:v>
                </c:pt>
                <c:pt idx="73">
                  <c:v>7.54</c:v>
                </c:pt>
                <c:pt idx="74">
                  <c:v>6.78</c:v>
                </c:pt>
                <c:pt idx="75">
                  <c:v>8.94</c:v>
                </c:pt>
                <c:pt idx="76">
                  <c:v>11.97</c:v>
                </c:pt>
                <c:pt idx="77">
                  <c:v>10.27</c:v>
                </c:pt>
                <c:pt idx="78">
                  <c:v>12.34</c:v>
                </c:pt>
                <c:pt idx="79">
                  <c:v>9.1</c:v>
                </c:pt>
                <c:pt idx="80">
                  <c:v>5.29</c:v>
                </c:pt>
                <c:pt idx="81">
                  <c:v>7.22</c:v>
                </c:pt>
                <c:pt idx="82">
                  <c:v>6.72</c:v>
                </c:pt>
                <c:pt idx="83">
                  <c:v>7.51</c:v>
                </c:pt>
                <c:pt idx="84">
                  <c:v>9.6199999999999992</c:v>
                </c:pt>
                <c:pt idx="85">
                  <c:v>6.53</c:v>
                </c:pt>
                <c:pt idx="86">
                  <c:v>12.86</c:v>
                </c:pt>
                <c:pt idx="87">
                  <c:v>8.44</c:v>
                </c:pt>
                <c:pt idx="88">
                  <c:v>5.5</c:v>
                </c:pt>
                <c:pt idx="89">
                  <c:v>5.7</c:v>
                </c:pt>
                <c:pt idx="90">
                  <c:v>8.81</c:v>
                </c:pt>
                <c:pt idx="91">
                  <c:v>8.1999999999999993</c:v>
                </c:pt>
                <c:pt idx="92">
                  <c:v>8.16</c:v>
                </c:pt>
                <c:pt idx="93">
                  <c:v>6.21</c:v>
                </c:pt>
                <c:pt idx="94">
                  <c:v>10.59</c:v>
                </c:pt>
                <c:pt idx="95">
                  <c:v>6.65</c:v>
                </c:pt>
                <c:pt idx="96">
                  <c:v>11.34</c:v>
                </c:pt>
                <c:pt idx="97">
                  <c:v>4.21</c:v>
                </c:pt>
                <c:pt idx="98">
                  <c:v>3.57</c:v>
                </c:pt>
                <c:pt idx="99">
                  <c:v>6.19</c:v>
                </c:pt>
                <c:pt idx="100">
                  <c:v>9.42</c:v>
                </c:pt>
                <c:pt idx="101">
                  <c:v>7.67</c:v>
                </c:pt>
                <c:pt idx="102">
                  <c:v>10.63</c:v>
                </c:pt>
                <c:pt idx="103">
                  <c:v>13.44</c:v>
                </c:pt>
                <c:pt idx="104">
                  <c:v>12.33</c:v>
                </c:pt>
                <c:pt idx="105">
                  <c:v>16.47</c:v>
                </c:pt>
                <c:pt idx="106">
                  <c:v>18.66</c:v>
                </c:pt>
                <c:pt idx="107">
                  <c:v>14.09</c:v>
                </c:pt>
                <c:pt idx="108">
                  <c:v>12.27</c:v>
                </c:pt>
                <c:pt idx="109">
                  <c:v>15.55</c:v>
                </c:pt>
                <c:pt idx="110">
                  <c:v>13</c:v>
                </c:pt>
                <c:pt idx="111">
                  <c:v>10.16</c:v>
                </c:pt>
                <c:pt idx="112">
                  <c:v>16.21</c:v>
                </c:pt>
                <c:pt idx="113">
                  <c:v>17.09</c:v>
                </c:pt>
                <c:pt idx="114">
                  <c:v>10.45</c:v>
                </c:pt>
                <c:pt idx="115">
                  <c:v>15.76</c:v>
                </c:pt>
                <c:pt idx="116">
                  <c:v>12.04</c:v>
                </c:pt>
                <c:pt idx="117">
                  <c:v>10.3</c:v>
                </c:pt>
                <c:pt idx="118">
                  <c:v>15.37</c:v>
                </c:pt>
                <c:pt idx="119">
                  <c:v>13.61</c:v>
                </c:pt>
                <c:pt idx="120">
                  <c:v>14.37</c:v>
                </c:pt>
                <c:pt idx="121">
                  <c:v>14.27</c:v>
                </c:pt>
                <c:pt idx="122">
                  <c:v>17.93</c:v>
                </c:pt>
                <c:pt idx="123">
                  <c:v>25.41</c:v>
                </c:pt>
                <c:pt idx="124">
                  <c:v>17.579999999999998</c:v>
                </c:pt>
                <c:pt idx="125">
                  <c:v>14.81</c:v>
                </c:pt>
                <c:pt idx="126">
                  <c:v>27.26</c:v>
                </c:pt>
                <c:pt idx="127">
                  <c:v>17.190000000000001</c:v>
                </c:pt>
                <c:pt idx="128">
                  <c:v>15.39</c:v>
                </c:pt>
                <c:pt idx="129">
                  <c:v>18.34</c:v>
                </c:pt>
                <c:pt idx="130">
                  <c:v>12.6</c:v>
                </c:pt>
                <c:pt idx="131">
                  <c:v>12.26</c:v>
                </c:pt>
                <c:pt idx="132">
                  <c:v>11.12</c:v>
                </c:pt>
                <c:pt idx="133">
                  <c:v>15.03</c:v>
                </c:pt>
                <c:pt idx="134">
                  <c:v>17.309999999999999</c:v>
                </c:pt>
                <c:pt idx="135">
                  <c:v>16.96</c:v>
                </c:pt>
                <c:pt idx="136">
                  <c:v>16.899999999999999</c:v>
                </c:pt>
                <c:pt idx="137">
                  <c:v>14.59</c:v>
                </c:pt>
                <c:pt idx="138">
                  <c:v>21.32</c:v>
                </c:pt>
                <c:pt idx="139">
                  <c:v>18.46</c:v>
                </c:pt>
                <c:pt idx="140">
                  <c:v>24.16</c:v>
                </c:pt>
                <c:pt idx="141">
                  <c:v>34.409999999999997</c:v>
                </c:pt>
                <c:pt idx="142">
                  <c:v>26.82</c:v>
                </c:pt>
                <c:pt idx="143">
                  <c:v>26.42</c:v>
                </c:pt>
                <c:pt idx="144">
                  <c:v>29.29</c:v>
                </c:pt>
                <c:pt idx="145">
                  <c:v>27.8</c:v>
                </c:pt>
                <c:pt idx="146">
                  <c:v>16.649999999999999</c:v>
                </c:pt>
                <c:pt idx="147">
                  <c:v>29.53</c:v>
                </c:pt>
                <c:pt idx="148">
                  <c:v>28.32</c:v>
                </c:pt>
                <c:pt idx="149">
                  <c:v>21.45</c:v>
                </c:pt>
                <c:pt idx="150">
                  <c:v>14.1</c:v>
                </c:pt>
                <c:pt idx="151">
                  <c:v>13.28</c:v>
                </c:pt>
                <c:pt idx="152">
                  <c:v>12.12</c:v>
                </c:pt>
                <c:pt idx="153">
                  <c:v>15.79</c:v>
                </c:pt>
                <c:pt idx="154">
                  <c:v>15.12</c:v>
                </c:pt>
                <c:pt idx="155">
                  <c:v>15.02</c:v>
                </c:pt>
                <c:pt idx="156">
                  <c:v>16.14</c:v>
                </c:pt>
                <c:pt idx="157">
                  <c:v>4.59</c:v>
                </c:pt>
                <c:pt idx="158">
                  <c:v>6.43</c:v>
                </c:pt>
                <c:pt idx="159">
                  <c:v>7.39</c:v>
                </c:pt>
                <c:pt idx="160">
                  <c:v>5.5</c:v>
                </c:pt>
                <c:pt idx="161">
                  <c:v>1.73</c:v>
                </c:pt>
                <c:pt idx="162">
                  <c:v>1.92</c:v>
                </c:pt>
                <c:pt idx="163">
                  <c:v>3.32</c:v>
                </c:pt>
                <c:pt idx="164">
                  <c:v>11.64</c:v>
                </c:pt>
                <c:pt idx="165">
                  <c:v>9.81</c:v>
                </c:pt>
                <c:pt idx="166">
                  <c:v>3.7</c:v>
                </c:pt>
                <c:pt idx="167">
                  <c:v>12.14</c:v>
                </c:pt>
                <c:pt idx="168">
                  <c:v>11.1</c:v>
                </c:pt>
                <c:pt idx="169">
                  <c:v>11.32</c:v>
                </c:pt>
                <c:pt idx="170">
                  <c:v>14.43</c:v>
                </c:pt>
                <c:pt idx="171">
                  <c:v>12.03</c:v>
                </c:pt>
                <c:pt idx="172">
                  <c:v>14.69</c:v>
                </c:pt>
                <c:pt idx="173">
                  <c:v>9.0399999999999991</c:v>
                </c:pt>
                <c:pt idx="174">
                  <c:v>9.64</c:v>
                </c:pt>
                <c:pt idx="175">
                  <c:v>5.33</c:v>
                </c:pt>
                <c:pt idx="176">
                  <c:v>10.11</c:v>
                </c:pt>
                <c:pt idx="177">
                  <c:v>6.29</c:v>
                </c:pt>
                <c:pt idx="178">
                  <c:v>6.92</c:v>
                </c:pt>
                <c:pt idx="179">
                  <c:v>5.04</c:v>
                </c:pt>
                <c:pt idx="180">
                  <c:v>7.56</c:v>
                </c:pt>
                <c:pt idx="181">
                  <c:v>9.4499999999999993</c:v>
                </c:pt>
                <c:pt idx="182">
                  <c:v>4.82</c:v>
                </c:pt>
                <c:pt idx="183">
                  <c:v>5.68</c:v>
                </c:pt>
                <c:pt idx="184">
                  <c:v>13.98</c:v>
                </c:pt>
                <c:pt idx="185">
                  <c:v>13.15</c:v>
                </c:pt>
                <c:pt idx="186">
                  <c:v>4.45</c:v>
                </c:pt>
                <c:pt idx="187">
                  <c:v>6.68</c:v>
                </c:pt>
                <c:pt idx="188">
                  <c:v>4.5599999999999996</c:v>
                </c:pt>
                <c:pt idx="189">
                  <c:v>5.39</c:v>
                </c:pt>
                <c:pt idx="190">
                  <c:v>5.0999999999999996</c:v>
                </c:pt>
                <c:pt idx="191">
                  <c:v>4.6900000000000004</c:v>
                </c:pt>
                <c:pt idx="192">
                  <c:v>2.87</c:v>
                </c:pt>
                <c:pt idx="193">
                  <c:v>5.03</c:v>
                </c:pt>
                <c:pt idx="194">
                  <c:v>4.38</c:v>
                </c:pt>
                <c:pt idx="195">
                  <c:v>2.97</c:v>
                </c:pt>
                <c:pt idx="196">
                  <c:v>4.08</c:v>
                </c:pt>
                <c:pt idx="197">
                  <c:v>8.61</c:v>
                </c:pt>
                <c:pt idx="198">
                  <c:v>6.62</c:v>
                </c:pt>
                <c:pt idx="199">
                  <c:v>4.5599999999999996</c:v>
                </c:pt>
                <c:pt idx="200">
                  <c:v>4.45</c:v>
                </c:pt>
                <c:pt idx="201">
                  <c:v>7.43</c:v>
                </c:pt>
                <c:pt idx="202">
                  <c:v>3.11</c:v>
                </c:pt>
                <c:pt idx="203">
                  <c:v>3.81</c:v>
                </c:pt>
                <c:pt idx="204">
                  <c:v>2.88</c:v>
                </c:pt>
                <c:pt idx="205">
                  <c:v>10.87</c:v>
                </c:pt>
                <c:pt idx="206">
                  <c:v>10.97</c:v>
                </c:pt>
                <c:pt idx="207">
                  <c:v>18.059999999999999</c:v>
                </c:pt>
                <c:pt idx="208">
                  <c:v>14.66</c:v>
                </c:pt>
                <c:pt idx="209">
                  <c:v>23.09</c:v>
                </c:pt>
                <c:pt idx="210">
                  <c:v>17.27</c:v>
                </c:pt>
                <c:pt idx="211">
                  <c:v>23.98</c:v>
                </c:pt>
                <c:pt idx="212">
                  <c:v>16.03</c:v>
                </c:pt>
                <c:pt idx="213">
                  <c:v>9.3800000000000008</c:v>
                </c:pt>
                <c:pt idx="214">
                  <c:v>29.55</c:v>
                </c:pt>
                <c:pt idx="215">
                  <c:v>9.4700000000000006</c:v>
                </c:pt>
                <c:pt idx="216">
                  <c:v>13.51</c:v>
                </c:pt>
                <c:pt idx="217">
                  <c:v>9.69</c:v>
                </c:pt>
                <c:pt idx="218">
                  <c:v>17.920000000000002</c:v>
                </c:pt>
                <c:pt idx="219">
                  <c:v>10.5</c:v>
                </c:pt>
                <c:pt idx="220">
                  <c:v>9.7100000000000009</c:v>
                </c:pt>
                <c:pt idx="221">
                  <c:v>21.46</c:v>
                </c:pt>
                <c:pt idx="222">
                  <c:v>9.93</c:v>
                </c:pt>
                <c:pt idx="223">
                  <c:v>7.6</c:v>
                </c:pt>
                <c:pt idx="224">
                  <c:v>4.1399999999999997</c:v>
                </c:pt>
                <c:pt idx="225">
                  <c:v>4.63</c:v>
                </c:pt>
                <c:pt idx="226">
                  <c:v>3.13</c:v>
                </c:pt>
                <c:pt idx="227">
                  <c:v>6.36</c:v>
                </c:pt>
                <c:pt idx="228">
                  <c:v>3.92</c:v>
                </c:pt>
                <c:pt idx="229">
                  <c:v>3.76</c:v>
                </c:pt>
                <c:pt idx="230">
                  <c:v>11.65</c:v>
                </c:pt>
                <c:pt idx="231">
                  <c:v>5.25</c:v>
                </c:pt>
                <c:pt idx="232">
                  <c:v>2.4700000000000002</c:v>
                </c:pt>
                <c:pt idx="233">
                  <c:v>3.95</c:v>
                </c:pt>
                <c:pt idx="234">
                  <c:v>8.0500000000000007</c:v>
                </c:pt>
                <c:pt idx="235">
                  <c:v>10.88</c:v>
                </c:pt>
                <c:pt idx="236">
                  <c:v>9.5399999999999991</c:v>
                </c:pt>
                <c:pt idx="237">
                  <c:v>4.7300000000000004</c:v>
                </c:pt>
                <c:pt idx="238">
                  <c:v>6.36</c:v>
                </c:pt>
                <c:pt idx="239">
                  <c:v>7.37</c:v>
                </c:pt>
                <c:pt idx="240">
                  <c:v>11.38</c:v>
                </c:pt>
                <c:pt idx="241">
                  <c:v>12.4</c:v>
                </c:pt>
                <c:pt idx="242">
                  <c:v>11.22</c:v>
                </c:pt>
                <c:pt idx="243">
                  <c:v>5.19</c:v>
                </c:pt>
                <c:pt idx="244">
                  <c:v>12.5</c:v>
                </c:pt>
                <c:pt idx="245">
                  <c:v>18.46</c:v>
                </c:pt>
                <c:pt idx="246">
                  <c:v>9.16</c:v>
                </c:pt>
                <c:pt idx="247">
                  <c:v>10.15</c:v>
                </c:pt>
                <c:pt idx="248">
                  <c:v>9.52</c:v>
                </c:pt>
                <c:pt idx="249">
                  <c:v>6.56</c:v>
                </c:pt>
                <c:pt idx="250">
                  <c:v>5.9</c:v>
                </c:pt>
                <c:pt idx="251">
                  <c:v>3.59</c:v>
                </c:pt>
                <c:pt idx="252">
                  <c:v>3.53</c:v>
                </c:pt>
                <c:pt idx="253">
                  <c:v>3.54</c:v>
                </c:pt>
                <c:pt idx="254">
                  <c:v>6.57</c:v>
                </c:pt>
                <c:pt idx="255">
                  <c:v>9.25</c:v>
                </c:pt>
                <c:pt idx="256">
                  <c:v>3.11</c:v>
                </c:pt>
                <c:pt idx="257">
                  <c:v>5.12</c:v>
                </c:pt>
                <c:pt idx="258">
                  <c:v>7.79</c:v>
                </c:pt>
                <c:pt idx="259">
                  <c:v>6.9</c:v>
                </c:pt>
                <c:pt idx="260">
                  <c:v>9.59</c:v>
                </c:pt>
                <c:pt idx="261">
                  <c:v>7.26</c:v>
                </c:pt>
                <c:pt idx="262">
                  <c:v>5.91</c:v>
                </c:pt>
                <c:pt idx="263">
                  <c:v>11.25</c:v>
                </c:pt>
                <c:pt idx="264">
                  <c:v>8.1</c:v>
                </c:pt>
                <c:pt idx="265">
                  <c:v>10.45</c:v>
                </c:pt>
                <c:pt idx="266">
                  <c:v>14.79</c:v>
                </c:pt>
                <c:pt idx="267">
                  <c:v>7.44</c:v>
                </c:pt>
                <c:pt idx="268">
                  <c:v>3.16</c:v>
                </c:pt>
                <c:pt idx="269">
                  <c:v>13.65</c:v>
                </c:pt>
                <c:pt idx="270">
                  <c:v>13</c:v>
                </c:pt>
                <c:pt idx="271">
                  <c:v>6.59</c:v>
                </c:pt>
                <c:pt idx="272">
                  <c:v>7.73</c:v>
                </c:pt>
                <c:pt idx="273">
                  <c:v>6.58</c:v>
                </c:pt>
                <c:pt idx="274">
                  <c:v>3.53</c:v>
                </c:pt>
                <c:pt idx="275">
                  <c:v>2.98</c:v>
                </c:pt>
                <c:pt idx="276">
                  <c:v>6.05</c:v>
                </c:pt>
                <c:pt idx="277">
                  <c:v>4.16</c:v>
                </c:pt>
                <c:pt idx="278">
                  <c:v>7.19</c:v>
                </c:pt>
                <c:pt idx="279">
                  <c:v>4.8499999999999996</c:v>
                </c:pt>
                <c:pt idx="280">
                  <c:v>3.76</c:v>
                </c:pt>
                <c:pt idx="281">
                  <c:v>4.59</c:v>
                </c:pt>
                <c:pt idx="282">
                  <c:v>3.01</c:v>
                </c:pt>
                <c:pt idx="283">
                  <c:v>3.16</c:v>
                </c:pt>
                <c:pt idx="284">
                  <c:v>7.85</c:v>
                </c:pt>
                <c:pt idx="285">
                  <c:v>8.23</c:v>
                </c:pt>
                <c:pt idx="286">
                  <c:v>12.93</c:v>
                </c:pt>
                <c:pt idx="287">
                  <c:v>7.14</c:v>
                </c:pt>
                <c:pt idx="288">
                  <c:v>7.6</c:v>
                </c:pt>
                <c:pt idx="289">
                  <c:v>9.51</c:v>
                </c:pt>
                <c:pt idx="290">
                  <c:v>3.33</c:v>
                </c:pt>
                <c:pt idx="291">
                  <c:v>3.56</c:v>
                </c:pt>
                <c:pt idx="292">
                  <c:v>4.7</c:v>
                </c:pt>
                <c:pt idx="293">
                  <c:v>8.58</c:v>
                </c:pt>
                <c:pt idx="294">
                  <c:v>10.4</c:v>
                </c:pt>
                <c:pt idx="295">
                  <c:v>6.27</c:v>
                </c:pt>
                <c:pt idx="296">
                  <c:v>7.39</c:v>
                </c:pt>
                <c:pt idx="297">
                  <c:v>15.84</c:v>
                </c:pt>
                <c:pt idx="298">
                  <c:v>4.97</c:v>
                </c:pt>
                <c:pt idx="299">
                  <c:v>4.74</c:v>
                </c:pt>
                <c:pt idx="300">
                  <c:v>6.07</c:v>
                </c:pt>
                <c:pt idx="301">
                  <c:v>9.5</c:v>
                </c:pt>
                <c:pt idx="302">
                  <c:v>8.67</c:v>
                </c:pt>
                <c:pt idx="303">
                  <c:v>4.8600000000000003</c:v>
                </c:pt>
                <c:pt idx="304">
                  <c:v>6.93</c:v>
                </c:pt>
                <c:pt idx="305">
                  <c:v>8.93</c:v>
                </c:pt>
                <c:pt idx="306">
                  <c:v>6.47</c:v>
                </c:pt>
                <c:pt idx="307">
                  <c:v>7.53</c:v>
                </c:pt>
                <c:pt idx="308">
                  <c:v>4.54</c:v>
                </c:pt>
                <c:pt idx="309">
                  <c:v>9.9700000000000006</c:v>
                </c:pt>
                <c:pt idx="310">
                  <c:v>12.64</c:v>
                </c:pt>
                <c:pt idx="311">
                  <c:v>5.98</c:v>
                </c:pt>
                <c:pt idx="312">
                  <c:v>11.72</c:v>
                </c:pt>
                <c:pt idx="313">
                  <c:v>7.9</c:v>
                </c:pt>
                <c:pt idx="314">
                  <c:v>9.2799999999999994</c:v>
                </c:pt>
                <c:pt idx="315">
                  <c:v>11.5</c:v>
                </c:pt>
                <c:pt idx="316">
                  <c:v>18.329999999999998</c:v>
                </c:pt>
                <c:pt idx="317">
                  <c:v>15.94</c:v>
                </c:pt>
                <c:pt idx="318">
                  <c:v>10.36</c:v>
                </c:pt>
                <c:pt idx="319">
                  <c:v>12.73</c:v>
                </c:pt>
                <c:pt idx="320">
                  <c:v>7.2</c:v>
                </c:pt>
                <c:pt idx="321">
                  <c:v>6.87</c:v>
                </c:pt>
                <c:pt idx="322">
                  <c:v>7.7</c:v>
                </c:pt>
                <c:pt idx="323">
                  <c:v>11.74</c:v>
                </c:pt>
                <c:pt idx="324">
                  <c:v>6.12</c:v>
                </c:pt>
                <c:pt idx="325">
                  <c:v>5.08</c:v>
                </c:pt>
                <c:pt idx="326">
                  <c:v>6.15</c:v>
                </c:pt>
                <c:pt idx="327">
                  <c:v>12.79</c:v>
                </c:pt>
                <c:pt idx="328">
                  <c:v>9.9700000000000006</c:v>
                </c:pt>
                <c:pt idx="329">
                  <c:v>7.34</c:v>
                </c:pt>
                <c:pt idx="330">
                  <c:v>9.09</c:v>
                </c:pt>
                <c:pt idx="331">
                  <c:v>12.43</c:v>
                </c:pt>
                <c:pt idx="332">
                  <c:v>7.83</c:v>
                </c:pt>
                <c:pt idx="333">
                  <c:v>5.68</c:v>
                </c:pt>
                <c:pt idx="334">
                  <c:v>6.75</c:v>
                </c:pt>
                <c:pt idx="335">
                  <c:v>8.01</c:v>
                </c:pt>
                <c:pt idx="336">
                  <c:v>9.8000000000000007</c:v>
                </c:pt>
                <c:pt idx="337">
                  <c:v>10.56</c:v>
                </c:pt>
                <c:pt idx="338">
                  <c:v>8.51</c:v>
                </c:pt>
                <c:pt idx="339">
                  <c:v>9.74</c:v>
                </c:pt>
                <c:pt idx="340">
                  <c:v>9.2899999999999991</c:v>
                </c:pt>
                <c:pt idx="341">
                  <c:v>5.49</c:v>
                </c:pt>
                <c:pt idx="342">
                  <c:v>8.65</c:v>
                </c:pt>
                <c:pt idx="343">
                  <c:v>7.18</c:v>
                </c:pt>
                <c:pt idx="344">
                  <c:v>4.6100000000000003</c:v>
                </c:pt>
                <c:pt idx="345">
                  <c:v>10.53</c:v>
                </c:pt>
                <c:pt idx="346">
                  <c:v>12.67</c:v>
                </c:pt>
                <c:pt idx="347">
                  <c:v>6.36</c:v>
                </c:pt>
                <c:pt idx="348">
                  <c:v>5.99</c:v>
                </c:pt>
                <c:pt idx="349">
                  <c:v>5.89</c:v>
                </c:pt>
                <c:pt idx="350">
                  <c:v>5.98</c:v>
                </c:pt>
                <c:pt idx="351">
                  <c:v>5.49</c:v>
                </c:pt>
                <c:pt idx="352">
                  <c:v>7.79</c:v>
                </c:pt>
                <c:pt idx="353">
                  <c:v>4.5</c:v>
                </c:pt>
                <c:pt idx="354">
                  <c:v>8.0500000000000007</c:v>
                </c:pt>
                <c:pt idx="355">
                  <c:v>5.57</c:v>
                </c:pt>
                <c:pt idx="356">
                  <c:v>17.600000000000001</c:v>
                </c:pt>
                <c:pt idx="357">
                  <c:v>13.27</c:v>
                </c:pt>
                <c:pt idx="358">
                  <c:v>11.48</c:v>
                </c:pt>
                <c:pt idx="359">
                  <c:v>12.67</c:v>
                </c:pt>
                <c:pt idx="360">
                  <c:v>7.79</c:v>
                </c:pt>
                <c:pt idx="361">
                  <c:v>14.19</c:v>
                </c:pt>
                <c:pt idx="362">
                  <c:v>10.19</c:v>
                </c:pt>
                <c:pt idx="363">
                  <c:v>14.64</c:v>
                </c:pt>
                <c:pt idx="364">
                  <c:v>5.29</c:v>
                </c:pt>
                <c:pt idx="365">
                  <c:v>7.12</c:v>
                </c:pt>
                <c:pt idx="366">
                  <c:v>14</c:v>
                </c:pt>
                <c:pt idx="367">
                  <c:v>13.33</c:v>
                </c:pt>
                <c:pt idx="368">
                  <c:v>3.26</c:v>
                </c:pt>
                <c:pt idx="369">
                  <c:v>3.73</c:v>
                </c:pt>
                <c:pt idx="370">
                  <c:v>2.96</c:v>
                </c:pt>
                <c:pt idx="371">
                  <c:v>9.5299999999999994</c:v>
                </c:pt>
                <c:pt idx="372">
                  <c:v>8.8800000000000008</c:v>
                </c:pt>
                <c:pt idx="373">
                  <c:v>34.770000000000003</c:v>
                </c:pt>
                <c:pt idx="374">
                  <c:v>37.97</c:v>
                </c:pt>
                <c:pt idx="375">
                  <c:v>13.44</c:v>
                </c:pt>
                <c:pt idx="376">
                  <c:v>23.24</c:v>
                </c:pt>
                <c:pt idx="377">
                  <c:v>21.24</c:v>
                </c:pt>
                <c:pt idx="378">
                  <c:v>23.69</c:v>
                </c:pt>
                <c:pt idx="379">
                  <c:v>21.78</c:v>
                </c:pt>
                <c:pt idx="380">
                  <c:v>17.21</c:v>
                </c:pt>
                <c:pt idx="381">
                  <c:v>21.08</c:v>
                </c:pt>
                <c:pt idx="382">
                  <c:v>23.6</c:v>
                </c:pt>
                <c:pt idx="383">
                  <c:v>24.56</c:v>
                </c:pt>
                <c:pt idx="384">
                  <c:v>30.63</c:v>
                </c:pt>
                <c:pt idx="385">
                  <c:v>30.81</c:v>
                </c:pt>
                <c:pt idx="386">
                  <c:v>28.28</c:v>
                </c:pt>
                <c:pt idx="387">
                  <c:v>31.99</c:v>
                </c:pt>
                <c:pt idx="388">
                  <c:v>30.62</c:v>
                </c:pt>
                <c:pt idx="389">
                  <c:v>20.85</c:v>
                </c:pt>
                <c:pt idx="390">
                  <c:v>17.11</c:v>
                </c:pt>
                <c:pt idx="391">
                  <c:v>18.760000000000002</c:v>
                </c:pt>
                <c:pt idx="392">
                  <c:v>25.68</c:v>
                </c:pt>
                <c:pt idx="393">
                  <c:v>15.17</c:v>
                </c:pt>
                <c:pt idx="394">
                  <c:v>16.350000000000001</c:v>
                </c:pt>
                <c:pt idx="395">
                  <c:v>17.12</c:v>
                </c:pt>
                <c:pt idx="396">
                  <c:v>19.37</c:v>
                </c:pt>
                <c:pt idx="397">
                  <c:v>19.920000000000002</c:v>
                </c:pt>
                <c:pt idx="398">
                  <c:v>30.59</c:v>
                </c:pt>
                <c:pt idx="399">
                  <c:v>29.97</c:v>
                </c:pt>
                <c:pt idx="400">
                  <c:v>26.77</c:v>
                </c:pt>
                <c:pt idx="401">
                  <c:v>20.32</c:v>
                </c:pt>
                <c:pt idx="402">
                  <c:v>20.309999999999999</c:v>
                </c:pt>
                <c:pt idx="403">
                  <c:v>19.77</c:v>
                </c:pt>
                <c:pt idx="404">
                  <c:v>27.38</c:v>
                </c:pt>
                <c:pt idx="405">
                  <c:v>22.98</c:v>
                </c:pt>
                <c:pt idx="406">
                  <c:v>23.34</c:v>
                </c:pt>
                <c:pt idx="407">
                  <c:v>12.13</c:v>
                </c:pt>
                <c:pt idx="408">
                  <c:v>26.4</c:v>
                </c:pt>
                <c:pt idx="409">
                  <c:v>19.78</c:v>
                </c:pt>
                <c:pt idx="410">
                  <c:v>10.11</c:v>
                </c:pt>
                <c:pt idx="411">
                  <c:v>21.22</c:v>
                </c:pt>
                <c:pt idx="412">
                  <c:v>34.369999999999997</c:v>
                </c:pt>
                <c:pt idx="413">
                  <c:v>20.079999999999998</c:v>
                </c:pt>
                <c:pt idx="414">
                  <c:v>36.979999999999997</c:v>
                </c:pt>
                <c:pt idx="415">
                  <c:v>29.05</c:v>
                </c:pt>
                <c:pt idx="416">
                  <c:v>25.79</c:v>
                </c:pt>
                <c:pt idx="417">
                  <c:v>26.64</c:v>
                </c:pt>
                <c:pt idx="418">
                  <c:v>20.62</c:v>
                </c:pt>
                <c:pt idx="419">
                  <c:v>22.74</c:v>
                </c:pt>
                <c:pt idx="420">
                  <c:v>15.02</c:v>
                </c:pt>
                <c:pt idx="421">
                  <c:v>15.7</c:v>
                </c:pt>
                <c:pt idx="422">
                  <c:v>14.1</c:v>
                </c:pt>
                <c:pt idx="423">
                  <c:v>23.29</c:v>
                </c:pt>
                <c:pt idx="424">
                  <c:v>17.16</c:v>
                </c:pt>
                <c:pt idx="425">
                  <c:v>24.39</c:v>
                </c:pt>
                <c:pt idx="426">
                  <c:v>15.69</c:v>
                </c:pt>
                <c:pt idx="427">
                  <c:v>14.52</c:v>
                </c:pt>
                <c:pt idx="428">
                  <c:v>21.52</c:v>
                </c:pt>
                <c:pt idx="429">
                  <c:v>24.08</c:v>
                </c:pt>
                <c:pt idx="430">
                  <c:v>17.64</c:v>
                </c:pt>
                <c:pt idx="431">
                  <c:v>19.690000000000001</c:v>
                </c:pt>
                <c:pt idx="432">
                  <c:v>12.03</c:v>
                </c:pt>
                <c:pt idx="433">
                  <c:v>16.22</c:v>
                </c:pt>
                <c:pt idx="434">
                  <c:v>15.17</c:v>
                </c:pt>
                <c:pt idx="435">
                  <c:v>23.27</c:v>
                </c:pt>
                <c:pt idx="436">
                  <c:v>18.05</c:v>
                </c:pt>
                <c:pt idx="437">
                  <c:v>26.45</c:v>
                </c:pt>
                <c:pt idx="438">
                  <c:v>34.020000000000003</c:v>
                </c:pt>
                <c:pt idx="439">
                  <c:v>22.88</c:v>
                </c:pt>
                <c:pt idx="440">
                  <c:v>22.11</c:v>
                </c:pt>
                <c:pt idx="441">
                  <c:v>19.52</c:v>
                </c:pt>
                <c:pt idx="442">
                  <c:v>16.59</c:v>
                </c:pt>
                <c:pt idx="443">
                  <c:v>18.850000000000001</c:v>
                </c:pt>
                <c:pt idx="444">
                  <c:v>23.79</c:v>
                </c:pt>
                <c:pt idx="445">
                  <c:v>23.98</c:v>
                </c:pt>
                <c:pt idx="446">
                  <c:v>17.79</c:v>
                </c:pt>
                <c:pt idx="447">
                  <c:v>16.440000000000001</c:v>
                </c:pt>
                <c:pt idx="448">
                  <c:v>18.13</c:v>
                </c:pt>
                <c:pt idx="449">
                  <c:v>19.309999999999999</c:v>
                </c:pt>
                <c:pt idx="450">
                  <c:v>17.440000000000001</c:v>
                </c:pt>
                <c:pt idx="451">
                  <c:v>17.73</c:v>
                </c:pt>
                <c:pt idx="452">
                  <c:v>17.27</c:v>
                </c:pt>
                <c:pt idx="453">
                  <c:v>16.739999999999998</c:v>
                </c:pt>
                <c:pt idx="454">
                  <c:v>18.71</c:v>
                </c:pt>
                <c:pt idx="455">
                  <c:v>18.13</c:v>
                </c:pt>
                <c:pt idx="456">
                  <c:v>19.010000000000002</c:v>
                </c:pt>
                <c:pt idx="457">
                  <c:v>16.940000000000001</c:v>
                </c:pt>
                <c:pt idx="458">
                  <c:v>16.23</c:v>
                </c:pt>
                <c:pt idx="459">
                  <c:v>14.7</c:v>
                </c:pt>
                <c:pt idx="460">
                  <c:v>16.420000000000002</c:v>
                </c:pt>
                <c:pt idx="461">
                  <c:v>14.65</c:v>
                </c:pt>
                <c:pt idx="462">
                  <c:v>13.99</c:v>
                </c:pt>
                <c:pt idx="463">
                  <c:v>10.29</c:v>
                </c:pt>
                <c:pt idx="464">
                  <c:v>13.22</c:v>
                </c:pt>
                <c:pt idx="465">
                  <c:v>14.13</c:v>
                </c:pt>
                <c:pt idx="466">
                  <c:v>17.149999999999999</c:v>
                </c:pt>
                <c:pt idx="467">
                  <c:v>21.32</c:v>
                </c:pt>
                <c:pt idx="468">
                  <c:v>18.13</c:v>
                </c:pt>
                <c:pt idx="469">
                  <c:v>14.76</c:v>
                </c:pt>
                <c:pt idx="470">
                  <c:v>16.29</c:v>
                </c:pt>
                <c:pt idx="471">
                  <c:v>12.87</c:v>
                </c:pt>
                <c:pt idx="472">
                  <c:v>14.36</c:v>
                </c:pt>
                <c:pt idx="473">
                  <c:v>11.66</c:v>
                </c:pt>
                <c:pt idx="474">
                  <c:v>18.14</c:v>
                </c:pt>
                <c:pt idx="475">
                  <c:v>24.1</c:v>
                </c:pt>
                <c:pt idx="476">
                  <c:v>18.68</c:v>
                </c:pt>
                <c:pt idx="477">
                  <c:v>24.91</c:v>
                </c:pt>
                <c:pt idx="478">
                  <c:v>18.03</c:v>
                </c:pt>
                <c:pt idx="479">
                  <c:v>13.11</c:v>
                </c:pt>
                <c:pt idx="480">
                  <c:v>10.74</c:v>
                </c:pt>
                <c:pt idx="481">
                  <c:v>7.74</c:v>
                </c:pt>
                <c:pt idx="482">
                  <c:v>7.01</c:v>
                </c:pt>
                <c:pt idx="483">
                  <c:v>10.42</c:v>
                </c:pt>
                <c:pt idx="484">
                  <c:v>13.34</c:v>
                </c:pt>
                <c:pt idx="485">
                  <c:v>10.58</c:v>
                </c:pt>
                <c:pt idx="486">
                  <c:v>14.98</c:v>
                </c:pt>
                <c:pt idx="487">
                  <c:v>11.45</c:v>
                </c:pt>
                <c:pt idx="488">
                  <c:v>18.059999999999999</c:v>
                </c:pt>
                <c:pt idx="489">
                  <c:v>23.97</c:v>
                </c:pt>
                <c:pt idx="490">
                  <c:v>29.68</c:v>
                </c:pt>
                <c:pt idx="491">
                  <c:v>18.07</c:v>
                </c:pt>
                <c:pt idx="492">
                  <c:v>13.35</c:v>
                </c:pt>
                <c:pt idx="493">
                  <c:v>12.01</c:v>
                </c:pt>
                <c:pt idx="494">
                  <c:v>13.59</c:v>
                </c:pt>
                <c:pt idx="495">
                  <c:v>17.600000000000001</c:v>
                </c:pt>
                <c:pt idx="496">
                  <c:v>21.14</c:v>
                </c:pt>
                <c:pt idx="497">
                  <c:v>14.1</c:v>
                </c:pt>
                <c:pt idx="498">
                  <c:v>12.92</c:v>
                </c:pt>
                <c:pt idx="499">
                  <c:v>15.1</c:v>
                </c:pt>
                <c:pt idx="500">
                  <c:v>14.33</c:v>
                </c:pt>
                <c:pt idx="501">
                  <c:v>9.67</c:v>
                </c:pt>
                <c:pt idx="502">
                  <c:v>9.08</c:v>
                </c:pt>
                <c:pt idx="503">
                  <c:v>5.64</c:v>
                </c:pt>
                <c:pt idx="504">
                  <c:v>6.48</c:v>
                </c:pt>
                <c:pt idx="505">
                  <c:v>7.88</c:v>
                </c:pt>
              </c:numCache>
            </c:numRef>
          </c:xVal>
          <c:yVal>
            <c:numRef>
              <c:f>'Answer 5'!$D$29:$D$534</c:f>
              <c:numCache>
                <c:formatCode>0.000</c:formatCode>
                <c:ptCount val="506"/>
                <c:pt idx="0">
                  <c:v>-5.8225950976683336</c:v>
                </c:pt>
                <c:pt idx="1">
                  <c:v>-4.2703897860350892</c:v>
                </c:pt>
                <c:pt idx="2">
                  <c:v>3.9748580162615781</c:v>
                </c:pt>
                <c:pt idx="3">
                  <c:v>1.6393042206653625</c:v>
                </c:pt>
                <c:pt idx="4">
                  <c:v>6.7099221761469643</c:v>
                </c:pt>
                <c:pt idx="5">
                  <c:v>-0.9040837463039999</c:v>
                </c:pt>
                <c:pt idx="6">
                  <c:v>0.15527258782869779</c:v>
                </c:pt>
                <c:pt idx="7">
                  <c:v>10.739604245082401</c:v>
                </c:pt>
                <c:pt idx="8">
                  <c:v>10.381136278593544</c:v>
                </c:pt>
                <c:pt idx="9">
                  <c:v>0.59200306987851903</c:v>
                </c:pt>
                <c:pt idx="10">
                  <c:v>-0.12533159503221114</c:v>
                </c:pt>
                <c:pt idx="11">
                  <c:v>-3.0466859550145884</c:v>
                </c:pt>
                <c:pt idx="12">
                  <c:v>2.0714344681549086</c:v>
                </c:pt>
                <c:pt idx="13">
                  <c:v>-6.3064332173421249</c:v>
                </c:pt>
                <c:pt idx="14">
                  <c:v>-6.6063345098261443</c:v>
                </c:pt>
                <c:pt idx="15">
                  <c:v>-6.6069228530529465</c:v>
                </c:pt>
                <c:pt idx="16">
                  <c:v>-5.2025161316555497</c:v>
                </c:pt>
                <c:pt idx="17">
                  <c:v>-3.1166168597533996</c:v>
                </c:pt>
                <c:pt idx="18">
                  <c:v>-3.2477639339522177</c:v>
                </c:pt>
                <c:pt idx="19">
                  <c:v>-5.6372841689929913</c:v>
                </c:pt>
                <c:pt idx="20">
                  <c:v>-0.98380346339015823</c:v>
                </c:pt>
                <c:pt idx="21">
                  <c:v>-1.814658316910112</c:v>
                </c:pt>
                <c:pt idx="22">
                  <c:v>-1.5689169770335383</c:v>
                </c:pt>
                <c:pt idx="23">
                  <c:v>-1.166859726674268</c:v>
                </c:pt>
                <c:pt idx="24">
                  <c:v>-3.4680364131278747</c:v>
                </c:pt>
                <c:pt idx="25">
                  <c:v>-4.9685260488386955</c:v>
                </c:pt>
                <c:pt idx="26">
                  <c:v>-3.8836099502272816</c:v>
                </c:pt>
                <c:pt idx="27">
                  <c:v>-3.3369880464450432</c:v>
                </c:pt>
                <c:pt idx="28">
                  <c:v>-3.9932091512808441</c:v>
                </c:pt>
                <c:pt idx="29">
                  <c:v>-2.172249621362397</c:v>
                </c:pt>
                <c:pt idx="30">
                  <c:v>-0.38272548445252852</c:v>
                </c:pt>
                <c:pt idx="31">
                  <c:v>-7.6651973063789285</c:v>
                </c:pt>
                <c:pt idx="32">
                  <c:v>4.9720267132508056</c:v>
                </c:pt>
                <c:pt idx="33">
                  <c:v>-4.0204352379239925</c:v>
                </c:pt>
                <c:pt idx="34">
                  <c:v>-1.729837023945592</c:v>
                </c:pt>
                <c:pt idx="35">
                  <c:v>-6.4573631350057781</c:v>
                </c:pt>
                <c:pt idx="36">
                  <c:v>-3.7137777530044502</c:v>
                </c:pt>
                <c:pt idx="37">
                  <c:v>-5.2219080469255488</c:v>
                </c:pt>
                <c:pt idx="38">
                  <c:v>-0.22984092581468119</c:v>
                </c:pt>
                <c:pt idx="39">
                  <c:v>0.35037232885139247</c:v>
                </c:pt>
                <c:pt idx="40">
                  <c:v>2.2272568410576881</c:v>
                </c:pt>
                <c:pt idx="41">
                  <c:v>-3.3556020071944523</c:v>
                </c:pt>
                <c:pt idx="42">
                  <c:v>-3.7340541340492024</c:v>
                </c:pt>
                <c:pt idx="43">
                  <c:v>-2.7854736874236785</c:v>
                </c:pt>
                <c:pt idx="44">
                  <c:v>-4.2808695509943142</c:v>
                </c:pt>
                <c:pt idx="45">
                  <c:v>-5.5538369775140417</c:v>
                </c:pt>
                <c:pt idx="46">
                  <c:v>-1.1106425237075541</c:v>
                </c:pt>
                <c:pt idx="47">
                  <c:v>-9.2913028732894531E-2</c:v>
                </c:pt>
                <c:pt idx="48">
                  <c:v>9.117179709900574</c:v>
                </c:pt>
                <c:pt idx="49">
                  <c:v>0.23695865149632311</c:v>
                </c:pt>
                <c:pt idx="50">
                  <c:v>-2.075677071338152</c:v>
                </c:pt>
                <c:pt idx="51">
                  <c:v>-5.0948754734452741</c:v>
                </c:pt>
                <c:pt idx="52">
                  <c:v>-4.5375802915409373</c:v>
                </c:pt>
                <c:pt idx="53">
                  <c:v>-3.144924827203269</c:v>
                </c:pt>
                <c:pt idx="54">
                  <c:v>-1.5931104437648642</c:v>
                </c:pt>
                <c:pt idx="55">
                  <c:v>5.4158965121928055</c:v>
                </c:pt>
                <c:pt idx="56">
                  <c:v>-4.3720561081995228</c:v>
                </c:pt>
                <c:pt idx="57">
                  <c:v>0.79885406796093505</c:v>
                </c:pt>
                <c:pt idx="58">
                  <c:v>-4.7365023126033101</c:v>
                </c:pt>
                <c:pt idx="59">
                  <c:v>-6.1943858377344512</c:v>
                </c:pt>
                <c:pt idx="60">
                  <c:v>-3.3606918774655483</c:v>
                </c:pt>
                <c:pt idx="61">
                  <c:v>-4.8351282111177412</c:v>
                </c:pt>
                <c:pt idx="62">
                  <c:v>-5.9600087285918519</c:v>
                </c:pt>
                <c:pt idx="63">
                  <c:v>-0.52837201868221229</c:v>
                </c:pt>
                <c:pt idx="64">
                  <c:v>6.094056418368698</c:v>
                </c:pt>
                <c:pt idx="65">
                  <c:v>-6.6171103973333132</c:v>
                </c:pt>
                <c:pt idx="66">
                  <c:v>-5.4253354969013046</c:v>
                </c:pt>
                <c:pt idx="67">
                  <c:v>-4.8584411139434032</c:v>
                </c:pt>
                <c:pt idx="68">
                  <c:v>-4.7176948386910276</c:v>
                </c:pt>
                <c:pt idx="69">
                  <c:v>-5.3029070598503907</c:v>
                </c:pt>
                <c:pt idx="70">
                  <c:v>-3.9695092221294317</c:v>
                </c:pt>
                <c:pt idx="71">
                  <c:v>-3.4673532642541787</c:v>
                </c:pt>
                <c:pt idx="72">
                  <c:v>-6.5095684466390189</c:v>
                </c:pt>
                <c:pt idx="73">
                  <c:v>-3.9904687520478781</c:v>
                </c:pt>
                <c:pt idx="74">
                  <c:v>-4.0125062609039475</c:v>
                </c:pt>
                <c:pt idx="75">
                  <c:v>-4.6603996567866943</c:v>
                </c:pt>
                <c:pt idx="76">
                  <c:v>-3.1817501148999767</c:v>
                </c:pt>
                <c:pt idx="77">
                  <c:v>-3.9968340162885632</c:v>
                </c:pt>
                <c:pt idx="78">
                  <c:v>-1.6302318540095193</c:v>
                </c:pt>
                <c:pt idx="79">
                  <c:v>-5.608391760185409</c:v>
                </c:pt>
                <c:pt idx="80">
                  <c:v>-1.5280797980033576</c:v>
                </c:pt>
                <c:pt idx="81">
                  <c:v>-3.7944845452504374</c:v>
                </c:pt>
                <c:pt idx="82">
                  <c:v>-3.3695092221294303</c:v>
                </c:pt>
                <c:pt idx="83">
                  <c:v>-4.5189702326606209</c:v>
                </c:pt>
                <c:pt idx="84">
                  <c:v>-1.5143660962312566</c:v>
                </c:pt>
                <c:pt idx="85">
                  <c:v>-1.7500185993434485</c:v>
                </c:pt>
                <c:pt idx="86">
                  <c:v>0.16379380994463588</c:v>
                </c:pt>
                <c:pt idx="87">
                  <c:v>-4.3354243336656886</c:v>
                </c:pt>
                <c:pt idx="88">
                  <c:v>-5.7285694337141777</c:v>
                </c:pt>
                <c:pt idx="89">
                  <c:v>-0.43855956296258114</c:v>
                </c:pt>
                <c:pt idx="90">
                  <c:v>-3.5839060727752283</c:v>
                </c:pt>
                <c:pt idx="91">
                  <c:v>-4.763436178567602</c:v>
                </c:pt>
                <c:pt idx="92">
                  <c:v>-3.9014381527179225</c:v>
                </c:pt>
                <c:pt idx="93">
                  <c:v>-3.6540343925460057</c:v>
                </c:pt>
                <c:pt idx="94">
                  <c:v>-3.8928182230860031</c:v>
                </c:pt>
                <c:pt idx="95">
                  <c:v>0.1639873231075093</c:v>
                </c:pt>
                <c:pt idx="96">
                  <c:v>-2.3802812077675135</c:v>
                </c:pt>
                <c:pt idx="97">
                  <c:v>8.1458668999380137</c:v>
                </c:pt>
                <c:pt idx="98">
                  <c:v>12.637835313532896</c:v>
                </c:pt>
                <c:pt idx="99">
                  <c:v>4.5269646203788376</c:v>
                </c:pt>
                <c:pt idx="100">
                  <c:v>1.8956240330171461</c:v>
                </c:pt>
                <c:pt idx="101">
                  <c:v>-0.76696233605933983</c:v>
                </c:pt>
                <c:pt idx="102">
                  <c:v>-5.8548162489356841</c:v>
                </c:pt>
                <c:pt idx="103">
                  <c:v>-2.4851775648757304</c:v>
                </c:pt>
                <c:pt idx="104">
                  <c:v>-2.7397323475470969</c:v>
                </c:pt>
                <c:pt idx="105">
                  <c:v>0.59347197701098153</c:v>
                </c:pt>
                <c:pt idx="106">
                  <c:v>2.6740800617409839</c:v>
                </c:pt>
                <c:pt idx="107">
                  <c:v>-0.76764548493303764</c:v>
                </c:pt>
                <c:pt idx="108">
                  <c:v>-3.0967353087725797</c:v>
                </c:pt>
                <c:pt idx="109">
                  <c:v>-0.38057342844636821</c:v>
                </c:pt>
                <c:pt idx="110">
                  <c:v>-0.50319928052924823</c:v>
                </c:pt>
                <c:pt idx="111">
                  <c:v>-2.1013394452019405</c:v>
                </c:pt>
                <c:pt idx="112">
                  <c:v>-0.353540854966095</c:v>
                </c:pt>
                <c:pt idx="113">
                  <c:v>0.38250257634093643</c:v>
                </c:pt>
                <c:pt idx="114">
                  <c:v>-6.1258251326121247</c:v>
                </c:pt>
                <c:pt idx="115">
                  <c:v>-1.2810630641571912</c:v>
                </c:pt>
                <c:pt idx="116">
                  <c:v>-1.9152466601369191</c:v>
                </c:pt>
                <c:pt idx="117">
                  <c:v>-5.5683325356758218</c:v>
                </c:pt>
                <c:pt idx="118">
                  <c:v>0.44841768787718905</c:v>
                </c:pt>
                <c:pt idx="119">
                  <c:v>-2.323669174736871</c:v>
                </c:pt>
                <c:pt idx="120">
                  <c:v>1.0983683341192005</c:v>
                </c:pt>
                <c:pt idx="121">
                  <c:v>-0.69663660125659632</c:v>
                </c:pt>
                <c:pt idx="122">
                  <c:v>2.980544033497651</c:v>
                </c:pt>
                <c:pt idx="123">
                  <c:v>6.8869131996074238</c:v>
                </c:pt>
                <c:pt idx="124">
                  <c:v>0.94802675968235306</c:v>
                </c:pt>
                <c:pt idx="125">
                  <c:v>0.91639004977271554</c:v>
                </c:pt>
                <c:pt idx="126">
                  <c:v>7.0445045040597094</c:v>
                </c:pt>
                <c:pt idx="127">
                  <c:v>-2.0224924882832624</c:v>
                </c:pt>
                <c:pt idx="128">
                  <c:v>-1.9325813250476465</c:v>
                </c:pt>
                <c:pt idx="129">
                  <c:v>-2.8299357314615712</c:v>
                </c:pt>
                <c:pt idx="130">
                  <c:v>-3.3832190220324456</c:v>
                </c:pt>
                <c:pt idx="131">
                  <c:v>-3.3062358023101588</c:v>
                </c:pt>
                <c:pt idx="132">
                  <c:v>-0.9892920655942703</c:v>
                </c:pt>
                <c:pt idx="133">
                  <c:v>-1.8745990924005262</c:v>
                </c:pt>
                <c:pt idx="134">
                  <c:v>-2.508486565832305</c:v>
                </c:pt>
                <c:pt idx="135">
                  <c:v>-0.34100383964759828</c:v>
                </c:pt>
                <c:pt idx="136">
                  <c:v>-1.0980068008730832</c:v>
                </c:pt>
                <c:pt idx="137">
                  <c:v>-3.5926208080540363</c:v>
                </c:pt>
                <c:pt idx="138">
                  <c:v>-0.99878865726275734</c:v>
                </c:pt>
                <c:pt idx="139">
                  <c:v>0.78407019098938591</c:v>
                </c:pt>
                <c:pt idx="140">
                  <c:v>2.3993515074099356</c:v>
                </c:pt>
                <c:pt idx="141">
                  <c:v>12.53735738342934</c:v>
                </c:pt>
                <c:pt idx="142">
                  <c:v>4.326482788406194</c:v>
                </c:pt>
                <c:pt idx="143">
                  <c:v>6.1464630469029959</c:v>
                </c:pt>
                <c:pt idx="144">
                  <c:v>5.07310469218843</c:v>
                </c:pt>
                <c:pt idx="145">
                  <c:v>5.6575311550890248</c:v>
                </c:pt>
                <c:pt idx="146">
                  <c:v>-3.1355191393125796</c:v>
                </c:pt>
                <c:pt idx="147">
                  <c:v>8.1011165370903502</c:v>
                </c:pt>
                <c:pt idx="148">
                  <c:v>10.151556819043179</c:v>
                </c:pt>
                <c:pt idx="149">
                  <c:v>1.2247177587257791</c:v>
                </c:pt>
                <c:pt idx="150">
                  <c:v>0.34185500860454354</c:v>
                </c:pt>
                <c:pt idx="151">
                  <c:v>-2.3371854614770058</c:v>
                </c:pt>
                <c:pt idx="152">
                  <c:v>-7.7392427118362797</c:v>
                </c:pt>
                <c:pt idx="153">
                  <c:v>-0.15256158354445404</c:v>
                </c:pt>
                <c:pt idx="154">
                  <c:v>-3.1890946505623035</c:v>
                </c:pt>
                <c:pt idx="155">
                  <c:v>-4.6840995859381049</c:v>
                </c:pt>
                <c:pt idx="156">
                  <c:v>-6.1200443097291544</c:v>
                </c:pt>
                <c:pt idx="157">
                  <c:v>11.106885654366046</c:v>
                </c:pt>
                <c:pt idx="158">
                  <c:v>-4.1450235347192468</c:v>
                </c:pt>
                <c:pt idx="159">
                  <c:v>-4.2329761551115759</c:v>
                </c:pt>
                <c:pt idx="160">
                  <c:v>-2.3285694337141791</c:v>
                </c:pt>
                <c:pt idx="161">
                  <c:v>17.089744502618196</c:v>
                </c:pt>
                <c:pt idx="162">
                  <c:v>17.270253879832211</c:v>
                </c:pt>
                <c:pt idx="163">
                  <c:v>18.600322975093398</c:v>
                </c:pt>
                <c:pt idx="164">
                  <c:v>-0.79526640164011653</c:v>
                </c:pt>
                <c:pt idx="165">
                  <c:v>-0.23385671901723981</c:v>
                </c:pt>
                <c:pt idx="166">
                  <c:v>18.961341729521436</c:v>
                </c:pt>
                <c:pt idx="167">
                  <c:v>0.77975827523888341</c:v>
                </c:pt>
                <c:pt idx="168">
                  <c:v>-0.2082930526694291</c:v>
                </c:pt>
                <c:pt idx="169">
                  <c:v>-1.4992821948426709</c:v>
                </c:pt>
                <c:pt idx="170">
                  <c:v>-3.4446287046553223</c:v>
                </c:pt>
                <c:pt idx="171">
                  <c:v>-4.0247471536744968</c:v>
                </c:pt>
                <c:pt idx="172">
                  <c:v>2.5023841273217613</c:v>
                </c:pt>
                <c:pt idx="173">
                  <c:v>-2.3653947214108904</c:v>
                </c:pt>
                <c:pt idx="174">
                  <c:v>-2.7953651091560943</c:v>
                </c:pt>
                <c:pt idx="175">
                  <c:v>-9.0077823853039973E-2</c:v>
                </c:pt>
                <c:pt idx="176">
                  <c:v>-1.7488419128898407</c:v>
                </c:pt>
                <c:pt idx="177">
                  <c:v>-3.9780304442453662</c:v>
                </c:pt>
                <c:pt idx="178">
                  <c:v>1.9205006486221663</c:v>
                </c:pt>
                <c:pt idx="179">
                  <c:v>7.4344078635571478</c:v>
                </c:pt>
                <c:pt idx="180">
                  <c:v>12.42853223502728</c:v>
                </c:pt>
                <c:pt idx="181">
                  <c:v>10.624125513629888</c:v>
                </c:pt>
                <c:pt idx="182">
                  <c:v>7.9253970057303853</c:v>
                </c:pt>
                <c:pt idx="183">
                  <c:v>3.3424394499622565</c:v>
                </c:pt>
                <c:pt idx="184">
                  <c:v>5.127849086153585</c:v>
                </c:pt>
                <c:pt idx="185">
                  <c:v>7.5393081225344538</c:v>
                </c:pt>
                <c:pt idx="186">
                  <c:v>19.673878744839932</c:v>
                </c:pt>
                <c:pt idx="187">
                  <c:v>3.79248880372025</c:v>
                </c:pt>
                <c:pt idx="188">
                  <c:v>-0.42161582624668981</c:v>
                </c:pt>
                <c:pt idx="189">
                  <c:v>5.4669251373724386</c:v>
                </c:pt>
                <c:pt idx="190">
                  <c:v>7.2914108247826235</c:v>
                </c:pt>
                <c:pt idx="191">
                  <c:v>0.40189058974184633</c:v>
                </c:pt>
                <c:pt idx="192">
                  <c:v>4.5728007659023007</c:v>
                </c:pt>
                <c:pt idx="193">
                  <c:v>1.3249073700195666</c:v>
                </c:pt>
                <c:pt idx="194">
                  <c:v>-1.2926247099231283</c:v>
                </c:pt>
                <c:pt idx="195">
                  <c:v>18.267805701278103</c:v>
                </c:pt>
                <c:pt idx="196">
                  <c:v>2.6223604839494712</c:v>
                </c:pt>
                <c:pt idx="197">
                  <c:v>3.9260840564731723</c:v>
                </c:pt>
                <c:pt idx="198">
                  <c:v>6.3354858424947729</c:v>
                </c:pt>
                <c:pt idx="199">
                  <c:v>4.6783841737533081</c:v>
                </c:pt>
                <c:pt idx="200">
                  <c:v>2.5738787448399307</c:v>
                </c:pt>
                <c:pt idx="201">
                  <c:v>-3.3949741809612561</c:v>
                </c:pt>
                <c:pt idx="202">
                  <c:v>10.700812610804221</c:v>
                </c:pt>
                <c:pt idx="203">
                  <c:v>17.565847158434817</c:v>
                </c:pt>
                <c:pt idx="204">
                  <c:v>18.182301259439882</c:v>
                </c:pt>
                <c:pt idx="205">
                  <c:v>-1.6268044040337664</c:v>
                </c:pt>
                <c:pt idx="206">
                  <c:v>0.26820053134203192</c:v>
                </c:pt>
                <c:pt idx="207">
                  <c:v>5.1040504494861878</c:v>
                </c:pt>
                <c:pt idx="208">
                  <c:v>3.7738826467090192</c:v>
                </c:pt>
                <c:pt idx="209">
                  <c:v>7.3827986988888838</c:v>
                </c:pt>
                <c:pt idx="210">
                  <c:v>3.5535114600173756</c:v>
                </c:pt>
                <c:pt idx="211">
                  <c:v>7.5283426237334972</c:v>
                </c:pt>
                <c:pt idx="212">
                  <c:v>3.0754502613574672</c:v>
                </c:pt>
                <c:pt idx="213">
                  <c:v>2.4576220588668285</c:v>
                </c:pt>
                <c:pt idx="214">
                  <c:v>17.220117524165509</c:v>
                </c:pt>
                <c:pt idx="215">
                  <c:v>-0.55687349929495156</c:v>
                </c:pt>
                <c:pt idx="216">
                  <c:v>1.5813258898873279</c:v>
                </c:pt>
                <c:pt idx="217">
                  <c:v>3.3521373585318024</c:v>
                </c:pt>
                <c:pt idx="218">
                  <c:v>3.9710435399600712</c:v>
                </c:pt>
                <c:pt idx="219">
                  <c:v>-1.5783226649242224</c:v>
                </c:pt>
                <c:pt idx="220">
                  <c:v>1.3711383456069619</c:v>
                </c:pt>
                <c:pt idx="221">
                  <c:v>7.5342182522633578</c:v>
                </c:pt>
                <c:pt idx="222">
                  <c:v>2.3801492034337208</c:v>
                </c:pt>
                <c:pt idx="223">
                  <c:v>2.7665342091776033</c:v>
                </c:pt>
                <c:pt idx="224">
                  <c:v>14.17936344517495</c:v>
                </c:pt>
                <c:pt idx="225">
                  <c:v>19.844887628516368</c:v>
                </c:pt>
                <c:pt idx="226">
                  <c:v>6.0198135978793843</c:v>
                </c:pt>
                <c:pt idx="227">
                  <c:v>3.0884730105176956</c:v>
                </c:pt>
                <c:pt idx="228">
                  <c:v>15.870352587348197</c:v>
                </c:pt>
                <c:pt idx="229">
                  <c:v>0.51834469074691469</c:v>
                </c:pt>
                <c:pt idx="230">
                  <c:v>0.81423409189746465</c:v>
                </c:pt>
                <c:pt idx="231">
                  <c:v>2.1339182278463227</c:v>
                </c:pt>
                <c:pt idx="232">
                  <c:v>9.4927810243991075</c:v>
                </c:pt>
                <c:pt idx="233">
                  <c:v>17.498854067960931</c:v>
                </c:pt>
                <c:pt idx="234">
                  <c:v>2.094056418368698</c:v>
                </c:pt>
                <c:pt idx="235">
                  <c:v>-0.21730391049618447</c:v>
                </c:pt>
                <c:pt idx="236">
                  <c:v>-0.39037004453189539</c:v>
                </c:pt>
                <c:pt idx="237">
                  <c:v>1.4398925638921689</c:v>
                </c:pt>
                <c:pt idx="238">
                  <c:v>-4.8115269894823065</c:v>
                </c:pt>
                <c:pt idx="239">
                  <c:v>-4.2519771421867354</c:v>
                </c:pt>
                <c:pt idx="240">
                  <c:v>-1.7422792336171895</c:v>
                </c:pt>
                <c:pt idx="241">
                  <c:v>-2.6732288927840386</c:v>
                </c:pt>
                <c:pt idx="242">
                  <c:v>-1.6942871302184699</c:v>
                </c:pt>
                <c:pt idx="243">
                  <c:v>-5.9230847333791559</c:v>
                </c:pt>
                <c:pt idx="244">
                  <c:v>-5.0782239574082411</c:v>
                </c:pt>
                <c:pt idx="245">
                  <c:v>1.4840701909893852</c:v>
                </c:pt>
                <c:pt idx="246">
                  <c:v>-1.5513887989599304</c:v>
                </c:pt>
                <c:pt idx="247">
                  <c:v>-4.410839938739521</c:v>
                </c:pt>
                <c:pt idx="248">
                  <c:v>-1.0093710316070563</c:v>
                </c:pt>
                <c:pt idx="249">
                  <c:v>-2.1215171187307114</c:v>
                </c:pt>
                <c:pt idx="250">
                  <c:v>-4.5485496922109832</c:v>
                </c:pt>
                <c:pt idx="251">
                  <c:v>-6.3431636993919405</c:v>
                </c:pt>
                <c:pt idx="252">
                  <c:v>-1.6001666606174219</c:v>
                </c:pt>
                <c:pt idx="253">
                  <c:v>11.609333832920154</c:v>
                </c:pt>
                <c:pt idx="254">
                  <c:v>-6.4120166251931323</c:v>
                </c:pt>
                <c:pt idx="255">
                  <c:v>-4.8658843571217147</c:v>
                </c:pt>
                <c:pt idx="256">
                  <c:v>12.400812610804223</c:v>
                </c:pt>
                <c:pt idx="257">
                  <c:v>20.310411811857783</c:v>
                </c:pt>
                <c:pt idx="258">
                  <c:v>8.8470435863916208</c:v>
                </c:pt>
                <c:pt idx="259">
                  <c:v>2.1014996615470096</c:v>
                </c:pt>
                <c:pt idx="260">
                  <c:v>8.3571324231560027</c:v>
                </c:pt>
                <c:pt idx="261">
                  <c:v>15.443517428899888</c:v>
                </c:pt>
                <c:pt idx="262">
                  <c:v>19.860950801326595</c:v>
                </c:pt>
                <c:pt idx="263">
                  <c:v>7.1342143503942701</c:v>
                </c:pt>
                <c:pt idx="264">
                  <c:v>9.6415588860565968</c:v>
                </c:pt>
                <c:pt idx="265">
                  <c:v>-1.825825132612124</c:v>
                </c:pt>
                <c:pt idx="266">
                  <c:v>10.197389062697557</c:v>
                </c:pt>
                <c:pt idx="267">
                  <c:v>22.514526312576322</c:v>
                </c:pt>
                <c:pt idx="268">
                  <c:v>11.948315078492122</c:v>
                </c:pt>
                <c:pt idx="269">
                  <c:v>-0.8856672005865498</c:v>
                </c:pt>
                <c:pt idx="270">
                  <c:v>-1.1031992805292461</c:v>
                </c:pt>
                <c:pt idx="271">
                  <c:v>-3.0930156381179721</c:v>
                </c:pt>
                <c:pt idx="272">
                  <c:v>-2.8099593748338592</c:v>
                </c:pt>
                <c:pt idx="273">
                  <c:v>6.8974838683444517</c:v>
                </c:pt>
                <c:pt idx="274">
                  <c:v>1.1998333393825753</c:v>
                </c:pt>
                <c:pt idx="275">
                  <c:v>0.27730619481568297</c:v>
                </c:pt>
                <c:pt idx="276">
                  <c:v>4.3939577108527175</c:v>
                </c:pt>
                <c:pt idx="277">
                  <c:v>2.4983644322501135</c:v>
                </c:pt>
                <c:pt idx="278">
                  <c:v>1.3770139741368261</c:v>
                </c:pt>
                <c:pt idx="279">
                  <c:v>5.1538984863431274</c:v>
                </c:pt>
                <c:pt idx="280">
                  <c:v>14.418344690746913</c:v>
                </c:pt>
                <c:pt idx="281">
                  <c:v>5.2068856543660473</c:v>
                </c:pt>
                <c:pt idx="282">
                  <c:v>14.305807675428422</c:v>
                </c:pt>
                <c:pt idx="283">
                  <c:v>18.448315078492122</c:v>
                </c:pt>
                <c:pt idx="284">
                  <c:v>5.1040465476171022</c:v>
                </c:pt>
                <c:pt idx="285">
                  <c:v>-4.7349346979548628</c:v>
                </c:pt>
                <c:pt idx="286">
                  <c:v>-2.1697027352923044</c:v>
                </c:pt>
                <c:pt idx="287">
                  <c:v>-4.5704884935510748</c:v>
                </c:pt>
                <c:pt idx="288">
                  <c:v>-5.0334657908223974</c:v>
                </c:pt>
                <c:pt idx="289">
                  <c:v>-0.71887152514463182</c:v>
                </c:pt>
                <c:pt idx="290">
                  <c:v>-2.890176531369022</c:v>
                </c:pt>
                <c:pt idx="291">
                  <c:v>6.1283348199953167</c:v>
                </c:pt>
                <c:pt idx="292">
                  <c:v>-2.1886089167205753</c:v>
                </c:pt>
                <c:pt idx="293">
                  <c:v>-2.5024174241395656</c:v>
                </c:pt>
                <c:pt idx="294">
                  <c:v>-2.9733276003000206</c:v>
                </c:pt>
                <c:pt idx="295">
                  <c:v>2.9685686794742594E-3</c:v>
                </c:pt>
                <c:pt idx="296">
                  <c:v>-0.43297615511157517</c:v>
                </c:pt>
                <c:pt idx="297">
                  <c:v>0.79494088414345043</c:v>
                </c:pt>
                <c:pt idx="298">
                  <c:v>-7.3320955912059134</c:v>
                </c:pt>
                <c:pt idx="299">
                  <c:v>-1.0506069425702513</c:v>
                </c:pt>
                <c:pt idx="300">
                  <c:v>-3.9870413020721251</c:v>
                </c:pt>
                <c:pt idx="301">
                  <c:v>-3.5283720186822123</c:v>
                </c:pt>
                <c:pt idx="302">
                  <c:v>8.3087017698652232E-2</c:v>
                </c:pt>
                <c:pt idx="303">
                  <c:v>3.1633989798807072</c:v>
                </c:pt>
                <c:pt idx="304">
                  <c:v>8.1300011421597489</c:v>
                </c:pt>
                <c:pt idx="305">
                  <c:v>2.3300998496757259</c:v>
                </c:pt>
                <c:pt idx="306">
                  <c:v>4.9929784394310701</c:v>
                </c:pt>
                <c:pt idx="307">
                  <c:v>0.80003075441454286</c:v>
                </c:pt>
                <c:pt idx="308">
                  <c:v>-7.4406168133218493</c:v>
                </c:pt>
                <c:pt idx="309">
                  <c:v>-4.7818488224159559</c:v>
                </c:pt>
                <c:pt idx="310">
                  <c:v>-6.4452170478821209</c:v>
                </c:pt>
                <c:pt idx="311">
                  <c:v>-6.7725457439103423</c:v>
                </c:pt>
                <c:pt idx="312">
                  <c:v>-4.0192624533394756</c:v>
                </c:pt>
                <c:pt idx="313">
                  <c:v>-5.4484509846950004</c:v>
                </c:pt>
                <c:pt idx="314">
                  <c:v>-1.9373828765089733</c:v>
                </c:pt>
                <c:pt idx="315">
                  <c:v>-7.4282733111662331</c:v>
                </c:pt>
                <c:pt idx="316">
                  <c:v>0.66056377500084551</c:v>
                </c:pt>
                <c:pt idx="317">
                  <c:v>0.389945819519248</c:v>
                </c:pt>
                <c:pt idx="318">
                  <c:v>-1.6113295744503411</c:v>
                </c:pt>
                <c:pt idx="319">
                  <c:v>-1.459712606043901</c:v>
                </c:pt>
                <c:pt idx="320">
                  <c:v>-3.9134855323255948</c:v>
                </c:pt>
                <c:pt idx="321">
                  <c:v>-4.9270018190657296</c:v>
                </c:pt>
                <c:pt idx="322">
                  <c:v>-6.8384608554465984</c:v>
                </c:pt>
                <c:pt idx="323">
                  <c:v>-4.9002614662643147</c:v>
                </c:pt>
                <c:pt idx="324">
                  <c:v>-3.7395388343842271</c:v>
                </c:pt>
                <c:pt idx="325">
                  <c:v>-5.1275901622925346</c:v>
                </c:pt>
                <c:pt idx="326">
                  <c:v>-5.7110373537714842</c:v>
                </c:pt>
                <c:pt idx="327">
                  <c:v>-0.20270964481842313</c:v>
                </c:pt>
                <c:pt idx="328">
                  <c:v>-5.7818488224159559</c:v>
                </c:pt>
                <c:pt idx="329">
                  <c:v>-4.980478622799474</c:v>
                </c:pt>
                <c:pt idx="330">
                  <c:v>-6.1178922537229887</c:v>
                </c:pt>
                <c:pt idx="331">
                  <c:v>-5.6447274121712994</c:v>
                </c:pt>
                <c:pt idx="332">
                  <c:v>-7.7149544394580616</c:v>
                </c:pt>
                <c:pt idx="333">
                  <c:v>-6.9575605500377442</c:v>
                </c:pt>
                <c:pt idx="334">
                  <c:v>-7.4410077415166924</c:v>
                </c:pt>
                <c:pt idx="335">
                  <c:v>-5.8439455557816196</c:v>
                </c:pt>
                <c:pt idx="336">
                  <c:v>-5.743357212554816</c:v>
                </c:pt>
                <c:pt idx="337">
                  <c:v>-6.0213197036987438</c:v>
                </c:pt>
                <c:pt idx="338">
                  <c:v>-5.8689208789026246</c:v>
                </c:pt>
                <c:pt idx="339">
                  <c:v>-6.3003601737802981</c:v>
                </c:pt>
                <c:pt idx="340">
                  <c:v>-7.027882382971395</c:v>
                </c:pt>
                <c:pt idx="341">
                  <c:v>3.361930072748244</c:v>
                </c:pt>
                <c:pt idx="342">
                  <c:v>-9.8359139693765059</c:v>
                </c:pt>
                <c:pt idx="343">
                  <c:v>-3.8324865194007565</c:v>
                </c:pt>
                <c:pt idx="344">
                  <c:v>1.0258866414412076</c:v>
                </c:pt>
                <c:pt idx="345">
                  <c:v>-7.0498211843114831</c:v>
                </c:pt>
                <c:pt idx="346">
                  <c:v>-5.3167155672693838</c:v>
                </c:pt>
                <c:pt idx="347">
                  <c:v>-5.4115269894823044</c:v>
                </c:pt>
                <c:pt idx="348">
                  <c:v>-4.3630452503727639</c:v>
                </c:pt>
                <c:pt idx="349">
                  <c:v>-2.3580501857485601</c:v>
                </c:pt>
                <c:pt idx="350">
                  <c:v>-5.9725457439103451</c:v>
                </c:pt>
                <c:pt idx="351">
                  <c:v>-5.2380699272517575</c:v>
                </c:pt>
                <c:pt idx="352">
                  <c:v>-8.5529564136083778</c:v>
                </c:pt>
                <c:pt idx="353">
                  <c:v>-0.17861878747216764</c:v>
                </c:pt>
                <c:pt idx="354">
                  <c:v>-8.7059435816313027</c:v>
                </c:pt>
                <c:pt idx="355">
                  <c:v>-8.6620659789511194</c:v>
                </c:pt>
                <c:pt idx="356">
                  <c:v>-3.2972253242483873E-2</c:v>
                </c:pt>
                <c:pt idx="357">
                  <c:v>-0.24668595501458768</c:v>
                </c:pt>
                <c:pt idx="358">
                  <c:v>-0.94727429824139264</c:v>
                </c:pt>
                <c:pt idx="359">
                  <c:v>8.3284432730618363E-2</c:v>
                </c:pt>
                <c:pt idx="360">
                  <c:v>-2.1529564136083792</c:v>
                </c:pt>
                <c:pt idx="361">
                  <c:v>-1.1726405495572365</c:v>
                </c:pt>
                <c:pt idx="362">
                  <c:v>-4.0728379645892012</c:v>
                </c:pt>
                <c:pt idx="363">
                  <c:v>-3.8451183403661382</c:v>
                </c:pt>
                <c:pt idx="364">
                  <c:v>-7.628079798003359</c:v>
                </c:pt>
                <c:pt idx="365">
                  <c:v>-0.28948948062623359</c:v>
                </c:pt>
                <c:pt idx="366">
                  <c:v>0.64685007322874455</c:v>
                </c:pt>
                <c:pt idx="367">
                  <c:v>1.210317006210893</c:v>
                </c:pt>
                <c:pt idx="368">
                  <c:v>18.54332001386792</c:v>
                </c:pt>
                <c:pt idx="369">
                  <c:v>18.989843210134175</c:v>
                </c:pt>
                <c:pt idx="370">
                  <c:v>18.258305207740523</c:v>
                </c:pt>
                <c:pt idx="371">
                  <c:v>24.500129461930523</c:v>
                </c:pt>
                <c:pt idx="372">
                  <c:v>23.882597381987832</c:v>
                </c:pt>
                <c:pt idx="373">
                  <c:v>12.279375150782226</c:v>
                </c:pt>
                <c:pt idx="374">
                  <c:v>15.319533082807791</c:v>
                </c:pt>
                <c:pt idx="375">
                  <c:v>-6.7851775648757311</c:v>
                </c:pt>
                <c:pt idx="376">
                  <c:v>1.4253061019525841</c:v>
                </c:pt>
                <c:pt idx="377">
                  <c:v>-1.074792605563399</c:v>
                </c:pt>
                <c:pt idx="378">
                  <c:v>1.0528283111436796</c:v>
                </c:pt>
                <c:pt idx="379">
                  <c:v>-3.6617659545340828</c:v>
                </c:pt>
                <c:pt idx="380">
                  <c:v>-7.8034915012081019</c:v>
                </c:pt>
                <c:pt idx="381">
                  <c:v>-3.626800502164679</c:v>
                </c:pt>
                <c:pt idx="382">
                  <c:v>-0.83267613069453716</c:v>
                </c:pt>
                <c:pt idx="383">
                  <c:v>1.0793712489131302</c:v>
                </c:pt>
                <c:pt idx="384">
                  <c:v>3.3461708262241388</c:v>
                </c:pt>
                <c:pt idx="385">
                  <c:v>1.9171797099005738</c:v>
                </c:pt>
                <c:pt idx="386">
                  <c:v>2.8135548448928596</c:v>
                </c:pt>
                <c:pt idx="387">
                  <c:v>3.2382379473350067</c:v>
                </c:pt>
                <c:pt idx="388">
                  <c:v>4.7366703326865576</c:v>
                </c:pt>
                <c:pt idx="389">
                  <c:v>-3.2453118535290137</c:v>
                </c:pt>
                <c:pt idx="390">
                  <c:v>-3.1984964365839037</c:v>
                </c:pt>
                <c:pt idx="391">
                  <c:v>6.4690849971167843</c:v>
                </c:pt>
                <c:pt idx="392">
                  <c:v>-0.45657347487792066</c:v>
                </c:pt>
                <c:pt idx="393">
                  <c:v>-6.341592182874404</c:v>
                </c:pt>
                <c:pt idx="394">
                  <c:v>-6.3205339454399727</c:v>
                </c:pt>
                <c:pt idx="395">
                  <c:v>-5.1889959430463204</c:v>
                </c:pt>
                <c:pt idx="396">
                  <c:v>-3.6513848970908427</c:v>
                </c:pt>
                <c:pt idx="397">
                  <c:v>-7.1288577525239454</c:v>
                </c:pt>
                <c:pt idx="398">
                  <c:v>-0.49183114792618099</c:v>
                </c:pt>
                <c:pt idx="399">
                  <c:v>0.21913825274386323</c:v>
                </c:pt>
                <c:pt idx="400">
                  <c:v>-3.521019679281709</c:v>
                </c:pt>
                <c:pt idx="401">
                  <c:v>-8.0488380110207522</c:v>
                </c:pt>
                <c:pt idx="402">
                  <c:v>-3.1583385045583316</c:v>
                </c:pt>
                <c:pt idx="403">
                  <c:v>-7.4713651555876446</c:v>
                </c:pt>
                <c:pt idx="404">
                  <c:v>-4.1489573489332798E-2</c:v>
                </c:pt>
                <c:pt idx="405">
                  <c:v>-7.7217067300244935</c:v>
                </c:pt>
                <c:pt idx="406">
                  <c:v>-0.47968896267161831</c:v>
                </c:pt>
                <c:pt idx="407">
                  <c:v>4.8702577817013015</c:v>
                </c:pt>
                <c:pt idx="408">
                  <c:v>7.7274620598278325</c:v>
                </c:pt>
                <c:pt idx="409">
                  <c:v>11.738135337949934</c:v>
                </c:pt>
                <c:pt idx="410">
                  <c:v>-9.94884191288984</c:v>
                </c:pt>
                <c:pt idx="411">
                  <c:v>2.8062064073614401</c:v>
                </c:pt>
                <c:pt idx="412">
                  <c:v>15.999355409279019</c:v>
                </c:pt>
                <c:pt idx="413">
                  <c:v>0.82315014407733145</c:v>
                </c:pt>
                <c:pt idx="414">
                  <c:v>7.5789842225873798</c:v>
                </c:pt>
                <c:pt idx="415">
                  <c:v>0.24509284728651171</c:v>
                </c:pt>
                <c:pt idx="416">
                  <c:v>-2.5520680459645391</c:v>
                </c:pt>
                <c:pt idx="417">
                  <c:v>1.1554739047297549</c:v>
                </c:pt>
                <c:pt idx="418">
                  <c:v>-6.163823204893351</c:v>
                </c:pt>
                <c:pt idx="419">
                  <c:v>-4.5497185749264144</c:v>
                </c:pt>
                <c:pt idx="420">
                  <c:v>-3.5840995859381053</c:v>
                </c:pt>
                <c:pt idx="421">
                  <c:v>-5.4380660253826711</c:v>
                </c:pt>
                <c:pt idx="422">
                  <c:v>-0.35814499139545575</c:v>
                </c:pt>
                <c:pt idx="423">
                  <c:v>0.9728085696404829</c:v>
                </c:pt>
                <c:pt idx="424">
                  <c:v>-6.5509939688960017</c:v>
                </c:pt>
                <c:pt idx="425">
                  <c:v>-3.0821371412257257</c:v>
                </c:pt>
                <c:pt idx="426">
                  <c:v>-9.4475665189202509</c:v>
                </c:pt>
                <c:pt idx="427">
                  <c:v>-9.8591242628170992</c:v>
                </c:pt>
                <c:pt idx="428">
                  <c:v>-3.1087787865111629</c:v>
                </c:pt>
                <c:pt idx="429">
                  <c:v>-2.176652440890706</c:v>
                </c:pt>
                <c:pt idx="430">
                  <c:v>-3.2949702790921656</c:v>
                </c:pt>
                <c:pt idx="431">
                  <c:v>-1.7473691038882837</c:v>
                </c:pt>
                <c:pt idx="432">
                  <c:v>-7.0247471536744968</c:v>
                </c:pt>
                <c:pt idx="433">
                  <c:v>-4.8440403614285152</c:v>
                </c:pt>
                <c:pt idx="434">
                  <c:v>-8.4415921828744054</c:v>
                </c:pt>
                <c:pt idx="435">
                  <c:v>0.95380758256532339</c:v>
                </c:pt>
                <c:pt idx="436">
                  <c:v>-7.8054500440513888</c:v>
                </c:pt>
                <c:pt idx="437">
                  <c:v>-0.72503547248426514</c:v>
                </c:pt>
                <c:pt idx="438">
                  <c:v>6.1668381354637294</c:v>
                </c:pt>
                <c:pt idx="439">
                  <c:v>-1.6711665400293896E-2</c:v>
                </c:pt>
                <c:pt idx="440">
                  <c:v>-3.0482496677939466</c:v>
                </c:pt>
                <c:pt idx="441">
                  <c:v>1.0911225059728586</c:v>
                </c:pt>
                <c:pt idx="442">
                  <c:v>-0.39252210053805925</c:v>
                </c:pt>
                <c:pt idx="443">
                  <c:v>-1.2454105610449968</c:v>
                </c:pt>
                <c:pt idx="444">
                  <c:v>-1.1521667534805218</c:v>
                </c:pt>
                <c:pt idx="445">
                  <c:v>2.8342623733497163E-2</c:v>
                </c:pt>
                <c:pt idx="446">
                  <c:v>-2.7524628760284688</c:v>
                </c:pt>
                <c:pt idx="447">
                  <c:v>-6.3350295036017545</c:v>
                </c:pt>
                <c:pt idx="448">
                  <c:v>-3.2294460957507543</c:v>
                </c:pt>
                <c:pt idx="449">
                  <c:v>-3.2083878583163212</c:v>
                </c:pt>
                <c:pt idx="450">
                  <c:v>-4.5849801498437639</c:v>
                </c:pt>
                <c:pt idx="451">
                  <c:v>-2.5094658372539485</c:v>
                </c:pt>
                <c:pt idx="452">
                  <c:v>-2.0464885399826223</c:v>
                </c:pt>
                <c:pt idx="453">
                  <c:v>-0.85001469747436076</c:v>
                </c:pt>
                <c:pt idx="454">
                  <c:v>-1.878417470571117</c:v>
                </c:pt>
                <c:pt idx="455">
                  <c:v>-3.2294460957507543</c:v>
                </c:pt>
                <c:pt idx="456">
                  <c:v>-3.7934026644437182</c:v>
                </c:pt>
                <c:pt idx="457">
                  <c:v>-4.9600048267227592</c:v>
                </c:pt>
                <c:pt idx="458">
                  <c:v>-4.2345398678909358</c:v>
                </c:pt>
                <c:pt idx="459">
                  <c:v>-0.58811537914066037</c:v>
                </c:pt>
                <c:pt idx="460">
                  <c:v>-2.5540304906769151</c:v>
                </c:pt>
                <c:pt idx="461">
                  <c:v>-2.9356178468285599</c:v>
                </c:pt>
                <c:pt idx="462">
                  <c:v>-1.7626504203088338</c:v>
                </c:pt>
                <c:pt idx="463">
                  <c:v>-4.5778330292134051</c:v>
                </c:pt>
                <c:pt idx="464">
                  <c:v>-0.59418842270248717</c:v>
                </c:pt>
                <c:pt idx="465">
                  <c:v>-1.2296435107827151</c:v>
                </c:pt>
                <c:pt idx="466">
                  <c:v>0.73950553756641568</c:v>
                </c:pt>
                <c:pt idx="467">
                  <c:v>4.8012113427372434</c:v>
                </c:pt>
                <c:pt idx="468">
                  <c:v>1.7705539042492475</c:v>
                </c:pt>
                <c:pt idx="469">
                  <c:v>-0.4311124179151804</c:v>
                </c:pt>
                <c:pt idx="470">
                  <c:v>0.82246309333454093</c:v>
                </c:pt>
                <c:pt idx="471">
                  <c:v>-2.7267056965177829</c:v>
                </c:pt>
                <c:pt idx="472">
                  <c:v>2.2888678405816201</c:v>
                </c:pt>
                <c:pt idx="473">
                  <c:v>6.3237345854350444</c:v>
                </c:pt>
                <c:pt idx="474">
                  <c:v>-3.5199456022131699</c:v>
                </c:pt>
                <c:pt idx="475">
                  <c:v>1.6423485461844578</c:v>
                </c:pt>
                <c:pt idx="476">
                  <c:v>-0.1069189511838573</c:v>
                </c:pt>
                <c:pt idx="477">
                  <c:v>1.1118885227284281</c:v>
                </c:pt>
                <c:pt idx="478">
                  <c:v>-2.8244510311265483</c:v>
                </c:pt>
                <c:pt idx="479">
                  <c:v>-0.69869385161586806</c:v>
                </c:pt>
                <c:pt idx="480">
                  <c:v>-1.3503108200223082</c:v>
                </c:pt>
                <c:pt idx="481">
                  <c:v>-3.5004588812962787</c:v>
                </c:pt>
                <c:pt idx="482">
                  <c:v>-2.8939949095396145</c:v>
                </c:pt>
                <c:pt idx="483">
                  <c:v>-2.8543266132248633</c:v>
                </c:pt>
                <c:pt idx="484">
                  <c:v>-1.2801825002515272</c:v>
                </c:pt>
                <c:pt idx="485">
                  <c:v>-3.302318716623585</c:v>
                </c:pt>
                <c:pt idx="486">
                  <c:v>-1.2221015600884222</c:v>
                </c:pt>
                <c:pt idx="487">
                  <c:v>-3.0757757788541298</c:v>
                </c:pt>
                <c:pt idx="488">
                  <c:v>-2.1959495505138129</c:v>
                </c:pt>
                <c:pt idx="489">
                  <c:v>-4.7811578698040833</c:v>
                </c:pt>
                <c:pt idx="490">
                  <c:v>1.7436239401540465</c:v>
                </c:pt>
                <c:pt idx="491">
                  <c:v>-3.7864490569762292</c:v>
                </c:pt>
                <c:pt idx="492">
                  <c:v>-1.7706820067139475</c:v>
                </c:pt>
                <c:pt idx="493">
                  <c:v>-1.343748140749657</c:v>
                </c:pt>
                <c:pt idx="494">
                  <c:v>2.8573298381879688</c:v>
                </c:pt>
                <c:pt idx="495">
                  <c:v>5.2670277467575168</c:v>
                </c:pt>
                <c:pt idx="496">
                  <c:v>5.2302024590608021</c:v>
                </c:pt>
                <c:pt idx="497">
                  <c:v>-2.8581449913954557</c:v>
                </c:pt>
                <c:pt idx="498">
                  <c:v>-1.0792032288298863</c:v>
                </c:pt>
                <c:pt idx="499">
                  <c:v>-2.708095637637463</c:v>
                </c:pt>
                <c:pt idx="500">
                  <c:v>-4.1396336400311178</c:v>
                </c:pt>
                <c:pt idx="501">
                  <c:v>-2.9668636285433578</c:v>
                </c:pt>
                <c:pt idx="502">
                  <c:v>-5.3273927472605678</c:v>
                </c:pt>
                <c:pt idx="503">
                  <c:v>-5.2955625241880639</c:v>
                </c:pt>
                <c:pt idx="504">
                  <c:v>-6.3975210670313487</c:v>
                </c:pt>
                <c:pt idx="505">
                  <c:v>-15.167451971770161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7EF-4C2C-AE02-6A2E18CEC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9133791"/>
        <c:axId val="799131391"/>
      </c:scatterChart>
      <c:valAx>
        <c:axId val="79913379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LSTAT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799131391"/>
        <c:crosses val="autoZero"/>
        <c:crossBetween val="midCat"/>
      </c:valAx>
      <c:valAx>
        <c:axId val="79913139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Residuals</a:t>
                </a:r>
              </a:p>
            </c:rich>
          </c:tx>
          <c:overlay val="0"/>
        </c:title>
        <c:numFmt formatCode="0.000" sourceLinked="1"/>
        <c:majorTickMark val="out"/>
        <c:minorTickMark val="none"/>
        <c:tickLblPos val="nextTo"/>
        <c:crossAx val="799133791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'Answer 2'!$B$6:$B$511</cx:f>
        <cx:lvl ptCount="506" formatCode="General">
          <cx:pt idx="0">24</cx:pt>
          <cx:pt idx="1">21.600000000000001</cx:pt>
          <cx:pt idx="2">34.700000000000003</cx:pt>
          <cx:pt idx="3">33.399999999999999</cx:pt>
          <cx:pt idx="4">36.200000000000003</cx:pt>
          <cx:pt idx="5">28.699999999999999</cx:pt>
          <cx:pt idx="6">22.899999999999999</cx:pt>
          <cx:pt idx="7">27.100000000000001</cx:pt>
          <cx:pt idx="8">16.5</cx:pt>
          <cx:pt idx="9">18.899999999999999</cx:pt>
          <cx:pt idx="10">15</cx:pt>
          <cx:pt idx="11">18.899999999999999</cx:pt>
          <cx:pt idx="12">21.699999999999999</cx:pt>
          <cx:pt idx="13">20.399999999999999</cx:pt>
          <cx:pt idx="14">18.199999999999999</cx:pt>
          <cx:pt idx="15">19.899999999999999</cx:pt>
          <cx:pt idx="16">23.100000000000001</cx:pt>
          <cx:pt idx="17">17.5</cx:pt>
          <cx:pt idx="18">20.199999999999999</cx:pt>
          <cx:pt idx="19">18.199999999999999</cx:pt>
          <cx:pt idx="20">13.6</cx:pt>
          <cx:pt idx="21">19.600000000000001</cx:pt>
          <cx:pt idx="22">15.199999999999999</cx:pt>
          <cx:pt idx="23">14.5</cx:pt>
          <cx:pt idx="24">15.6</cx:pt>
          <cx:pt idx="25">13.9</cx:pt>
          <cx:pt idx="26">16.600000000000001</cx:pt>
          <cx:pt idx="27">14.800000000000001</cx:pt>
          <cx:pt idx="28">18.399999999999999</cx:pt>
          <cx:pt idx="29">21</cx:pt>
          <cx:pt idx="30">12.699999999999999</cx:pt>
          <cx:pt idx="31">14.5</cx:pt>
          <cx:pt idx="32">13.199999999999999</cx:pt>
          <cx:pt idx="33">13.1</cx:pt>
          <cx:pt idx="34">13.5</cx:pt>
          <cx:pt idx="35">18.899999999999999</cx:pt>
          <cx:pt idx="36">20</cx:pt>
          <cx:pt idx="37">21</cx:pt>
          <cx:pt idx="38">24.699999999999999</cx:pt>
          <cx:pt idx="39">30.800000000000001</cx:pt>
          <cx:pt idx="40">34.899999999999999</cx:pt>
          <cx:pt idx="41">26.600000000000001</cx:pt>
          <cx:pt idx="42">25.300000000000001</cx:pt>
          <cx:pt idx="43">24.699999999999999</cx:pt>
          <cx:pt idx="44">21.199999999999999</cx:pt>
          <cx:pt idx="45">19.300000000000001</cx:pt>
          <cx:pt idx="46">20</cx:pt>
          <cx:pt idx="47">16.600000000000001</cx:pt>
          <cx:pt idx="48">14.4</cx:pt>
          <cx:pt idx="49">19.399999999999999</cx:pt>
          <cx:pt idx="50">19.699999999999999</cx:pt>
          <cx:pt idx="51">20.5</cx:pt>
          <cx:pt idx="52">25</cx:pt>
          <cx:pt idx="53">23.399999999999999</cx:pt>
          <cx:pt idx="54">18.899999999999999</cx:pt>
          <cx:pt idx="55">35.399999999999999</cx:pt>
          <cx:pt idx="56">24.699999999999999</cx:pt>
          <cx:pt idx="57">31.600000000000001</cx:pt>
          <cx:pt idx="58">23.300000000000001</cx:pt>
          <cx:pt idx="59">19.600000000000001</cx:pt>
          <cx:pt idx="60">18.699999999999999</cx:pt>
          <cx:pt idx="61">16</cx:pt>
          <cx:pt idx="62">22.199999999999999</cx:pt>
          <cx:pt idx="63">25</cx:pt>
          <cx:pt idx="64">33</cx:pt>
          <cx:pt idx="65">23.5</cx:pt>
          <cx:pt idx="66">19.399999999999999</cx:pt>
          <cx:pt idx="67">22</cx:pt>
          <cx:pt idx="68">17.399999999999999</cx:pt>
          <cx:pt idx="69">20.899999999999999</cx:pt>
          <cx:pt idx="70">24.199999999999999</cx:pt>
          <cx:pt idx="71">21.699999999999999</cx:pt>
          <cx:pt idx="72">22.800000000000001</cx:pt>
          <cx:pt idx="73">23.399999999999999</cx:pt>
          <cx:pt idx="74">24.100000000000001</cx:pt>
          <cx:pt idx="75">21.399999999999999</cx:pt>
          <cx:pt idx="76">20</cx:pt>
          <cx:pt idx="77">20.800000000000001</cx:pt>
          <cx:pt idx="78">21.199999999999999</cx:pt>
          <cx:pt idx="79">20.300000000000001</cx:pt>
          <cx:pt idx="80">28</cx:pt>
          <cx:pt idx="81">23.899999999999999</cx:pt>
          <cx:pt idx="82">24.800000000000001</cx:pt>
          <cx:pt idx="83">22.899999999999999</cx:pt>
          <cx:pt idx="84">23.899999999999999</cx:pt>
          <cx:pt idx="85">26.600000000000001</cx:pt>
          <cx:pt idx="86">22.5</cx:pt>
          <cx:pt idx="87">22.199999999999999</cx:pt>
          <cx:pt idx="88">23.600000000000001</cx:pt>
          <cx:pt idx="89">28.699999999999999</cx:pt>
          <cx:pt idx="90">22.600000000000001</cx:pt>
          <cx:pt idx="91">22</cx:pt>
          <cx:pt idx="92">22.899999999999999</cx:pt>
          <cx:pt idx="93">25</cx:pt>
          <cx:pt idx="94">20.600000000000001</cx:pt>
          <cx:pt idx="95">28.399999999999999</cx:pt>
          <cx:pt idx="96">21.399999999999999</cx:pt>
          <cx:pt idx="97">38.700000000000003</cx:pt>
          <cx:pt idx="98">43.799999999999997</cx:pt>
          <cx:pt idx="99">33.200000000000003</cx:pt>
          <cx:pt idx="100">27.5</cx:pt>
          <cx:pt idx="101">26.5</cx:pt>
          <cx:pt idx="102">18.600000000000001</cx:pt>
          <cx:pt idx="103">19.300000000000001</cx:pt>
          <cx:pt idx="104">20.100000000000001</cx:pt>
          <cx:pt idx="105">19.5</cx:pt>
          <cx:pt idx="106">19.5</cx:pt>
          <cx:pt idx="107">20.399999999999999</cx:pt>
          <cx:pt idx="108">19.800000000000001</cx:pt>
          <cx:pt idx="109">19.399999999999999</cx:pt>
          <cx:pt idx="110">21.699999999999999</cx:pt>
          <cx:pt idx="111">22.800000000000001</cx:pt>
          <cx:pt idx="112">18.800000000000001</cx:pt>
          <cx:pt idx="113">18.699999999999999</cx:pt>
          <cx:pt idx="114">18.5</cx:pt>
          <cx:pt idx="115">18.300000000000001</cx:pt>
          <cx:pt idx="116">21.199999999999999</cx:pt>
          <cx:pt idx="117">19.199999999999999</cx:pt>
          <cx:pt idx="118">20.399999999999999</cx:pt>
          <cx:pt idx="119">19.300000000000001</cx:pt>
          <cx:pt idx="120">22</cx:pt>
          <cx:pt idx="121">20.300000000000001</cx:pt>
          <cx:pt idx="122">20.5</cx:pt>
          <cx:pt idx="123">17.300000000000001</cx:pt>
          <cx:pt idx="124">18.800000000000001</cx:pt>
          <cx:pt idx="125">21.399999999999999</cx:pt>
          <cx:pt idx="126">15.699999999999999</cx:pt>
          <cx:pt idx="127">16.199999999999999</cx:pt>
          <cx:pt idx="128">18</cx:pt>
          <cx:pt idx="129">14.300000000000001</cx:pt>
          <cx:pt idx="130">19.199999999999999</cx:pt>
          <cx:pt idx="131">19.600000000000001</cx:pt>
          <cx:pt idx="132">23</cx:pt>
          <cx:pt idx="133">18.399999999999999</cx:pt>
          <cx:pt idx="134">15.6</cx:pt>
          <cx:pt idx="135">18.100000000000001</cx:pt>
          <cx:pt idx="136">17.399999999999999</cx:pt>
          <cx:pt idx="137">17.100000000000001</cx:pt>
          <cx:pt idx="138">13.300000000000001</cx:pt>
          <cx:pt idx="139">17.800000000000001</cx:pt>
          <cx:pt idx="140">14</cx:pt>
          <cx:pt idx="141">14.4</cx:pt>
          <cx:pt idx="142">13.4</cx:pt>
          <cx:pt idx="143">15.6</cx:pt>
          <cx:pt idx="144">11.800000000000001</cx:pt>
          <cx:pt idx="145">13.800000000000001</cx:pt>
          <cx:pt idx="146">15.6</cx:pt>
          <cx:pt idx="147">14.6</cx:pt>
          <cx:pt idx="148">17.800000000000001</cx:pt>
          <cx:pt idx="149">15.4</cx:pt>
          <cx:pt idx="150">21.5</cx:pt>
          <cx:pt idx="151">19.600000000000001</cx:pt>
          <cx:pt idx="152">15.300000000000001</cx:pt>
          <cx:pt idx="153">19.399999999999999</cx:pt>
          <cx:pt idx="154">17</cx:pt>
          <cx:pt idx="155">15.6</cx:pt>
          <cx:pt idx="156">13.1</cx:pt>
          <cx:pt idx="157">41.299999999999997</cx:pt>
          <cx:pt idx="158">24.300000000000001</cx:pt>
          <cx:pt idx="159">23.300000000000001</cx:pt>
          <cx:pt idx="160">27</cx:pt>
          <cx:pt idx="161">50</cx:pt>
          <cx:pt idx="162">50</cx:pt>
          <cx:pt idx="163">50</cx:pt>
          <cx:pt idx="164">22.699999999999999</cx:pt>
          <cx:pt idx="165">25</cx:pt>
          <cx:pt idx="166">50</cx:pt>
          <cx:pt idx="167">23.800000000000001</cx:pt>
          <cx:pt idx="168">23.800000000000001</cx:pt>
          <cx:pt idx="169">22.300000000000001</cx:pt>
          <cx:pt idx="170">17.399999999999999</cx:pt>
          <cx:pt idx="171">19.100000000000001</cx:pt>
          <cx:pt idx="172">23.100000000000001</cx:pt>
          <cx:pt idx="173">23.600000000000001</cx:pt>
          <cx:pt idx="174">22.600000000000001</cx:pt>
          <cx:pt idx="175">29.399999999999999</cx:pt>
          <cx:pt idx="176">23.199999999999999</cx:pt>
          <cx:pt idx="177">24.600000000000001</cx:pt>
          <cx:pt idx="178">29.899999999999999</cx:pt>
          <cx:pt idx="179">37.200000000000003</cx:pt>
          <cx:pt idx="180">39.799999999999997</cx:pt>
          <cx:pt idx="181">36.200000000000003</cx:pt>
          <cx:pt idx="182">37.899999999999999</cx:pt>
          <cx:pt idx="183">32.5</cx:pt>
          <cx:pt idx="184">26.399999999999999</cx:pt>
          <cx:pt idx="185">29.600000000000001</cx:pt>
          <cx:pt idx="186">50</cx:pt>
          <cx:pt idx="187">32</cx:pt>
          <cx:pt idx="188">29.800000000000001</cx:pt>
          <cx:pt idx="189">34.899999999999999</cx:pt>
          <cx:pt idx="190">37</cx:pt>
          <cx:pt idx="191">30.5</cx:pt>
          <cx:pt idx="192">36.399999999999999</cx:pt>
          <cx:pt idx="193">31.100000000000001</cx:pt>
          <cx:pt idx="194">29.100000000000001</cx:pt>
          <cx:pt idx="195">50</cx:pt>
          <cx:pt idx="196">33.299999999999997</cx:pt>
          <cx:pt idx="197">30.300000000000001</cx:pt>
          <cx:pt idx="198">34.600000000000001</cx:pt>
          <cx:pt idx="199">34.899999999999999</cx:pt>
          <cx:pt idx="200">32.899999999999999</cx:pt>
          <cx:pt idx="201">24.100000000000001</cx:pt>
          <cx:pt idx="202">42.299999999999997</cx:pt>
          <cx:pt idx="203">48.5</cx:pt>
          <cx:pt idx="204">50</cx:pt>
          <cx:pt idx="205">22.600000000000001</cx:pt>
          <cx:pt idx="206">24.399999999999999</cx:pt>
          <cx:pt idx="207">22.5</cx:pt>
          <cx:pt idx="208">24.399999999999999</cx:pt>
          <cx:pt idx="209">20</cx:pt>
          <cx:pt idx="210">21.699999999999999</cx:pt>
          <cx:pt idx="211">19.300000000000001</cx:pt>
          <cx:pt idx="212">22.399999999999999</cx:pt>
          <cx:pt idx="213">28.100000000000001</cx:pt>
          <cx:pt idx="214">23.699999999999999</cx:pt>
          <cx:pt idx="215">25</cx:pt>
          <cx:pt idx="216">23.300000000000001</cx:pt>
          <cx:pt idx="217">28.699999999999999</cx:pt>
          <cx:pt idx="218">21.5</cx:pt>
          <cx:pt idx="219">23</cx:pt>
          <cx:pt idx="220">26.699999999999999</cx:pt>
          <cx:pt idx="221">21.699999999999999</cx:pt>
          <cx:pt idx="222">27.5</cx:pt>
          <cx:pt idx="223">30.100000000000001</cx:pt>
          <cx:pt idx="224">44.799999999999997</cx:pt>
          <cx:pt idx="225">50</cx:pt>
          <cx:pt idx="226">37.600000000000001</cx:pt>
          <cx:pt idx="227">31.600000000000001</cx:pt>
          <cx:pt idx="228">46.700000000000003</cx:pt>
          <cx:pt idx="229">31.5</cx:pt>
          <cx:pt idx="230">24.300000000000001</cx:pt>
          <cx:pt idx="231">31.699999999999999</cx:pt>
          <cx:pt idx="232">41.700000000000003</cx:pt>
          <cx:pt idx="233">48.299999999999997</cx:pt>
          <cx:pt idx="234">29</cx:pt>
          <cx:pt idx="235">24</cx:pt>
          <cx:pt idx="236">25.100000000000001</cx:pt>
          <cx:pt idx="237">31.5</cx:pt>
          <cx:pt idx="238">23.699999999999999</cx:pt>
          <cx:pt idx="239">23.300000000000001</cx:pt>
          <cx:pt idx="240">22</cx:pt>
          <cx:pt idx="241">20.100000000000001</cx:pt>
          <cx:pt idx="242">22.199999999999999</cx:pt>
          <cx:pt idx="243">23.699999999999999</cx:pt>
          <cx:pt idx="244">17.600000000000001</cx:pt>
          <cx:pt idx="245">18.5</cx:pt>
          <cx:pt idx="246">24.300000000000001</cx:pt>
          <cx:pt idx="247">20.5</cx:pt>
          <cx:pt idx="248">24.5</cx:pt>
          <cx:pt idx="249">26.199999999999999</cx:pt>
          <cx:pt idx="250">24.399999999999999</cx:pt>
          <cx:pt idx="251">24.800000000000001</cx:pt>
          <cx:pt idx="252">29.600000000000001</cx:pt>
          <cx:pt idx="253">42.799999999999997</cx:pt>
          <cx:pt idx="254">21.899999999999999</cx:pt>
          <cx:pt idx="255">20.899999999999999</cx:pt>
          <cx:pt idx="256">44</cx:pt>
          <cx:pt idx="257">50</cx:pt>
          <cx:pt idx="258">36</cx:pt>
          <cx:pt idx="259">30.100000000000001</cx:pt>
          <cx:pt idx="260">33.799999999999997</cx:pt>
          <cx:pt idx="261">43.100000000000001</cx:pt>
          <cx:pt idx="262">48.799999999999997</cx:pt>
          <cx:pt idx="263">31</cx:pt>
          <cx:pt idx="264">36.5</cx:pt>
          <cx:pt idx="265">22.800000000000001</cx:pt>
          <cx:pt idx="266">30.699999999999999</cx:pt>
          <cx:pt idx="267">50</cx:pt>
          <cx:pt idx="268">43.5</cx:pt>
          <cx:pt idx="269">20.699999999999999</cx:pt>
          <cx:pt idx="270">21.100000000000001</cx:pt>
          <cx:pt idx="271">25.199999999999999</cx:pt>
          <cx:pt idx="272">24.399999999999999</cx:pt>
          <cx:pt idx="273">35.200000000000003</cx:pt>
          <cx:pt idx="274">32.399999999999999</cx:pt>
          <cx:pt idx="275">32</cx:pt>
          <cx:pt idx="276">33.200000000000003</cx:pt>
          <cx:pt idx="277">33.100000000000001</cx:pt>
          <cx:pt idx="278">29.100000000000001</cx:pt>
          <cx:pt idx="279">35.100000000000001</cx:pt>
          <cx:pt idx="280">45.399999999999999</cx:pt>
          <cx:pt idx="281">35.399999999999999</cx:pt>
          <cx:pt idx="282">46</cx:pt>
          <cx:pt idx="283">50</cx:pt>
          <cx:pt idx="284">32.200000000000003</cx:pt>
          <cx:pt idx="285">22</cx:pt>
          <cx:pt idx="286">20.100000000000001</cx:pt>
          <cx:pt idx="287">23.199999999999999</cx:pt>
          <cx:pt idx="288">22.300000000000001</cx:pt>
          <cx:pt idx="289">24.800000000000001</cx:pt>
          <cx:pt idx="290">28.5</cx:pt>
          <cx:pt idx="291">37.299999999999997</cx:pt>
          <cx:pt idx="292">27.899999999999999</cx:pt>
          <cx:pt idx="293">23.899999999999999</cx:pt>
          <cx:pt idx="294">21.699999999999999</cx:pt>
          <cx:pt idx="295">28.600000000000001</cx:pt>
          <cx:pt idx="296">27.100000000000001</cx:pt>
          <cx:pt idx="297">20.300000000000001</cx:pt>
          <cx:pt idx="298">22.5</cx:pt>
          <cx:pt idx="299">29</cx:pt>
          <cx:pt idx="300">24.800000000000001</cx:pt>
          <cx:pt idx="301">22</cx:pt>
          <cx:pt idx="302">26.399999999999999</cx:pt>
          <cx:pt idx="303">33.100000000000001</cx:pt>
          <cx:pt idx="304">36.100000000000001</cx:pt>
          <cx:pt idx="305">28.399999999999999</cx:pt>
          <cx:pt idx="306">33.399999999999999</cx:pt>
          <cx:pt idx="307">28.199999999999999</cx:pt>
          <cx:pt idx="308">22.800000000000001</cx:pt>
          <cx:pt idx="309">20.300000000000001</cx:pt>
          <cx:pt idx="310">16.100000000000001</cx:pt>
          <cx:pt idx="311">22.100000000000001</cx:pt>
          <cx:pt idx="312">19.399999999999999</cx:pt>
          <cx:pt idx="313">21.600000000000001</cx:pt>
          <cx:pt idx="314">23.800000000000001</cx:pt>
          <cx:pt idx="315">16.199999999999999</cx:pt>
          <cx:pt idx="316">17.800000000000001</cx:pt>
          <cx:pt idx="317">19.800000000000001</cx:pt>
          <cx:pt idx="318">23.100000000000001</cx:pt>
          <cx:pt idx="319">21</cx:pt>
          <cx:pt idx="320">23.800000000000001</cx:pt>
          <cx:pt idx="321">23.100000000000001</cx:pt>
          <cx:pt idx="322">20.399999999999999</cx:pt>
          <cx:pt idx="323">18.5</cx:pt>
          <cx:pt idx="324">25</cx:pt>
          <cx:pt idx="325">24.600000000000001</cx:pt>
          <cx:pt idx="326">23</cx:pt>
          <cx:pt idx="327">22.199999999999999</cx:pt>
          <cx:pt idx="328">19.300000000000001</cx:pt>
          <cx:pt idx="329">22.600000000000001</cx:pt>
          <cx:pt idx="330">19.800000000000001</cx:pt>
          <cx:pt idx="331">17.100000000000001</cx:pt>
          <cx:pt idx="332">19.399999999999999</cx:pt>
          <cx:pt idx="333">22.199999999999999</cx:pt>
          <cx:pt idx="334">20.699999999999999</cx:pt>
          <cx:pt idx="335">21.100000000000001</cx:pt>
          <cx:pt idx="336">19.5</cx:pt>
          <cx:pt idx="337">18.5</cx:pt>
          <cx:pt idx="338">20.600000000000001</cx:pt>
          <cx:pt idx="339">19</cx:pt>
          <cx:pt idx="340">18.699999999999999</cx:pt>
          <cx:pt idx="341">32.700000000000003</cx:pt>
          <cx:pt idx="342">16.5</cx:pt>
          <cx:pt idx="343">23.899999999999999</cx:pt>
          <cx:pt idx="344">31.199999999999999</cx:pt>
          <cx:pt idx="345">17.5</cx:pt>
          <cx:pt idx="346">17.199999999999999</cx:pt>
          <cx:pt idx="347">23.100000000000001</cx:pt>
          <cx:pt idx="348">24.5</cx:pt>
          <cx:pt idx="349">26.600000000000001</cx:pt>
          <cx:pt idx="350">22.899999999999999</cx:pt>
          <cx:pt idx="351">24.100000000000001</cx:pt>
          <cx:pt idx="352">18.600000000000001</cx:pt>
          <cx:pt idx="353">30.100000000000001</cx:pt>
          <cx:pt idx="354">18.199999999999999</cx:pt>
          <cx:pt idx="355">20.600000000000001</cx:pt>
          <cx:pt idx="356">17.800000000000001</cx:pt>
          <cx:pt idx="357">21.699999999999999</cx:pt>
          <cx:pt idx="358">22.699999999999999</cx:pt>
          <cx:pt idx="359">22.600000000000001</cx:pt>
          <cx:pt idx="360">25</cx:pt>
          <cx:pt idx="361">19.899999999999999</cx:pt>
          <cx:pt idx="362">20.800000000000001</cx:pt>
          <cx:pt idx="363">16.800000000000001</cx:pt>
          <cx:pt idx="364">21.899999999999999</cx:pt>
          <cx:pt idx="365">27.5</cx:pt>
          <cx:pt idx="366">21.899999999999999</cx:pt>
          <cx:pt idx="367">23.100000000000001</cx:pt>
          <cx:pt idx="368">50</cx:pt>
          <cx:pt idx="369">50</cx:pt>
          <cx:pt idx="370">50</cx:pt>
          <cx:pt idx="371">50</cx:pt>
          <cx:pt idx="372">50</cx:pt>
          <cx:pt idx="373">13.800000000000001</cx:pt>
          <cx:pt idx="374">13.800000000000001</cx:pt>
          <cx:pt idx="375">15</cx:pt>
          <cx:pt idx="376">13.9</cx:pt>
          <cx:pt idx="377">13.300000000000001</cx:pt>
          <cx:pt idx="378">13.1</cx:pt>
          <cx:pt idx="379">10.199999999999999</cx:pt>
          <cx:pt idx="380">10.4</cx:pt>
          <cx:pt idx="381">10.9</cx:pt>
          <cx:pt idx="382">11.300000000000001</cx:pt>
          <cx:pt idx="383">12.300000000000001</cx:pt>
          <cx:pt idx="384">8.8000000000000007</cx:pt>
          <cx:pt idx="385">7.2000000000000002</cx:pt>
          <cx:pt idx="386">10.5</cx:pt>
          <cx:pt idx="387">7.4000000000000004</cx:pt>
          <cx:pt idx="388">10.199999999999999</cx:pt>
          <cx:pt idx="389">11.5</cx:pt>
          <cx:pt idx="390">15.1</cx:pt>
          <cx:pt idx="391">23.199999999999999</cx:pt>
          <cx:pt idx="392">9.6999999999999993</cx:pt>
          <cx:pt idx="393">13.800000000000001</cx:pt>
          <cx:pt idx="394">12.699999999999999</cx:pt>
          <cx:pt idx="395">13.1</cx:pt>
          <cx:pt idx="396">12.5</cx:pt>
          <cx:pt idx="397">8.5</cx:pt>
          <cx:pt idx="398">5</cx:pt>
          <cx:pt idx="399">6.2999999999999998</cx:pt>
          <cx:pt idx="400">5.5999999999999996</cx:pt>
          <cx:pt idx="401">7.2000000000000002</cx:pt>
          <cx:pt idx="402">12.1</cx:pt>
          <cx:pt idx="403">8.3000000000000007</cx:pt>
          <cx:pt idx="404">8.5</cx:pt>
          <cx:pt idx="405">5</cx:pt>
          <cx:pt idx="406">11.9</cx:pt>
          <cx:pt idx="407">27.899999999999999</cx:pt>
          <cx:pt idx="408">17.199999999999999</cx:pt>
          <cx:pt idx="409">27.5</cx:pt>
          <cx:pt idx="410">15</cx:pt>
          <cx:pt idx="411">17.199999999999999</cx:pt>
          <cx:pt idx="412">17.899999999999999</cx:pt>
          <cx:pt idx="413">16.300000000000001</cx:pt>
          <cx:pt idx="414">7</cx:pt>
          <cx:pt idx="415">7.2000000000000002</cx:pt>
          <cx:pt idx="416">7.5</cx:pt>
          <cx:pt idx="417">10.4</cx:pt>
          <cx:pt idx="418">8.8000000000000007</cx:pt>
          <cx:pt idx="419">8.4000000000000004</cx:pt>
          <cx:pt idx="420">16.699999999999999</cx:pt>
          <cx:pt idx="421">14.199999999999999</cx:pt>
          <cx:pt idx="422">20.800000000000001</cx:pt>
          <cx:pt idx="423">13.4</cx:pt>
          <cx:pt idx="424">11.699999999999999</cx:pt>
          <cx:pt idx="425">8.3000000000000007</cx:pt>
          <cx:pt idx="426">10.199999999999999</cx:pt>
          <cx:pt idx="427">10.9</cx:pt>
          <cx:pt idx="428">11</cx:pt>
          <cx:pt idx="429">9.5</cx:pt>
          <cx:pt idx="430">14.5</cx:pt>
          <cx:pt idx="431">14.1</cx:pt>
          <cx:pt idx="432">16.100000000000001</cx:pt>
          <cx:pt idx="433">14.300000000000001</cx:pt>
          <cx:pt idx="434">11.699999999999999</cx:pt>
          <cx:pt idx="435">13.4</cx:pt>
          <cx:pt idx="436">9.5999999999999996</cx:pt>
          <cx:pt idx="437">8.6999999999999993</cx:pt>
          <cx:pt idx="438">8.4000000000000004</cx:pt>
          <cx:pt idx="439">12.800000000000001</cx:pt>
          <cx:pt idx="440">10.5</cx:pt>
          <cx:pt idx="441">17.100000000000001</cx:pt>
          <cx:pt idx="442">18.399999999999999</cx:pt>
          <cx:pt idx="443">15.4</cx:pt>
          <cx:pt idx="444">10.800000000000001</cx:pt>
          <cx:pt idx="445">11.800000000000001</cx:pt>
          <cx:pt idx="446">14.9</cx:pt>
          <cx:pt idx="447">12.6</cx:pt>
          <cx:pt idx="448">14.1</cx:pt>
          <cx:pt idx="449">13</cx:pt>
          <cx:pt idx="450">13.4</cx:pt>
          <cx:pt idx="451">15.199999999999999</cx:pt>
          <cx:pt idx="452">16.100000000000001</cx:pt>
          <cx:pt idx="453">17.800000000000001</cx:pt>
          <cx:pt idx="454">14.9</cx:pt>
          <cx:pt idx="455">14.1</cx:pt>
          <cx:pt idx="456">12.699999999999999</cx:pt>
          <cx:pt idx="457">13.5</cx:pt>
          <cx:pt idx="458">14.9</cx:pt>
          <cx:pt idx="459">20</cx:pt>
          <cx:pt idx="460">16.399999999999999</cx:pt>
          <cx:pt idx="461">17.699999999999999</cx:pt>
          <cx:pt idx="462">19.5</cx:pt>
          <cx:pt idx="463">20.199999999999999</cx:pt>
          <cx:pt idx="464">21.399999999999999</cx:pt>
          <cx:pt idx="465">19.899999999999999</cx:pt>
          <cx:pt idx="466">19</cx:pt>
          <cx:pt idx="467">19.100000000000001</cx:pt>
          <cx:pt idx="468">19.100000000000001</cx:pt>
          <cx:pt idx="469">20.100000000000001</cx:pt>
          <cx:pt idx="470">19.899999999999999</cx:pt>
          <cx:pt idx="471">19.600000000000001</cx:pt>
          <cx:pt idx="472">23.199999999999999</cx:pt>
          <cx:pt idx="473">29.800000000000001</cx:pt>
          <cx:pt idx="474">13.800000000000001</cx:pt>
          <cx:pt idx="475">13.300000000000001</cx:pt>
          <cx:pt idx="476">16.699999999999999</cx:pt>
          <cx:pt idx="477">12</cx:pt>
          <cx:pt idx="478">14.6</cx:pt>
          <cx:pt idx="479">21.399999999999999</cx:pt>
          <cx:pt idx="480">23</cx:pt>
          <cx:pt idx="481">23.699999999999999</cx:pt>
          <cx:pt idx="482">25</cx:pt>
          <cx:pt idx="483">21.800000000000001</cx:pt>
          <cx:pt idx="484">20.600000000000001</cx:pt>
          <cx:pt idx="485">21.199999999999999</cx:pt>
          <cx:pt idx="486">19.100000000000001</cx:pt>
          <cx:pt idx="487">20.600000000000001</cx:pt>
          <cx:pt idx="488">15.199999999999999</cx:pt>
          <cx:pt idx="489">7</cx:pt>
          <cx:pt idx="490">8.0999999999999996</cx:pt>
          <cx:pt idx="491">13.6</cx:pt>
          <cx:pt idx="492">20.100000000000001</cx:pt>
          <cx:pt idx="493">21.800000000000001</cx:pt>
          <cx:pt idx="494">24.5</cx:pt>
          <cx:pt idx="495">23.100000000000001</cx:pt>
          <cx:pt idx="496">19.699999999999999</cx:pt>
          <cx:pt idx="497">18.300000000000001</cx:pt>
          <cx:pt idx="498">21.199999999999999</cx:pt>
          <cx:pt idx="499">17.5</cx:pt>
          <cx:pt idx="500">16.800000000000001</cx:pt>
          <cx:pt idx="501">22.399999999999999</cx:pt>
          <cx:pt idx="502">20.600000000000001</cx:pt>
          <cx:pt idx="503">23.899999999999999</cx:pt>
          <cx:pt idx="504">22</cx:pt>
          <cx:pt idx="505">11.9</cx:pt>
        </cx:lvl>
      </cx:numDim>
    </cx:data>
  </cx:chartData>
  <cx:chart>
    <cx:title pos="t" align="ctr" overlay="0">
      <cx:tx>
        <cx:txData>
          <cx:v>Histogram of Average price variable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tx1"/>
              </a:solidFill>
            </a:defRPr>
          </a:pPr>
          <a:r>
            <a:rPr lang="en-US" sz="1500" b="1" i="0" u="none" strike="noStrike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Histogram of Average price variable</a:t>
          </a:r>
        </a:p>
      </cx:txPr>
    </cx:title>
    <cx:plotArea>
      <cx:plotAreaRegion>
        <cx:series layoutId="clusteredColumn" uniqueId="{CC4DCF5F-8D22-4C9D-BFC9-7B34793A16EB}">
          <cx:tx>
            <cx:txData>
              <cx:f>'Answer 2'!$B$5</cx:f>
              <cx:v>AVG PRICE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 sz="1000" b="1" i="0" u="none" strike="noStrike" baseline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x:txPr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Salary in 1000's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rPr lang="en-US" sz="1000" b="1" i="0" u="none" strike="noStrike" baseline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Salary in 1000's</a:t>
              </a:r>
            </a:p>
          </cx:txPr>
        </cx:title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00" b="1"/>
            </a:pPr>
            <a:endParaRPr lang="en-US" sz="10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title>
          <cx:tx>
            <cx:txData>
              <cx:v>Number of houses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>
                  <a:solidFill>
                    <a:schemeClr val="tx1"/>
                  </a:solidFill>
                </a:defRPr>
              </a:pPr>
              <a:r>
                <a:rPr lang="en-US" sz="1000" b="1" i="0" u="none" strike="noStrike" baseline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houses</a:t>
              </a:r>
            </a:p>
          </cx:txPr>
        </cx:title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00" b="1"/>
            </a:pPr>
            <a:endParaRPr lang="en-US" sz="10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200" b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defRPr>
          </a:pPr>
          <a:endParaRPr lang="en-US" sz="1200" b="1" i="0" u="none" strike="noStrike" baseline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14e99c21f_1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14e99c21f_1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548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34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005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01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60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35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420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35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12200"/>
            <a:ext cx="6041075" cy="5166925"/>
          </a:xfrm>
          <a:custGeom>
            <a:avLst/>
            <a:gdLst/>
            <a:ahLst/>
            <a:cxnLst/>
            <a:rect l="l" t="t" r="r" b="b"/>
            <a:pathLst>
              <a:path w="241643" h="206677" extrusionOk="0">
                <a:moveTo>
                  <a:pt x="126321" y="206677"/>
                </a:moveTo>
                <a:lnTo>
                  <a:pt x="241643" y="0"/>
                </a:lnTo>
                <a:lnTo>
                  <a:pt x="0" y="0"/>
                </a:lnTo>
                <a:lnTo>
                  <a:pt x="0" y="2066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2518391" y="1589650"/>
            <a:ext cx="3331800" cy="35538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701476" y="0"/>
            <a:ext cx="3331800" cy="35538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4466100" cy="285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Dark">
  <p:cSld name="TITLE_ONLY_1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0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112" name="Google Shape;112;p10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10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19" name="Google Shape;119;p10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 type="blank">
  <p:cSld name="BLANK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5" name="Google Shape;135;p12"/>
          <p:cNvGrpSpPr/>
          <p:nvPr/>
        </p:nvGrpSpPr>
        <p:grpSpPr>
          <a:xfrm>
            <a:off x="-313691" y="-18375"/>
            <a:ext cx="1367790" cy="1637005"/>
            <a:chOff x="-313691" y="-18375"/>
            <a:chExt cx="1367790" cy="1637005"/>
          </a:xfrm>
        </p:grpSpPr>
        <p:sp>
          <p:nvSpPr>
            <p:cNvPr id="136" name="Google Shape;136;p12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2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40" name="Google Shape;140;p12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ctrTitle"/>
          </p:nvPr>
        </p:nvSpPr>
        <p:spPr>
          <a:xfrm>
            <a:off x="373564" y="845108"/>
            <a:ext cx="4064621" cy="285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u="none" strike="noStrike" baseline="0" dirty="0">
                <a:latin typeface="Algerian" panose="04020705040A02060702" pitchFamily="82" charset="0"/>
              </a:rPr>
              <a:t>Terro’s real estate agency</a:t>
            </a:r>
            <a:endParaRPr sz="115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1D181-C555-4376-9AD6-CB55444E50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57CF5-6079-B96D-1F03-2F09FE0E91C6}"/>
              </a:ext>
            </a:extLst>
          </p:cNvPr>
          <p:cNvSpPr txBox="1"/>
          <p:nvPr/>
        </p:nvSpPr>
        <p:spPr>
          <a:xfrm>
            <a:off x="740520" y="742295"/>
            <a:ext cx="781700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7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Distance:</a:t>
            </a:r>
          </a:p>
          <a:p>
            <a:pPr lvl="7"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from job hubs correlates negatively with average price, showing that places further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distant from employment centers have lower average property prices.</a:t>
            </a:r>
          </a:p>
          <a:p>
            <a:pPr lvl="7">
              <a:buClr>
                <a:schemeClr val="accent6">
                  <a:lumMod val="75000"/>
                  <a:lumOff val="25000"/>
                </a:schemeClr>
              </a:buClr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Tax has an inverse relationship with average price, showing that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locations with higher tax rates have lower average housing values.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 Ratio: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pupil-teacher ratio (PTRATIO) shows a weak positive connection with average house price, implying that locations with </a:t>
            </a:r>
            <a:r>
              <a:rPr lang="en-I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PTRATIO have somewhat higher average house prices.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 Price: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number of rooms per home has a positive link with the average price, showing that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houses tend to be more expensive.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LSTAT: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Lower-status population percentage (LSTAT) has a strong negative association with average price, implying that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locations with a higher percentage of lower-status residents have lower average housing values.</a:t>
            </a:r>
            <a:endParaRPr lang="en-IN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44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6216D1-F6F8-A02E-EEFF-27088FFE70E6}"/>
              </a:ext>
            </a:extLst>
          </p:cNvPr>
          <p:cNvSpPr txBox="1"/>
          <p:nvPr/>
        </p:nvSpPr>
        <p:spPr>
          <a:xfrm>
            <a:off x="985023" y="281230"/>
            <a:ext cx="6984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Create a correlation matrix of all the variables (Use Data analysis tool pack).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2182A1-6045-6195-955F-1AE31452A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95" y="1359731"/>
            <a:ext cx="7560527" cy="327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56EDB5-1B4C-69A2-C32C-1EBC5FDD1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433" y="658845"/>
            <a:ext cx="2295045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2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95E4A7-4CBD-A4B7-3C46-4163A262F0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015CF-D146-520D-198D-A57A122BDE41}"/>
              </a:ext>
            </a:extLst>
          </p:cNvPr>
          <p:cNvSpPr txBox="1"/>
          <p:nvPr/>
        </p:nvSpPr>
        <p:spPr>
          <a:xfrm>
            <a:off x="1802780" y="239711"/>
            <a:ext cx="5315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b="1" i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ADEE5-7E77-E777-130B-8F5C34744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726" y="682198"/>
            <a:ext cx="3877054" cy="1623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884056-8E86-B2D7-2C31-DA98DFD711C9}"/>
              </a:ext>
            </a:extLst>
          </p:cNvPr>
          <p:cNvSpPr txBox="1"/>
          <p:nvPr/>
        </p:nvSpPr>
        <p:spPr>
          <a:xfrm>
            <a:off x="516549" y="1169310"/>
            <a:ext cx="4568407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 and Distance: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a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positive correlation. 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as the 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from employment centers increases, the tax rate also tends to increase. 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could be due to various reasons such as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transportation costs 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government,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demand for public services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areas that are farther from the city center, and so on.</a:t>
            </a:r>
          </a:p>
          <a:p>
            <a:endParaRPr 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74C01-F357-81D7-A86D-9F37C8699192}"/>
              </a:ext>
            </a:extLst>
          </p:cNvPr>
          <p:cNvSpPr txBox="1"/>
          <p:nvPr/>
        </p:nvSpPr>
        <p:spPr>
          <a:xfrm>
            <a:off x="866075" y="697586"/>
            <a:ext cx="5315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4a) Observation</a:t>
            </a:r>
            <a:r>
              <a:rPr lang="en-IN" sz="20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4FE60-7608-F25D-2F02-4D029D272B6C}"/>
              </a:ext>
            </a:extLst>
          </p:cNvPr>
          <p:cNvSpPr txBox="1"/>
          <p:nvPr/>
        </p:nvSpPr>
        <p:spPr>
          <a:xfrm>
            <a:off x="120741" y="2762796"/>
            <a:ext cx="798247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NOX and INDUS:</a:t>
            </a:r>
          </a:p>
          <a:p>
            <a:pPr lvl="6">
              <a:buClr>
                <a:schemeClr val="accent6">
                  <a:lumMod val="75000"/>
                  <a:lumOff val="25000"/>
                </a:schemeClr>
              </a:buClr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It has a </a:t>
            </a:r>
            <a:r>
              <a:rPr lang="en-I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positive </a:t>
            </a:r>
            <a:r>
              <a:rPr lang="en-IN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cCrelation</a:t>
            </a:r>
            <a:r>
              <a:rPr lang="en-I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as the proportion of industrialization increases in a town, the NOX concentration tends to increase as well. This could be due to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industrial activity</a:t>
            </a: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emissions from factories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6">
              <a:buClr>
                <a:schemeClr val="accent6">
                  <a:lumMod val="75000"/>
                  <a:lumOff val="25000"/>
                </a:schemeClr>
              </a:buClr>
            </a:pPr>
            <a:endParaRPr 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6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NOX and Age:</a:t>
            </a:r>
          </a:p>
          <a:p>
            <a:pPr lvl="8">
              <a:buClr>
                <a:schemeClr val="accent6">
                  <a:lumMod val="75000"/>
                  <a:lumOff val="25000"/>
                </a:schemeClr>
              </a:buClr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indicates that as the proportion of older houses in a town increases, the NOX concentration tends to increase as well. This could be due to the fact that older houses may have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outdated heating and cooling systems,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leading to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emissions,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that they may be located in areas with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traffic and industrial activity.</a:t>
            </a:r>
            <a:endParaRPr lang="en-IN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>
              <a:buClr>
                <a:schemeClr val="accent6">
                  <a:lumMod val="75000"/>
                  <a:lumOff val="25000"/>
                </a:schemeClr>
              </a:buClr>
            </a:pPr>
            <a:endParaRPr lang="en-IN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C036F7-7531-3DF6-567F-50E5D64D2E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0C342-3FA6-A619-485C-291B345A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377" y="710135"/>
            <a:ext cx="3992376" cy="1508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844D0A-EFB4-4DA7-D7CF-F07047E305A6}"/>
              </a:ext>
            </a:extLst>
          </p:cNvPr>
          <p:cNvSpPr txBox="1"/>
          <p:nvPr/>
        </p:nvSpPr>
        <p:spPr>
          <a:xfrm>
            <a:off x="1535151" y="262423"/>
            <a:ext cx="5315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4b) Which are the top 3 negatively correlated pairs. </a:t>
            </a:r>
            <a:endParaRPr lang="en-IN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BFF83-E9B4-421A-4774-7FAF213B1D47}"/>
              </a:ext>
            </a:extLst>
          </p:cNvPr>
          <p:cNvSpPr txBox="1"/>
          <p:nvPr/>
        </p:nvSpPr>
        <p:spPr>
          <a:xfrm>
            <a:off x="769431" y="710135"/>
            <a:ext cx="5315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IN" sz="20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3448DA-D5E5-8300-E3B2-4C94BF601760}"/>
              </a:ext>
            </a:extLst>
          </p:cNvPr>
          <p:cNvSpPr txBox="1"/>
          <p:nvPr/>
        </p:nvSpPr>
        <p:spPr>
          <a:xfrm>
            <a:off x="479378" y="1303124"/>
            <a:ext cx="43749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and LSTAT: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It 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indicates a </a:t>
            </a: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negative correlation.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LSTAT (percentage of 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status of the population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this negative correlation implies that as </a:t>
            </a:r>
            <a:r>
              <a:rPr lang="en-US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percentage of LSTAT increases, the average price of houses in the area decreases.</a:t>
            </a:r>
            <a:endParaRPr 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B8491-73B9-B167-61B8-474FB90A4E94}"/>
              </a:ext>
            </a:extLst>
          </p:cNvPr>
          <p:cNvSpPr txBox="1"/>
          <p:nvPr/>
        </p:nvSpPr>
        <p:spPr>
          <a:xfrm>
            <a:off x="388312" y="2767820"/>
            <a:ext cx="83673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LSTAT and Average room:</a:t>
            </a:r>
          </a:p>
          <a:p>
            <a:pPr>
              <a:buClr>
                <a:schemeClr val="accent6">
                  <a:lumMod val="75000"/>
                  <a:lumOff val="25000"/>
                </a:schemeClr>
              </a:buClr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indicates </a:t>
            </a: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correlation.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implies that as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LSTAT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(percentage of lower status of the population) 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average number of rooms in the houses decreases.</a:t>
            </a:r>
          </a:p>
          <a:p>
            <a:pPr>
              <a:buClr>
                <a:schemeClr val="accent6">
                  <a:lumMod val="75000"/>
                  <a:lumOff val="25000"/>
                </a:schemeClr>
              </a:buClr>
            </a:pPr>
            <a:endParaRPr 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and PT ratio: </a:t>
            </a:r>
          </a:p>
          <a:p>
            <a:pPr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PT ratio refers to the </a:t>
            </a:r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price-to-tax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ratio, indicates a </a:t>
            </a: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negative correlation.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negative correlation implies that as the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 ratio increases, the average price of houses in the area decreases.</a:t>
            </a:r>
          </a:p>
          <a:p>
            <a:pPr>
              <a:buClr>
                <a:schemeClr val="accent6">
                  <a:lumMod val="75000"/>
                  <a:lumOff val="25000"/>
                </a:schemeClr>
              </a:buClr>
            </a:pPr>
            <a:endParaRPr 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6">
                  <a:lumMod val="75000"/>
                  <a:lumOff val="25000"/>
                </a:schemeClr>
              </a:buClr>
            </a:pPr>
            <a:endParaRPr lang="en-IN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8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702B5-33D1-8731-7FB2-669893A11FEF}"/>
              </a:ext>
            </a:extLst>
          </p:cNvPr>
          <p:cNvSpPr txBox="1"/>
          <p:nvPr/>
        </p:nvSpPr>
        <p:spPr>
          <a:xfrm>
            <a:off x="947854" y="251785"/>
            <a:ext cx="76757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Build an initial regression model with AVG_PRICE as ‘y’ (Dependent variable) and LSTAT variable as Independent Variable. Generate the residual plot.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0AFDD01-0E8D-346D-BB83-20C701FD45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8990227"/>
              </p:ext>
            </p:extLst>
          </p:nvPr>
        </p:nvGraphicFramePr>
        <p:xfrm>
          <a:off x="739418" y="1169670"/>
          <a:ext cx="6159470" cy="2889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695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F142F1-D513-815C-504A-D468F3A88801}"/>
              </a:ext>
            </a:extLst>
          </p:cNvPr>
          <p:cNvSpPr txBox="1"/>
          <p:nvPr/>
        </p:nvSpPr>
        <p:spPr>
          <a:xfrm>
            <a:off x="994317" y="211668"/>
            <a:ext cx="7155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5a) What do you infer from the Regression Summary output in terms of variance explained,</a:t>
            </a:r>
          </a:p>
          <a:p>
            <a:r>
              <a:rPr lang="en-IN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 value, Intercept, and the Residual plot?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2A0DD0-0DF8-82C3-C240-4D729C048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39" y="800593"/>
            <a:ext cx="6970268" cy="36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20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A0A611-BDC0-5E99-C1B0-0E6DB89C31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40A33-5709-8955-A418-D96EA621ED64}"/>
              </a:ext>
            </a:extLst>
          </p:cNvPr>
          <p:cNvSpPr txBox="1"/>
          <p:nvPr/>
        </p:nvSpPr>
        <p:spPr>
          <a:xfrm>
            <a:off x="985023" y="916775"/>
            <a:ext cx="7512205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Variance:</a:t>
            </a:r>
          </a:p>
          <a:p>
            <a:pPr lvl="1" algn="just"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R-squared value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0.54) which is the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54%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variation in the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AVG_PRICE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can be explained by the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LSTAT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in the model.</a:t>
            </a:r>
          </a:p>
          <a:p>
            <a:pPr lvl="1">
              <a:buClr>
                <a:schemeClr val="accent6">
                  <a:lumMod val="75000"/>
                  <a:lumOff val="25000"/>
                </a:schemeClr>
              </a:buClr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 Values: </a:t>
            </a:r>
          </a:p>
          <a:p>
            <a:pPr lvl="1" algn="just">
              <a:buClr>
                <a:schemeClr val="accent6">
                  <a:lumMod val="75000"/>
                  <a:lumOff val="25000"/>
                </a:schemeClr>
              </a:buClr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coefficients for the Intercept and LSTAT variables are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34.554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-0.950,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 This means that for every unit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the LSTAT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variable, the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AVG_PRICE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is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to decrease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0.95 units, holding all other variables constant.</a:t>
            </a:r>
          </a:p>
          <a:p>
            <a:pPr marL="285750" indent="-285750" algn="l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Intercept: </a:t>
            </a:r>
          </a:p>
          <a:p>
            <a:pPr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intercept of the regression model is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34.554,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which represents the value of the AVG_PRICE variable when the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LSTAT variable is zero.</a:t>
            </a:r>
          </a:p>
          <a:p>
            <a:pPr marL="285750" indent="-285750" algn="l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Plot: </a:t>
            </a:r>
          </a:p>
          <a:p>
            <a:pPr algn="just"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shows the differences between the observed values AVG_PRICE and the predicted values of the dependent variable based on the regression equation which is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equation.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residual plot in this case shows that the residuals are randomly scattered around the zero line, indicating that the regression model is a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fit for the data.</a:t>
            </a:r>
          </a:p>
          <a:p>
            <a:pPr marL="285750" indent="-285750" algn="l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38E88-BD8A-B913-090D-322979C98308}"/>
              </a:ext>
            </a:extLst>
          </p:cNvPr>
          <p:cNvSpPr txBox="1"/>
          <p:nvPr/>
        </p:nvSpPr>
        <p:spPr>
          <a:xfrm>
            <a:off x="985023" y="393600"/>
            <a:ext cx="5315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5a Observation</a:t>
            </a:r>
            <a:r>
              <a:rPr lang="en-IN" sz="20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58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AFE98-9E6B-19A8-5F62-F061D54BDAE6}"/>
              </a:ext>
            </a:extLst>
          </p:cNvPr>
          <p:cNvSpPr txBox="1"/>
          <p:nvPr/>
        </p:nvSpPr>
        <p:spPr>
          <a:xfrm>
            <a:off x="1057507" y="377726"/>
            <a:ext cx="7028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5b) Is </a:t>
            </a:r>
            <a:r>
              <a:rPr lang="en-IN" sz="16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LSTAT</a:t>
            </a:r>
            <a:r>
              <a:rPr lang="en-IN" sz="18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significant for the analysis based on your model?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CA384-D681-EFA5-46E1-4AD274538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626" y="882367"/>
            <a:ext cx="4531868" cy="3726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5E659-0981-2207-D6A9-0EDDC3238526}"/>
              </a:ext>
            </a:extLst>
          </p:cNvPr>
          <p:cNvSpPr txBox="1"/>
          <p:nvPr/>
        </p:nvSpPr>
        <p:spPr>
          <a:xfrm>
            <a:off x="345688" y="1903452"/>
            <a:ext cx="36761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Yes,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LSTAT variable is significant for the analysis based on the model as the       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the LSTAT variable is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alpha level of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0.05,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which indicates that the coefficient for LSTAT is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significant. </a:t>
            </a: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endParaRPr lang="en-US" sz="1500" b="1" i="1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 for LSTAT is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negative,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which indicates that an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LSTAT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variable is associated with a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 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AVG_PRICE 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variable, as expected.</a:t>
            </a:r>
            <a:endParaRPr lang="en-IN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894C4-7919-BC6B-3C51-4C9E0D72BA8A}"/>
              </a:ext>
            </a:extLst>
          </p:cNvPr>
          <p:cNvSpPr txBox="1"/>
          <p:nvPr/>
        </p:nvSpPr>
        <p:spPr>
          <a:xfrm>
            <a:off x="724829" y="1204481"/>
            <a:ext cx="5315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IN" sz="20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u="sng" dirty="0"/>
          </a:p>
        </p:txBody>
      </p:sp>
    </p:spTree>
    <p:extLst>
      <p:ext uri="{BB962C8B-B14F-4D97-AF65-F5344CB8AC3E}">
        <p14:creationId xmlns:p14="http://schemas.microsoft.com/office/powerpoint/2010/main" val="201409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28F4F0-9190-6498-87DD-907B6A74EB1D}"/>
              </a:ext>
            </a:extLst>
          </p:cNvPr>
          <p:cNvSpPr txBox="1"/>
          <p:nvPr/>
        </p:nvSpPr>
        <p:spPr>
          <a:xfrm>
            <a:off x="988742" y="96644"/>
            <a:ext cx="78504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Build a new Regression model including LSTAT and AVG_ROOM together as Independent variables  and AVG_PRICE as dependent variable.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6722C-2C4A-0D0A-BC1A-F8D1AEBBC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11" y="966439"/>
            <a:ext cx="6980257" cy="354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93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8308F0-47EF-D587-CB98-4F609B4EAC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26248-9490-37D9-5EC7-CFC8426AEAFC}"/>
              </a:ext>
            </a:extLst>
          </p:cNvPr>
          <p:cNvSpPr txBox="1"/>
          <p:nvPr/>
        </p:nvSpPr>
        <p:spPr>
          <a:xfrm>
            <a:off x="977589" y="143771"/>
            <a:ext cx="77277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6a) Write the Regression equation. If a new house in this locality has 7 rooms (on an average) and   has a value of 20 for L-STAT, then what will be the value of AVG_PRICE? How does it compare to the company quoting a value of 30000 USD for this locality? Is the company Overcharging/ Undercharging?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9F0AB-A544-2C00-A94D-C8D1C35834F8}"/>
              </a:ext>
            </a:extLst>
          </p:cNvPr>
          <p:cNvSpPr txBox="1"/>
          <p:nvPr/>
        </p:nvSpPr>
        <p:spPr>
          <a:xfrm>
            <a:off x="810322" y="1097878"/>
            <a:ext cx="712934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equation 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 Price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Intercept + (Coefficient of Avg_room * Average number of rooms) +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 Coefficient of LSTAT * Value of LSTAT)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Price=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21.458076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 Price in Dollars = 21458 USD</a:t>
            </a:r>
          </a:p>
          <a:p>
            <a:endParaRPr lang="en-IN" sz="15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quoting value = 30,000 USD</a:t>
            </a:r>
          </a:p>
          <a:p>
            <a:endParaRPr lang="en-IN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5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4DDDE-59B7-DF8C-E2A3-59239F079DE6}"/>
              </a:ext>
            </a:extLst>
          </p:cNvPr>
          <p:cNvSpPr txBox="1"/>
          <p:nvPr/>
        </p:nvSpPr>
        <p:spPr>
          <a:xfrm>
            <a:off x="516673" y="3211701"/>
            <a:ext cx="733378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IN" sz="20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IN" sz="2000" b="1" i="1" u="sng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regression model the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is </a:t>
            </a:r>
            <a:r>
              <a:rPr lang="en-IN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overcharging 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houses in this locality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important to note that the regression model only explains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54% of the variation in the AVG_PRICE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variable and there may be other factors that the company is taking into account while quoting their prices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5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46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A02A9D-BE3E-7F3F-BB0A-E42922F73A65}"/>
              </a:ext>
            </a:extLst>
          </p:cNvPr>
          <p:cNvSpPr txBox="1"/>
          <p:nvPr/>
        </p:nvSpPr>
        <p:spPr>
          <a:xfrm>
            <a:off x="1148575" y="196800"/>
            <a:ext cx="73048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Generate the summary statistics for each variable in the table. (Use Data analysis tool pack). Write down your observation.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9B1CC5-38B3-909D-370B-5380AB117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5" y="1025934"/>
            <a:ext cx="8835509" cy="35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39611-D6DE-B4EE-4228-F448A29E82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13AD1-F701-B61E-E2EB-18345321521C}"/>
              </a:ext>
            </a:extLst>
          </p:cNvPr>
          <p:cNvSpPr txBox="1"/>
          <p:nvPr/>
        </p:nvSpPr>
        <p:spPr>
          <a:xfrm>
            <a:off x="1215481" y="393600"/>
            <a:ext cx="7028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14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Is the performance of this model better than the previous model you built in Question 5</a:t>
            </a:r>
          </a:p>
          <a:p>
            <a:r>
              <a:rPr lang="en-IN" sz="14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in terms of adjusted R-square and explain.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54F4E4-FAC5-7001-3DC8-B7E69F4C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51" y="1373303"/>
            <a:ext cx="6367144" cy="1671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589654-CEED-3E82-54D2-0037644612BC}"/>
              </a:ext>
            </a:extLst>
          </p:cNvPr>
          <p:cNvSpPr txBox="1"/>
          <p:nvPr/>
        </p:nvSpPr>
        <p:spPr>
          <a:xfrm>
            <a:off x="1052134" y="1092820"/>
            <a:ext cx="2531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i="1" u="sng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BC558-E459-2FE0-E028-6EA6052B3C01}"/>
              </a:ext>
            </a:extLst>
          </p:cNvPr>
          <p:cNvSpPr txBox="1"/>
          <p:nvPr/>
        </p:nvSpPr>
        <p:spPr>
          <a:xfrm>
            <a:off x="5159500" y="1050138"/>
            <a:ext cx="2531125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1500" b="1" i="1" u="sng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DA0CDF-33C1-8F76-25C9-22B13475E3A2}"/>
              </a:ext>
            </a:extLst>
          </p:cNvPr>
          <p:cNvSpPr txBox="1"/>
          <p:nvPr/>
        </p:nvSpPr>
        <p:spPr>
          <a:xfrm>
            <a:off x="620751" y="3044558"/>
            <a:ext cx="7619798" cy="1738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endParaRPr lang="en-IN" sz="1500" b="1" i="1" u="sng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Present model performed (0.64) </a:t>
            </a:r>
            <a:r>
              <a:rPr lang="en-IN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in explaining the regression 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better than the previous model(0.54).</a:t>
            </a: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IN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higher adjusted R-squared value indicates that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variation in the dependent 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is explained by the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variables.</a:t>
            </a:r>
            <a:endParaRPr lang="en-IN" sz="15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038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B88F93-55E4-10D7-23BD-83277D1BDC0C}"/>
              </a:ext>
            </a:extLst>
          </p:cNvPr>
          <p:cNvSpPr txBox="1"/>
          <p:nvPr/>
        </p:nvSpPr>
        <p:spPr>
          <a:xfrm>
            <a:off x="1111404" y="140127"/>
            <a:ext cx="78095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 Build another Regression model with all variables where AVG_PRICE alone be the Dependent Variable and all the other variables are independent. Interpret the output in terms of adjusted </a:t>
            </a:r>
            <a:r>
              <a:rPr lang="en-IN" b="1" i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Rsquare</a:t>
            </a:r>
            <a:r>
              <a:rPr lang="en-IN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coefficient and Intercept values. Explain the significance of each independent variable with respect to AVG_PRICE.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1A2696-3693-6757-5C82-1156CE84B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34" y="1094234"/>
            <a:ext cx="6988098" cy="3588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CC45A9-5FDA-2987-0C2B-A992E9E33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680" y="1524628"/>
            <a:ext cx="1851820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8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21A045-DE7A-F408-11B4-B25B9E8BD7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DC4D6-5D32-630D-0D77-11B6D421B2A5}"/>
              </a:ext>
            </a:extLst>
          </p:cNvPr>
          <p:cNvSpPr txBox="1"/>
          <p:nvPr/>
        </p:nvSpPr>
        <p:spPr>
          <a:xfrm>
            <a:off x="808886" y="519121"/>
            <a:ext cx="7965689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Adjusted R square:</a:t>
            </a:r>
          </a:p>
          <a:p>
            <a:pPr lvl="1" algn="just"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adjusted R-squared value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0.69) which is the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</a:t>
            </a:r>
            <a:r>
              <a:rPr lang="en-US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variation in the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AVG_PRICE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can be explained by the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in the model like </a:t>
            </a: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crime rate, Age, Industrialization, Nitrous oxide, Distance, Tax, PT ratio, Average room and LSTAT.</a:t>
            </a:r>
          </a:p>
          <a:p>
            <a:pPr lvl="1" algn="just">
              <a:buClr>
                <a:schemeClr val="accent6">
                  <a:lumMod val="75000"/>
                  <a:lumOff val="25000"/>
                </a:schemeClr>
              </a:buClr>
            </a:pPr>
            <a:endParaRPr 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algn="just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Intercept:</a:t>
            </a:r>
          </a:p>
          <a:p>
            <a:pPr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intercept of the regression model is </a:t>
            </a:r>
            <a:r>
              <a:rPr lang="en-US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29.29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which represents the value of the AVG_PRICE variable when all th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other variables are zero.</a:t>
            </a:r>
          </a:p>
          <a:p>
            <a:pPr>
              <a:buClr>
                <a:schemeClr val="accent6">
                  <a:lumMod val="75000"/>
                  <a:lumOff val="25000"/>
                </a:schemeClr>
              </a:buClr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 Values and Significance: </a:t>
            </a:r>
          </a:p>
          <a:p>
            <a:pPr marL="285750" lvl="1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IN" b="1" i="1" u="sng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algn="just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Crime rate:</a:t>
            </a:r>
          </a:p>
          <a:p>
            <a:pPr lvl="4" algn="just">
              <a:buClr>
                <a:schemeClr val="accent6">
                  <a:lumMod val="75000"/>
                  <a:lumOff val="25000"/>
                </a:schemeClr>
              </a:buClr>
            </a:pPr>
            <a:r>
              <a:rPr lang="en-IN" b="1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coefficients for the </a:t>
            </a: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Intercept and crime rate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variables are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29.29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 The p–value is  </a:t>
            </a:r>
            <a:r>
              <a:rPr lang="en-US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0.53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i.e. the relationship is statistically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insignificant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means that for every unit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the crime rate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variable, the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AVG_PRICE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is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to increase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0.5 units.</a:t>
            </a:r>
            <a:endParaRPr 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6">
                  <a:lumMod val="75000"/>
                  <a:lumOff val="25000"/>
                </a:schemeClr>
              </a:buClr>
            </a:pPr>
            <a:endParaRPr 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coefficients for the </a:t>
            </a: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Intercept and age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29.29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 The p–value is  </a:t>
            </a:r>
            <a:r>
              <a:rPr lang="en-US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i.e. the relationship is statistically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means that for every unit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the age 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variable, the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AVG_PRICE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is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to increase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0.03 units.</a:t>
            </a:r>
          </a:p>
          <a:p>
            <a:pPr marL="285750" indent="-285750" algn="l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lvl="2" algn="just">
              <a:buClr>
                <a:schemeClr val="accent6">
                  <a:lumMod val="75000"/>
                  <a:lumOff val="25000"/>
                </a:schemeClr>
              </a:buClr>
            </a:pPr>
            <a:endParaRPr lang="en-US" b="1" i="1" u="sng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6">
                  <a:lumMod val="75000"/>
                  <a:lumOff val="25000"/>
                </a:schemeClr>
              </a:buClr>
            </a:pPr>
            <a:endParaRPr 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6">
                  <a:lumMod val="75000"/>
                  <a:lumOff val="25000"/>
                </a:schemeClr>
              </a:buClr>
            </a:pPr>
            <a:endParaRPr lang="en-US" b="1" i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13165-AE0A-56E2-A314-FCC20606ED40}"/>
              </a:ext>
            </a:extLst>
          </p:cNvPr>
          <p:cNvSpPr txBox="1"/>
          <p:nvPr/>
        </p:nvSpPr>
        <p:spPr>
          <a:xfrm>
            <a:off x="1081668" y="117807"/>
            <a:ext cx="5315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IN" sz="16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63313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B68F1-2F35-2416-00D0-893E503145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1355D-FB2F-BFBB-0675-E6BC2B40E318}"/>
              </a:ext>
            </a:extLst>
          </p:cNvPr>
          <p:cNvSpPr txBox="1"/>
          <p:nvPr/>
        </p:nvSpPr>
        <p:spPr>
          <a:xfrm>
            <a:off x="741556" y="248429"/>
            <a:ext cx="766088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INDUS:</a:t>
            </a:r>
          </a:p>
          <a:p>
            <a:pPr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regression coefficients for the </a:t>
            </a: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Intercept and Industrialization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29.29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0.13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 The p–value is  </a:t>
            </a:r>
            <a:r>
              <a:rPr lang="en-US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0.04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i.e. the relationship is statistically </a:t>
            </a:r>
            <a:r>
              <a:rPr lang="en-US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ignificant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means that for every unit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industrialization 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variable, the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AVG_PRICE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is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to increase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0.13 units.</a:t>
            </a: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NOX:</a:t>
            </a:r>
          </a:p>
          <a:p>
            <a:pPr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coefficients for the </a:t>
            </a: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Intercept and Nitrous Oxide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29.29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-10.32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 The p–value is  </a:t>
            </a:r>
            <a:r>
              <a:rPr lang="en-US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i.e. the relationship is statistically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means that for every unit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NOX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variable, the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AVG_PRICE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is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to decrease 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10.32 units.</a:t>
            </a: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Distance:</a:t>
            </a:r>
          </a:p>
          <a:p>
            <a:pPr lvl="1"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coefficients for the </a:t>
            </a: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Intercept and Distance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29.29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0.26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 The p–value is  </a:t>
            </a:r>
            <a:r>
              <a:rPr lang="en-US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i.e. the relationship is statistically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means that for every unit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variable, the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AVG_PRICE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is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to increase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0.26 units.</a:t>
            </a: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Tax:</a:t>
            </a:r>
          </a:p>
          <a:p>
            <a:pPr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coefficients for the </a:t>
            </a: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Intercept and Tax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29.29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-0.01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 The p–value is  </a:t>
            </a:r>
            <a:r>
              <a:rPr lang="en-US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i.e. the relationship is statistically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means that for every unit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 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variable, the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AVG_PRICE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is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to decrease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0.01 units.</a:t>
            </a: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23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4F3E6B-DDC3-76CF-8502-F7470F36C9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EB7F1-CFFF-6FB4-B5FA-0F44E1B7F4C3}"/>
              </a:ext>
            </a:extLst>
          </p:cNvPr>
          <p:cNvSpPr txBox="1"/>
          <p:nvPr/>
        </p:nvSpPr>
        <p:spPr>
          <a:xfrm>
            <a:off x="721112" y="613113"/>
            <a:ext cx="77017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 Ratio:</a:t>
            </a:r>
          </a:p>
          <a:p>
            <a:pPr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coefficients for the </a:t>
            </a: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Intercept and PT Ratio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29.29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-1.07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espectively. The p–value is  </a:t>
            </a:r>
            <a:r>
              <a:rPr lang="en-US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i.e. the relationship is statistically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means that for every unit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variable, the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AVG_PRICE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is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to decrease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-1.07 units.</a:t>
            </a: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 room:</a:t>
            </a:r>
          </a:p>
          <a:p>
            <a:pPr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coefficients for the </a:t>
            </a: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Intercept and Avg room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29.29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4.13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 The p–value is  </a:t>
            </a:r>
            <a:r>
              <a:rPr lang="en-US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i.e. the relationship is statistically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means that for every unit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 room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variable, the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AVG_PRICE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is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to increase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4.13 units.</a:t>
            </a: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LSTAT:</a:t>
            </a:r>
          </a:p>
          <a:p>
            <a:pPr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coefficients for the </a:t>
            </a: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Intercept and LSTAT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29.29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-0.60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 The p–value is  </a:t>
            </a:r>
            <a:r>
              <a:rPr lang="en-US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i.e. the relationship is statistically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means that for every unit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LSTAT 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variable, the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AVG_PRICE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is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to decrease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0.60 units.</a:t>
            </a: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653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A48E9-D618-3D55-2649-DC4894040059}"/>
              </a:ext>
            </a:extLst>
          </p:cNvPr>
          <p:cNvSpPr txBox="1"/>
          <p:nvPr/>
        </p:nvSpPr>
        <p:spPr>
          <a:xfrm>
            <a:off x="1029630" y="126381"/>
            <a:ext cx="7750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8) Pick out only the significant variables from the previous question. Make another instance of the</a:t>
            </a:r>
          </a:p>
          <a:p>
            <a:pPr algn="l"/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using only the significant variables you just picked and answer the questions</a:t>
            </a:r>
          </a:p>
          <a:p>
            <a:pPr algn="l"/>
            <a:r>
              <a:rPr lang="en-IN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FF3620-D91C-6E81-8080-07265DD5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7" y="1204330"/>
            <a:ext cx="7303287" cy="342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05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06EF95-BD43-5232-0E88-43BF699B0E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4E744-3360-787A-8640-AC2CEBB0501C}"/>
              </a:ext>
            </a:extLst>
          </p:cNvPr>
          <p:cNvSpPr txBox="1"/>
          <p:nvPr/>
        </p:nvSpPr>
        <p:spPr>
          <a:xfrm>
            <a:off x="1616926" y="85823"/>
            <a:ext cx="5315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8a) Interpret the output of this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F93C3-B5B7-3615-0BF3-51A6AB0CBC66}"/>
              </a:ext>
            </a:extLst>
          </p:cNvPr>
          <p:cNvSpPr txBox="1"/>
          <p:nvPr/>
        </p:nvSpPr>
        <p:spPr>
          <a:xfrm>
            <a:off x="843775" y="375345"/>
            <a:ext cx="5315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IN" sz="16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2D515-6241-BD90-C888-554444E3F2D4}"/>
              </a:ext>
            </a:extLst>
          </p:cNvPr>
          <p:cNvSpPr txBox="1"/>
          <p:nvPr/>
        </p:nvSpPr>
        <p:spPr>
          <a:xfrm>
            <a:off x="615599" y="770736"/>
            <a:ext cx="80697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output shows the results of a </a:t>
            </a:r>
            <a:r>
              <a:rPr lang="en-US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analysis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is used to model the relationship between a dependent variable and several independent variables. The model has eight independent variables: 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AGE, INDUS, NOX, DISTANCE, TAX, PT RATIO, AVG ROOM, and LSTAT</a:t>
            </a: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US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ANOVA: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ANOVA table provides information on the overall significance of the model. The F-statistic is 140.643, with a p-value of 0.00, indicating that the model is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significant.</a:t>
            </a:r>
          </a:p>
          <a:p>
            <a:endParaRPr 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Intercept:</a:t>
            </a:r>
            <a:endParaRPr 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intercept is estimated to be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29.43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that when all independent variables are equal to zero, the expected value of the dependent variable is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29.43.</a:t>
            </a:r>
          </a:p>
          <a:p>
            <a:endParaRPr lang="en-US" b="1" i="1" dirty="0">
              <a:solidFill>
                <a:schemeClr val="accent6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Coefficients: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Among the independent variables, AVG ROOM has 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 coefficient of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4.13,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indicating that a one-unit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AVG ROOM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associated with a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4.13 unit increase in the dependent variable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LSTAT has the smallest coefficient of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-0.61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that a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one-unit increase in LSTAT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associated with a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-0.61 unit decrease in the dependent variable.</a:t>
            </a:r>
          </a:p>
          <a:p>
            <a:endParaRPr lang="en-I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033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02EA56-D7DE-162D-0F4D-15DEE20BD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2F9D6-8C29-398E-4C5E-45BCE4801FC9}"/>
              </a:ext>
            </a:extLst>
          </p:cNvPr>
          <p:cNvSpPr txBox="1"/>
          <p:nvPr/>
        </p:nvSpPr>
        <p:spPr>
          <a:xfrm>
            <a:off x="843775" y="1137015"/>
            <a:ext cx="7609671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square:</a:t>
            </a:r>
          </a:p>
          <a:p>
            <a:pPr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R-squared value of 0.69 indicates that about </a:t>
            </a:r>
            <a:r>
              <a:rPr lang="en-US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69%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variation in the dependent variable can be explained by the independent variables in the model. The adjusted R-squared value is the same as the R-squared value, suggesting that no additional independent variables are needed in the model.</a:t>
            </a:r>
          </a:p>
          <a:p>
            <a:pPr>
              <a:buClr>
                <a:schemeClr val="accent6">
                  <a:lumMod val="75000"/>
                  <a:lumOff val="25000"/>
                </a:schemeClr>
              </a:buClr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Error:</a:t>
            </a:r>
          </a:p>
          <a:p>
            <a:pPr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standard error of the estimate (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5.13)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average distance that the observed values deviate from the predicted values by the model.</a:t>
            </a:r>
          </a:p>
          <a:p>
            <a:pPr>
              <a:buClr>
                <a:schemeClr val="accent6">
                  <a:lumMod val="75000"/>
                  <a:lumOff val="25000"/>
                </a:schemeClr>
              </a:buClr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</a:t>
            </a:r>
          </a:p>
          <a:p>
            <a:pPr lvl="2"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b="1" i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p-value for all the independent variable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less than 0.05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 all the variables are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significant  </a:t>
            </a:r>
          </a:p>
          <a:p>
            <a:pPr lvl="2">
              <a:buClr>
                <a:schemeClr val="accent6">
                  <a:lumMod val="75000"/>
                  <a:lumOff val="25000"/>
                </a:schemeClr>
              </a:buClr>
            </a:pPr>
            <a:endParaRPr 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chemeClr val="accent6">
                  <a:lumMod val="75000"/>
                  <a:lumOff val="25000"/>
                </a:schemeClr>
              </a:buClr>
            </a:pPr>
            <a:endParaRPr 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b="1" i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US" b="1" i="1" dirty="0">
              <a:solidFill>
                <a:schemeClr val="accent6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75CA1-9C61-0D4F-6E2D-0FF90728BE02}"/>
              </a:ext>
            </a:extLst>
          </p:cNvPr>
          <p:cNvSpPr txBox="1"/>
          <p:nvPr/>
        </p:nvSpPr>
        <p:spPr>
          <a:xfrm>
            <a:off x="999892" y="605804"/>
            <a:ext cx="5315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IN" sz="16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06146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EC3421-D886-4E17-C348-6AB9696BA4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DBA26-A93A-2993-5BC9-782A97D77C22}"/>
              </a:ext>
            </a:extLst>
          </p:cNvPr>
          <p:cNvSpPr txBox="1"/>
          <p:nvPr/>
        </p:nvSpPr>
        <p:spPr>
          <a:xfrm>
            <a:off x="1066798" y="196800"/>
            <a:ext cx="75568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Compare the adjusted R-square value of this model with the model in the previous question,</a:t>
            </a:r>
          </a:p>
          <a:p>
            <a:r>
              <a:rPr lang="en-US" sz="16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model performs better according to the value of adjusted R-square?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A0949-220B-6D50-897E-B8076E31C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414" y="1527069"/>
            <a:ext cx="3406703" cy="1566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8C7951-76DB-4C9A-C11B-263EB7C9B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4" y="1527069"/>
            <a:ext cx="3025402" cy="18082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69E836-172A-7E10-05B2-1BBA21AE8D58}"/>
              </a:ext>
            </a:extLst>
          </p:cNvPr>
          <p:cNvSpPr txBox="1"/>
          <p:nvPr/>
        </p:nvSpPr>
        <p:spPr>
          <a:xfrm>
            <a:off x="4572000" y="1159727"/>
            <a:ext cx="2995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Current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624AE-FB1B-5AB9-AEC6-420E16DF92F8}"/>
              </a:ext>
            </a:extLst>
          </p:cNvPr>
          <p:cNvSpPr txBox="1"/>
          <p:nvPr/>
        </p:nvSpPr>
        <p:spPr>
          <a:xfrm>
            <a:off x="806605" y="1099204"/>
            <a:ext cx="2995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2718A-1D6B-C9CE-3236-FCDC4CC2F09E}"/>
              </a:ext>
            </a:extLst>
          </p:cNvPr>
          <p:cNvSpPr txBox="1"/>
          <p:nvPr/>
        </p:nvSpPr>
        <p:spPr>
          <a:xfrm>
            <a:off x="524254" y="3335311"/>
            <a:ext cx="74079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endParaRPr lang="en-IN" sz="1600" b="1" i="1" u="sng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adjusted R- square value of both the model are </a:t>
            </a:r>
            <a:r>
              <a:rPr lang="en-I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same.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the </a:t>
            </a:r>
            <a:r>
              <a:rPr lang="en-I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Crime rate does not affect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regression model  even with its presence and absence.</a:t>
            </a: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36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8A3DB0-F34E-0650-98AA-79F16830AF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375DE-51ED-FBBC-B0F3-DD7999818A69}"/>
              </a:ext>
            </a:extLst>
          </p:cNvPr>
          <p:cNvSpPr txBox="1"/>
          <p:nvPr/>
        </p:nvSpPr>
        <p:spPr>
          <a:xfrm>
            <a:off x="1274955" y="196800"/>
            <a:ext cx="71702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Sort the values of the Coefficients in ascending order. What will happen to the average price if the value of NOX is more in a locality in this town?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3A0B1-B0E5-C283-67AF-4E47BFA7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370" y="909540"/>
            <a:ext cx="3732820" cy="27891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65E000-FD61-6D9F-317C-4705A0D7FE7C}"/>
              </a:ext>
            </a:extLst>
          </p:cNvPr>
          <p:cNvSpPr txBox="1"/>
          <p:nvPr/>
        </p:nvSpPr>
        <p:spPr>
          <a:xfrm>
            <a:off x="252761" y="1186755"/>
            <a:ext cx="409621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NOX:</a:t>
            </a: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coefficients for the </a:t>
            </a: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Intercept and Nitrous Oxide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29.43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-10.27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 The p–value is  </a:t>
            </a:r>
            <a:r>
              <a:rPr lang="en-US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i.e. the relationship is statistically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means that for every unit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NOX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variable, the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AVG_PRICE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is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to decrease 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10.32 units.</a:t>
            </a:r>
          </a:p>
          <a:p>
            <a:pPr>
              <a:buClr>
                <a:schemeClr val="accent6">
                  <a:lumMod val="75000"/>
                  <a:lumOff val="25000"/>
                </a:schemeClr>
              </a:buClr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If the value of the </a:t>
            </a:r>
            <a:r>
              <a:rPr lang="en-US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Nitrous Oxide is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in a locality and when there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NOX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variable, the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AVG_PRICE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is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to increase 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10.32 units.</a:t>
            </a:r>
          </a:p>
          <a:p>
            <a:pPr>
              <a:buClr>
                <a:schemeClr val="accent6">
                  <a:lumMod val="75000"/>
                  <a:lumOff val="25000"/>
                </a:schemeClr>
              </a:buClr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7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AE2168-863E-0D14-CA88-C98F72F13E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5E477-4B4C-F21B-24D2-38C0ED0FEEDD}"/>
              </a:ext>
            </a:extLst>
          </p:cNvPr>
          <p:cNvSpPr txBox="1"/>
          <p:nvPr/>
        </p:nvSpPr>
        <p:spPr>
          <a:xfrm>
            <a:off x="676557" y="676098"/>
            <a:ext cx="82630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Crime rate: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With a standard deviation of 2.92, the area's mean crime rate is 4.87. The minimum and maximum crime rates are 0.04 and 9.99, respectively. The data have a </a:t>
            </a:r>
            <a:r>
              <a:rPr lang="en-I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skewness value, which indicates a </a:t>
            </a:r>
            <a:r>
              <a:rPr lang="en-I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positive skewness.</a:t>
            </a:r>
          </a:p>
          <a:p>
            <a:pPr lvl="2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population's mean age is 68.57, while its standard deviation is 28.15. The lowest and maximum ages are 2.9 and 100 respectively. The data has a skewness score of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indicates a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slight negative skew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i="1" u="sng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Industrialization:</a:t>
            </a:r>
          </a:p>
          <a:p>
            <a:pPr lvl="4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With a standard deviation of 6.86, the mean number of non-retail business acres per town (INDUS) is 11.14. The range starts at 0.46 and goes up to 27.74. With a skewness score of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data are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negatively skewed.</a:t>
            </a:r>
            <a:endParaRPr lang="en-IN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Nitric oxide levels: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mean NOX level (NOX) is 0.55 with a standard deviation of 0.12 in the data. The range starts at 0.39 and goes up to 0.87. With a skewness rating of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0.73,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are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positively skewed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3D7CA-CAE0-C897-FE04-007AD22CFC59}"/>
              </a:ext>
            </a:extLst>
          </p:cNvPr>
          <p:cNvSpPr txBox="1"/>
          <p:nvPr/>
        </p:nvSpPr>
        <p:spPr>
          <a:xfrm>
            <a:off x="955286" y="162767"/>
            <a:ext cx="5315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  <a:endParaRPr lang="en-IN" sz="1800" u="sng" dirty="0"/>
          </a:p>
        </p:txBody>
      </p:sp>
    </p:spTree>
    <p:extLst>
      <p:ext uri="{BB962C8B-B14F-4D97-AF65-F5344CB8AC3E}">
        <p14:creationId xmlns:p14="http://schemas.microsoft.com/office/powerpoint/2010/main" val="2504013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011D13-7DF9-A6EB-DA8E-E62959F652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E7D32-1CFF-596E-7F8D-A28442906CFF}"/>
              </a:ext>
            </a:extLst>
          </p:cNvPr>
          <p:cNvSpPr txBox="1"/>
          <p:nvPr/>
        </p:nvSpPr>
        <p:spPr>
          <a:xfrm>
            <a:off x="1274956" y="196800"/>
            <a:ext cx="5315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Write the regression equation from this model.</a:t>
            </a:r>
            <a:endParaRPr lang="en-IN" sz="1600" b="1" i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199C8-3DD9-0FA7-9F9C-7EE56A4585E5}"/>
              </a:ext>
            </a:extLst>
          </p:cNvPr>
          <p:cNvSpPr txBox="1"/>
          <p:nvPr/>
        </p:nvSpPr>
        <p:spPr>
          <a:xfrm>
            <a:off x="1066800" y="868266"/>
            <a:ext cx="738582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 Price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Intercept + (Coefficient of Age* x1) +(Coefficient of INDUS * x2) + (Coefficient of INDUS * x3) + (Coefficient of INDUS * x4) + (Coefficient of INDUS * x5) +( Coefficient of INDUS * x6) + (Coefficient of INDUS * x7) +( Coefficient of INDUS * x8) </a:t>
            </a:r>
          </a:p>
          <a:p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29.43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en-IN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*x1) + (</a:t>
            </a:r>
            <a:r>
              <a:rPr lang="en-IN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*x2) + (</a:t>
            </a:r>
            <a:r>
              <a:rPr lang="en-IN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*x3 ) + (</a:t>
            </a:r>
            <a:r>
              <a:rPr lang="en-IN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*x4 ) + (</a:t>
            </a:r>
            <a:r>
              <a:rPr lang="en-IN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*x5 ) + (</a:t>
            </a:r>
            <a:r>
              <a:rPr lang="en-IN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*x6 ) + (</a:t>
            </a:r>
            <a:r>
              <a:rPr lang="en-IN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*x7 ) + (</a:t>
            </a:r>
            <a:r>
              <a:rPr lang="en-IN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0.03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*x8) 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0417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ctrTitle" idx="4294967295"/>
          </p:nvPr>
        </p:nvSpPr>
        <p:spPr>
          <a:xfrm>
            <a:off x="1116232" y="1817525"/>
            <a:ext cx="6659883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i="1" dirty="0">
                <a:solidFill>
                  <a:schemeClr val="accent1"/>
                </a:solidFill>
              </a:rPr>
              <a:t>Thank  you</a:t>
            </a:r>
            <a:endParaRPr sz="8000" i="1" dirty="0">
              <a:solidFill>
                <a:schemeClr val="accent1"/>
              </a:solidFill>
            </a:endParaRPr>
          </a:p>
        </p:txBody>
      </p:sp>
      <p:sp>
        <p:nvSpPr>
          <p:cNvPr id="405" name="Google Shape;405;p37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9A2FE1-B654-15FB-87D1-47DDCA7953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BFBC9-00A5-867C-A35D-A8A542DF2358}"/>
              </a:ext>
            </a:extLst>
          </p:cNvPr>
          <p:cNvSpPr txBox="1"/>
          <p:nvPr/>
        </p:nvSpPr>
        <p:spPr>
          <a:xfrm>
            <a:off x="830766" y="780176"/>
            <a:ext cx="777983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Distance: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mean weighted distances to five Boston employment centers (DISTANCE) are 9.55 miles, with an error of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8.71 miles.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starts at 1 and goes up to 24. The data has a skewness value of 1, indicating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skewness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Using a standard deviation of 168.54 and a mean full-value property tax rate of 408.24 per $10,000 (TAX), tax is calculated. The range is between 187 and 711 points. With a value of </a:t>
            </a:r>
            <a:r>
              <a:rPr lang="en-I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0.67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skewness, the data is </a:t>
            </a:r>
            <a:r>
              <a:rPr lang="en-I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positively skewed.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Pupil-teacher ratio: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pupil-teacher ratio (PT RATIO) for each town is 18.46, while the standard deviation is 2.16. 12.6 is the minimum and 22 is the maximum. The data has a skewness value of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-0.8,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indicates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negative skewness.</a:t>
            </a:r>
            <a:endParaRPr lang="en-IN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number of rooms: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There are 6.28 rooms on average per home (AVG ROOM), with a 0.7 standard deviation. 3.56 is the minimum and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8.78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maximum. The data has a skewness score of 0.4, which indicates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little positive skew.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86F13-587B-40E6-5024-FA378CFB528A}"/>
              </a:ext>
            </a:extLst>
          </p:cNvPr>
          <p:cNvSpPr txBox="1"/>
          <p:nvPr/>
        </p:nvSpPr>
        <p:spPr>
          <a:xfrm>
            <a:off x="962721" y="296582"/>
            <a:ext cx="5315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u="sng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  <a:endParaRPr lang="en-IN" sz="1800" u="sng" dirty="0"/>
          </a:p>
        </p:txBody>
      </p:sp>
    </p:spTree>
    <p:extLst>
      <p:ext uri="{BB962C8B-B14F-4D97-AF65-F5344CB8AC3E}">
        <p14:creationId xmlns:p14="http://schemas.microsoft.com/office/powerpoint/2010/main" val="79130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45540-E5B2-7E7A-1261-6325E295A9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B7B90-1144-ADCA-2734-DEA38FEAA1A0}"/>
              </a:ext>
            </a:extLst>
          </p:cNvPr>
          <p:cNvSpPr txBox="1"/>
          <p:nvPr/>
        </p:nvSpPr>
        <p:spPr>
          <a:xfrm>
            <a:off x="797734" y="649000"/>
            <a:ext cx="7995425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5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status percentage: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mean LSTAT (lower status percentage of the population) is 12.65, with a standard deviation of 7.14. The range starts at 1.73 and goes up to 37.97. With a skewness rating of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0.91,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are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positively skewed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price: 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The mean price of an owner-occupied home is 22.53, with a standard deviation of 9.20. 5 is the lowest and 50 is the maximum. The data has a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skewness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1.11,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indicating that it is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unbalanced.</a:t>
            </a:r>
          </a:p>
          <a:p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Kurtosis: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variables' kurtosis values are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platykurtic distributions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flatter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have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shorter tails than normal distributions.</a:t>
            </a:r>
            <a:endParaRPr lang="en-IN" sz="15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5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we can see that the variables have different ranges and distributions. Some variables, such as crime rate and nitric oxide concentration, are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positively skewed, 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others, such as age and pupil-teacher ratio, are 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negatively skewed.</a:t>
            </a:r>
            <a:endParaRPr lang="en-IN" sz="15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A6A8D-6D9B-0AC2-38C0-43C05C32492F}"/>
              </a:ext>
            </a:extLst>
          </p:cNvPr>
          <p:cNvSpPr txBox="1"/>
          <p:nvPr/>
        </p:nvSpPr>
        <p:spPr>
          <a:xfrm>
            <a:off x="1007325" y="208934"/>
            <a:ext cx="5315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  <a:endParaRPr lang="en-IN" sz="1800" u="sng" dirty="0"/>
          </a:p>
        </p:txBody>
      </p:sp>
    </p:spTree>
    <p:extLst>
      <p:ext uri="{BB962C8B-B14F-4D97-AF65-F5344CB8AC3E}">
        <p14:creationId xmlns:p14="http://schemas.microsoft.com/office/powerpoint/2010/main" val="325707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9071E3-9B8F-344D-EA8D-5D3485C20FF0}"/>
              </a:ext>
            </a:extLst>
          </p:cNvPr>
          <p:cNvSpPr txBox="1"/>
          <p:nvPr/>
        </p:nvSpPr>
        <p:spPr>
          <a:xfrm>
            <a:off x="1884556" y="440844"/>
            <a:ext cx="6330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Plot a histogram of the Avg Price variable. What do you infer? </a:t>
            </a:r>
            <a:endParaRPr lang="en-IN" sz="1800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58D5000E-3061-43C3-9DFA-B061D672A23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03858966"/>
                  </p:ext>
                </p:extLst>
              </p:nvPr>
            </p:nvGraphicFramePr>
            <p:xfrm>
              <a:off x="691377" y="1122556"/>
              <a:ext cx="6950925" cy="362089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58D5000E-3061-43C3-9DFA-B061D672A2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377" y="1122556"/>
                <a:ext cx="6950925" cy="36208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642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61B269-461C-33E3-48E5-5EB882404C99}"/>
              </a:ext>
            </a:extLst>
          </p:cNvPr>
          <p:cNvSpPr txBox="1"/>
          <p:nvPr/>
        </p:nvSpPr>
        <p:spPr>
          <a:xfrm>
            <a:off x="1014759" y="470579"/>
            <a:ext cx="5315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  <a:endParaRPr lang="en-IN" sz="24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DADAB-5F0E-81AB-AF55-D4DBC391AC8D}"/>
              </a:ext>
            </a:extLst>
          </p:cNvPr>
          <p:cNvSpPr txBox="1"/>
          <p:nvPr/>
        </p:nvSpPr>
        <p:spPr>
          <a:xfrm>
            <a:off x="1014759" y="1111627"/>
            <a:ext cx="6750205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people with average salary of </a:t>
            </a:r>
            <a:r>
              <a:rPr lang="en-US" sz="17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Rs.21,000 to Rs.25,000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more in the area of Boston. The count of their houses is more i.e</a:t>
            </a: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133</a:t>
            </a: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houses compared to other average salaried people.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of </a:t>
            </a:r>
            <a:r>
              <a:rPr lang="en-US" sz="17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 class income people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more than the luxury people.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a </a:t>
            </a:r>
            <a:r>
              <a:rPr lang="en-US" sz="17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posh area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people with income Rs.49,000 to Rs.53,000 is less compared to the people with income Rs.21,000 to Rs.25,000.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houses with salary ranges from </a:t>
            </a:r>
            <a:r>
              <a:rPr lang="en-US" sz="17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Rs.37,000 to Rs.41,000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7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Rs.45,000 to  Rs.49,000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with </a:t>
            </a:r>
            <a:r>
              <a:rPr lang="en-US" sz="17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count of houses.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9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414DD-F761-0EA2-8ABB-87AC6ECF927B}"/>
              </a:ext>
            </a:extLst>
          </p:cNvPr>
          <p:cNvSpPr txBox="1"/>
          <p:nvPr/>
        </p:nvSpPr>
        <p:spPr>
          <a:xfrm>
            <a:off x="1557453" y="393600"/>
            <a:ext cx="5891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Compute the covariance matrix. Share your observations. </a:t>
            </a:r>
            <a:endParaRPr lang="en-IN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465F2-6DDF-C719-3911-3901CF92A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4" y="1286107"/>
            <a:ext cx="7947102" cy="28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6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A00D6A-987E-4831-B8FD-DED5D59560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BB40B-9D9C-A61B-595D-3522E9C1EBF7}"/>
              </a:ext>
            </a:extLst>
          </p:cNvPr>
          <p:cNvSpPr txBox="1"/>
          <p:nvPr/>
        </p:nvSpPr>
        <p:spPr>
          <a:xfrm>
            <a:off x="791737" y="896183"/>
            <a:ext cx="76691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5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Crime rate:</a:t>
            </a:r>
          </a:p>
          <a:p>
            <a:pPr lvl="4"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Because it is the same variable, the crime rate has a strong positive connection with itself. This statistic has an inverse relationship with average price, showing that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locations with higher crime rates have lower average property prices.</a:t>
            </a:r>
          </a:p>
          <a:p>
            <a:pPr lvl="4">
              <a:buClr>
                <a:schemeClr val="accent6">
                  <a:lumMod val="75000"/>
                  <a:lumOff val="25000"/>
                </a:schemeClr>
              </a:buClr>
            </a:pP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4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5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</a:p>
          <a:p>
            <a:pPr lvl="7"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Age has a positive correlation with average price, implying that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older houses are more expensive.</a:t>
            </a:r>
          </a:p>
          <a:p>
            <a:pPr lvl="7">
              <a:buClr>
                <a:schemeClr val="accent6">
                  <a:lumMod val="75000"/>
                  <a:lumOff val="25000"/>
                </a:schemeClr>
              </a:buClr>
            </a:pPr>
            <a:endParaRPr lang="en-US" sz="15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7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5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INDUS:</a:t>
            </a:r>
          </a:p>
          <a:p>
            <a:pPr lvl="7"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Industrialization (INDUS) has a negative relationship with average price, implying that locations with a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concentration of industrial assets have lower average house prices.</a:t>
            </a:r>
          </a:p>
          <a:p>
            <a:pPr lvl="7">
              <a:buClr>
                <a:schemeClr val="accent6">
                  <a:lumMod val="75000"/>
                  <a:lumOff val="25000"/>
                </a:schemeClr>
              </a:buClr>
            </a:pPr>
            <a:endParaRPr lang="en-US" sz="15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7" indent="-285750">
              <a:buClr>
                <a:schemeClr val="accent6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5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NOX:</a:t>
            </a:r>
          </a:p>
          <a:p>
            <a:pPr lvl="7">
              <a:buClr>
                <a:schemeClr val="accent6">
                  <a:lumMod val="75000"/>
                  <a:lumOff val="25000"/>
                </a:schemeClr>
              </a:buClr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concentration of nitric oxides (NOX) shows a negative connection with average price, implying that places with </a:t>
            </a:r>
            <a:r>
              <a:rPr lang="en-US" sz="15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NOX concentrations have lower average house prices.</a:t>
            </a:r>
          </a:p>
          <a:p>
            <a:pPr lvl="7">
              <a:buClr>
                <a:schemeClr val="accent6">
                  <a:lumMod val="75000"/>
                  <a:lumOff val="25000"/>
                </a:schemeClr>
              </a:buClr>
            </a:pP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buClr>
                <a:schemeClr val="accent6">
                  <a:lumMod val="75000"/>
                  <a:lumOff val="25000"/>
                </a:schemeClr>
              </a:buClr>
            </a:pP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9CF3A-82C0-5084-E679-6FA213C8B4F5}"/>
              </a:ext>
            </a:extLst>
          </p:cNvPr>
          <p:cNvSpPr txBox="1"/>
          <p:nvPr/>
        </p:nvSpPr>
        <p:spPr>
          <a:xfrm>
            <a:off x="1074232" y="299594"/>
            <a:ext cx="5315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  <a:endParaRPr lang="en-IN" sz="2000" u="sng" dirty="0"/>
          </a:p>
        </p:txBody>
      </p:sp>
    </p:spTree>
    <p:extLst>
      <p:ext uri="{BB962C8B-B14F-4D97-AF65-F5344CB8AC3E}">
        <p14:creationId xmlns:p14="http://schemas.microsoft.com/office/powerpoint/2010/main" val="1492646857"/>
      </p:ext>
    </p:extLst>
  </p:cSld>
  <p:clrMapOvr>
    <a:masterClrMapping/>
  </p:clrMapOvr>
</p:sld>
</file>

<file path=ppt/theme/theme1.xml><?xml version="1.0" encoding="utf-8"?>
<a:theme xmlns:a="http://schemas.openxmlformats.org/drawingml/2006/main" name="Surrey template">
  <a:themeElements>
    <a:clrScheme name="Custom 347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3352</Words>
  <Application>Microsoft Office PowerPoint</Application>
  <PresentationFormat>On-screen Show (16:9)</PresentationFormat>
  <Paragraphs>254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Wingdings</vt:lpstr>
      <vt:lpstr>IBM Plex Sans Light</vt:lpstr>
      <vt:lpstr>Arial</vt:lpstr>
      <vt:lpstr>Algerian</vt:lpstr>
      <vt:lpstr>Times New Roman</vt:lpstr>
      <vt:lpstr>IBM Plex Sans</vt:lpstr>
      <vt:lpstr>Merriweather</vt:lpstr>
      <vt:lpstr>Surrey template</vt:lpstr>
      <vt:lpstr>Terro’s real estate agency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Anies Ghousia</cp:lastModifiedBy>
  <cp:revision>12</cp:revision>
  <dcterms:modified xsi:type="dcterms:W3CDTF">2023-04-16T15:17:48Z</dcterms:modified>
</cp:coreProperties>
</file>