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0.png"/><Relationship Id="rId3" Type="http://schemas.openxmlformats.org/officeDocument/2006/relationships/image" Target="../media/image2.png"/><Relationship Id="rId21" Type="http://schemas.openxmlformats.org/officeDocument/2006/relationships/image" Target="../media/image72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87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36.png"/><Relationship Id="rId10" Type="http://schemas.openxmlformats.org/officeDocument/2006/relationships/image" Target="../media/image9.png"/><Relationship Id="rId19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0.png"/><Relationship Id="rId3" Type="http://schemas.openxmlformats.org/officeDocument/2006/relationships/image" Target="../media/image2.png"/><Relationship Id="rId21" Type="http://schemas.openxmlformats.org/officeDocument/2006/relationships/image" Target="../media/image73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89.png"/><Relationship Id="rId10" Type="http://schemas.openxmlformats.org/officeDocument/2006/relationships/image" Target="../media/image9.png"/><Relationship Id="rId19" Type="http://schemas.openxmlformats.org/officeDocument/2006/relationships/image" Target="../media/image8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90.png"/><Relationship Id="rId26" Type="http://schemas.openxmlformats.org/officeDocument/2006/relationships/image" Target="../media/image95.png"/><Relationship Id="rId3" Type="http://schemas.openxmlformats.org/officeDocument/2006/relationships/image" Target="../media/image2.png"/><Relationship Id="rId21" Type="http://schemas.openxmlformats.org/officeDocument/2006/relationships/image" Target="../media/image72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5" Type="http://schemas.openxmlformats.org/officeDocument/2006/relationships/image" Target="../media/image9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93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36.png"/><Relationship Id="rId28" Type="http://schemas.openxmlformats.org/officeDocument/2006/relationships/image" Target="../media/image97.png"/><Relationship Id="rId10" Type="http://schemas.openxmlformats.org/officeDocument/2006/relationships/image" Target="../media/image9.png"/><Relationship Id="rId19" Type="http://schemas.openxmlformats.org/officeDocument/2006/relationships/image" Target="../media/image9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73.png"/><Relationship Id="rId27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70.png"/><Relationship Id="rId26" Type="http://schemas.openxmlformats.org/officeDocument/2006/relationships/image" Target="../media/image102.png"/><Relationship Id="rId39" Type="http://schemas.openxmlformats.org/officeDocument/2006/relationships/image" Target="../media/image115.png"/><Relationship Id="rId21" Type="http://schemas.openxmlformats.org/officeDocument/2006/relationships/image" Target="../media/image36.png"/><Relationship Id="rId34" Type="http://schemas.openxmlformats.org/officeDocument/2006/relationships/image" Target="../media/image110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38" Type="http://schemas.openxmlformats.org/officeDocument/2006/relationships/image" Target="../media/image1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3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40" Type="http://schemas.openxmlformats.org/officeDocument/2006/relationships/image" Target="../media/image116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36" Type="http://schemas.openxmlformats.org/officeDocument/2006/relationships/image" Target="../media/image112.png"/><Relationship Id="rId10" Type="http://schemas.openxmlformats.org/officeDocument/2006/relationships/image" Target="../media/image9.png"/><Relationship Id="rId19" Type="http://schemas.openxmlformats.org/officeDocument/2006/relationships/image" Target="../media/image72.png"/><Relationship Id="rId31" Type="http://schemas.openxmlformats.org/officeDocument/2006/relationships/image" Target="../media/image10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17.png"/><Relationship Id="rId26" Type="http://schemas.openxmlformats.org/officeDocument/2006/relationships/image" Target="../media/image123.png"/><Relationship Id="rId3" Type="http://schemas.openxmlformats.org/officeDocument/2006/relationships/image" Target="../media/image2.png"/><Relationship Id="rId21" Type="http://schemas.openxmlformats.org/officeDocument/2006/relationships/image" Target="../media/image72.png"/><Relationship Id="rId34" Type="http://schemas.openxmlformats.org/officeDocument/2006/relationships/image" Target="../media/image131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5" Type="http://schemas.openxmlformats.org/officeDocument/2006/relationships/image" Target="../media/image122.png"/><Relationship Id="rId33" Type="http://schemas.openxmlformats.org/officeDocument/2006/relationships/image" Target="../media/image130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19.png"/><Relationship Id="rId29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121.png"/><Relationship Id="rId32" Type="http://schemas.openxmlformats.org/officeDocument/2006/relationships/image" Target="../media/image129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36.png"/><Relationship Id="rId28" Type="http://schemas.openxmlformats.org/officeDocument/2006/relationships/image" Target="../media/image125.png"/><Relationship Id="rId10" Type="http://schemas.openxmlformats.org/officeDocument/2006/relationships/image" Target="../media/image9.png"/><Relationship Id="rId19" Type="http://schemas.openxmlformats.org/officeDocument/2006/relationships/image" Target="../media/image118.png"/><Relationship Id="rId31" Type="http://schemas.openxmlformats.org/officeDocument/2006/relationships/image" Target="../media/image12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120.png"/><Relationship Id="rId27" Type="http://schemas.openxmlformats.org/officeDocument/2006/relationships/image" Target="../media/image124.png"/><Relationship Id="rId30" Type="http://schemas.openxmlformats.org/officeDocument/2006/relationships/image" Target="../media/image127.png"/><Relationship Id="rId35" Type="http://schemas.openxmlformats.org/officeDocument/2006/relationships/image" Target="../media/image132.png"/><Relationship Id="rId8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72.png"/><Relationship Id="rId26" Type="http://schemas.openxmlformats.org/officeDocument/2006/relationships/image" Target="../media/image138.png"/><Relationship Id="rId3" Type="http://schemas.openxmlformats.org/officeDocument/2006/relationships/image" Target="../media/image2.png"/><Relationship Id="rId21" Type="http://schemas.openxmlformats.org/officeDocument/2006/relationships/image" Target="../media/image133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36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10" Type="http://schemas.openxmlformats.org/officeDocument/2006/relationships/image" Target="../media/image9.png"/><Relationship Id="rId19" Type="http://schemas.openxmlformats.org/officeDocument/2006/relationships/image" Target="../media/image120.png"/><Relationship Id="rId31" Type="http://schemas.openxmlformats.org/officeDocument/2006/relationships/image" Target="../media/image1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8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146.png"/><Relationship Id="rId3" Type="http://schemas.openxmlformats.org/officeDocument/2006/relationships/image" Target="../media/image2.png"/><Relationship Id="rId21" Type="http://schemas.openxmlformats.org/officeDocument/2006/relationships/image" Target="../media/image120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148.png"/><Relationship Id="rId10" Type="http://schemas.openxmlformats.org/officeDocument/2006/relationships/image" Target="../media/image9.png"/><Relationship Id="rId19" Type="http://schemas.openxmlformats.org/officeDocument/2006/relationships/image" Target="../media/image14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149.png"/><Relationship Id="rId3" Type="http://schemas.openxmlformats.org/officeDocument/2006/relationships/image" Target="../media/image2.png"/><Relationship Id="rId21" Type="http://schemas.openxmlformats.org/officeDocument/2006/relationships/image" Target="../media/image36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10" Type="http://schemas.openxmlformats.org/officeDocument/2006/relationships/image" Target="../media/image9.png"/><Relationship Id="rId19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1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2.png"/><Relationship Id="rId3" Type="http://schemas.openxmlformats.org/officeDocument/2006/relationships/image" Target="../media/image2.png"/><Relationship Id="rId21" Type="http://schemas.openxmlformats.org/officeDocument/2006/relationships/image" Target="../media/image152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1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154.png"/><Relationship Id="rId3" Type="http://schemas.openxmlformats.org/officeDocument/2006/relationships/image" Target="../media/image2.png"/><Relationship Id="rId21" Type="http://schemas.openxmlformats.org/officeDocument/2006/relationships/image" Target="../media/image150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157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156.png"/><Relationship Id="rId10" Type="http://schemas.openxmlformats.org/officeDocument/2006/relationships/image" Target="../media/image9.png"/><Relationship Id="rId19" Type="http://schemas.openxmlformats.org/officeDocument/2006/relationships/image" Target="../media/image15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23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158.png"/><Relationship Id="rId3" Type="http://schemas.openxmlformats.org/officeDocument/2006/relationships/image" Target="../media/image2.png"/><Relationship Id="rId21" Type="http://schemas.openxmlformats.org/officeDocument/2006/relationships/image" Target="../media/image36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160.png"/><Relationship Id="rId10" Type="http://schemas.openxmlformats.org/officeDocument/2006/relationships/image" Target="../media/image9.png"/><Relationship Id="rId19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1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36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6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163.png"/><Relationship Id="rId10" Type="http://schemas.openxmlformats.org/officeDocument/2006/relationships/image" Target="../media/image9.png"/><Relationship Id="rId19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1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164.png"/><Relationship Id="rId26" Type="http://schemas.openxmlformats.org/officeDocument/2006/relationships/image" Target="../media/image171.png"/><Relationship Id="rId3" Type="http://schemas.openxmlformats.org/officeDocument/2006/relationships/image" Target="../media/image2.png"/><Relationship Id="rId21" Type="http://schemas.openxmlformats.org/officeDocument/2006/relationships/image" Target="../media/image166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32.png"/><Relationship Id="rId25" Type="http://schemas.openxmlformats.org/officeDocument/2006/relationships/image" Target="../media/image170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36.png"/><Relationship Id="rId29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169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168.png"/><Relationship Id="rId28" Type="http://schemas.openxmlformats.org/officeDocument/2006/relationships/image" Target="../media/image173.png"/><Relationship Id="rId10" Type="http://schemas.openxmlformats.org/officeDocument/2006/relationships/image" Target="../media/image9.png"/><Relationship Id="rId19" Type="http://schemas.openxmlformats.org/officeDocument/2006/relationships/image" Target="../media/image16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9.png"/><Relationship Id="rId22" Type="http://schemas.openxmlformats.org/officeDocument/2006/relationships/image" Target="../media/image167.png"/><Relationship Id="rId27" Type="http://schemas.openxmlformats.org/officeDocument/2006/relationships/image" Target="../media/image172.png"/><Relationship Id="rId30" Type="http://schemas.openxmlformats.org/officeDocument/2006/relationships/image" Target="../media/image17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164.png"/><Relationship Id="rId26" Type="http://schemas.openxmlformats.org/officeDocument/2006/relationships/image" Target="../media/image181.png"/><Relationship Id="rId3" Type="http://schemas.openxmlformats.org/officeDocument/2006/relationships/image" Target="../media/image2.png"/><Relationship Id="rId21" Type="http://schemas.openxmlformats.org/officeDocument/2006/relationships/image" Target="../media/image166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32.png"/><Relationship Id="rId25" Type="http://schemas.openxmlformats.org/officeDocument/2006/relationships/image" Target="../media/image180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36.png"/><Relationship Id="rId29" Type="http://schemas.openxmlformats.org/officeDocument/2006/relationships/image" Target="../media/image1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179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178.png"/><Relationship Id="rId28" Type="http://schemas.openxmlformats.org/officeDocument/2006/relationships/image" Target="../media/image183.png"/><Relationship Id="rId10" Type="http://schemas.openxmlformats.org/officeDocument/2006/relationships/image" Target="../media/image9.png"/><Relationship Id="rId19" Type="http://schemas.openxmlformats.org/officeDocument/2006/relationships/image" Target="../media/image17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9.png"/><Relationship Id="rId22" Type="http://schemas.openxmlformats.org/officeDocument/2006/relationships/image" Target="../media/image177.png"/><Relationship Id="rId27" Type="http://schemas.openxmlformats.org/officeDocument/2006/relationships/image" Target="../media/image182.png"/><Relationship Id="rId30" Type="http://schemas.openxmlformats.org/officeDocument/2006/relationships/image" Target="../media/image18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7.png"/><Relationship Id="rId2" Type="http://schemas.openxmlformats.org/officeDocument/2006/relationships/image" Target="../media/image1.png"/><Relationship Id="rId16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18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9.png"/><Relationship Id="rId2" Type="http://schemas.openxmlformats.org/officeDocument/2006/relationships/image" Target="../media/image1.png"/><Relationship Id="rId16" Type="http://schemas.openxmlformats.org/officeDocument/2006/relationships/image" Target="../media/image188.png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18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9.png"/><Relationship Id="rId2" Type="http://schemas.openxmlformats.org/officeDocument/2006/relationships/image" Target="../media/image1.png"/><Relationship Id="rId16" Type="http://schemas.openxmlformats.org/officeDocument/2006/relationships/image" Target="../media/image188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9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18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9.png"/><Relationship Id="rId2" Type="http://schemas.openxmlformats.org/officeDocument/2006/relationships/image" Target="../media/image1.png"/><Relationship Id="rId16" Type="http://schemas.openxmlformats.org/officeDocument/2006/relationships/image" Target="../media/image188.png"/><Relationship Id="rId20" Type="http://schemas.openxmlformats.org/officeDocument/2006/relationships/image" Target="../media/image1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9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18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9.png"/><Relationship Id="rId2" Type="http://schemas.openxmlformats.org/officeDocument/2006/relationships/image" Target="../media/image1.png"/><Relationship Id="rId16" Type="http://schemas.openxmlformats.org/officeDocument/2006/relationships/image" Target="../media/image188.png"/><Relationship Id="rId20" Type="http://schemas.openxmlformats.org/officeDocument/2006/relationships/image" Target="../media/image1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9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18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9.png"/><Relationship Id="rId2" Type="http://schemas.openxmlformats.org/officeDocument/2006/relationships/image" Target="../media/image1.png"/><Relationship Id="rId16" Type="http://schemas.openxmlformats.org/officeDocument/2006/relationships/image" Target="../media/image188.png"/><Relationship Id="rId20" Type="http://schemas.openxmlformats.org/officeDocument/2006/relationships/image" Target="../media/image1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9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2.png"/><Relationship Id="rId21" Type="http://schemas.openxmlformats.org/officeDocument/2006/relationships/image" Target="../media/image36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38.png"/><Relationship Id="rId10" Type="http://schemas.openxmlformats.org/officeDocument/2006/relationships/image" Target="../media/image9.png"/><Relationship Id="rId19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18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9.png"/><Relationship Id="rId2" Type="http://schemas.openxmlformats.org/officeDocument/2006/relationships/image" Target="../media/image1.png"/><Relationship Id="rId16" Type="http://schemas.openxmlformats.org/officeDocument/2006/relationships/image" Target="../media/image188.png"/><Relationship Id="rId20" Type="http://schemas.openxmlformats.org/officeDocument/2006/relationships/image" Target="../media/image2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20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image" Target="../media/image18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89.png"/><Relationship Id="rId2" Type="http://schemas.openxmlformats.org/officeDocument/2006/relationships/image" Target="../media/image1.png"/><Relationship Id="rId16" Type="http://schemas.openxmlformats.org/officeDocument/2006/relationships/image" Target="../media/image188.png"/><Relationship Id="rId20" Type="http://schemas.openxmlformats.org/officeDocument/2006/relationships/image" Target="../media/image2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20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34.png"/><Relationship Id="rId26" Type="http://schemas.openxmlformats.org/officeDocument/2006/relationships/image" Target="../media/image49.png"/><Relationship Id="rId3" Type="http://schemas.openxmlformats.org/officeDocument/2006/relationships/image" Target="../media/image2.png"/><Relationship Id="rId21" Type="http://schemas.openxmlformats.org/officeDocument/2006/relationships/image" Target="../media/image44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5" Type="http://schemas.openxmlformats.org/officeDocument/2006/relationships/image" Target="../media/image48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36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47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9.png"/><Relationship Id="rId19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3" Type="http://schemas.openxmlformats.org/officeDocument/2006/relationships/image" Target="../media/image2.png"/><Relationship Id="rId21" Type="http://schemas.openxmlformats.org/officeDocument/2006/relationships/image" Target="../media/image57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9.png"/><Relationship Id="rId19" Type="http://schemas.openxmlformats.org/officeDocument/2006/relationships/image" Target="../media/image36.png"/><Relationship Id="rId31" Type="http://schemas.openxmlformats.org/officeDocument/2006/relationships/image" Target="../media/image6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8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0.png"/><Relationship Id="rId26" Type="http://schemas.openxmlformats.org/officeDocument/2006/relationships/image" Target="../media/image77.png"/><Relationship Id="rId3" Type="http://schemas.openxmlformats.org/officeDocument/2006/relationships/image" Target="../media/image2.png"/><Relationship Id="rId21" Type="http://schemas.openxmlformats.org/officeDocument/2006/relationships/image" Target="../media/image73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5" Type="http://schemas.openxmlformats.org/officeDocument/2006/relationships/image" Target="../media/image76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75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74.png"/><Relationship Id="rId10" Type="http://schemas.openxmlformats.org/officeDocument/2006/relationships/image" Target="../media/image9.png"/><Relationship Id="rId19" Type="http://schemas.openxmlformats.org/officeDocument/2006/relationships/image" Target="../media/image7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Relationship Id="rId27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0.png"/><Relationship Id="rId3" Type="http://schemas.openxmlformats.org/officeDocument/2006/relationships/image" Target="../media/image2.png"/><Relationship Id="rId21" Type="http://schemas.openxmlformats.org/officeDocument/2006/relationships/image" Target="../media/image73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80.png"/><Relationship Id="rId10" Type="http://schemas.openxmlformats.org/officeDocument/2006/relationships/image" Target="../media/image9.png"/><Relationship Id="rId19" Type="http://schemas.openxmlformats.org/officeDocument/2006/relationships/image" Target="../media/image7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0.png"/><Relationship Id="rId3" Type="http://schemas.openxmlformats.org/officeDocument/2006/relationships/image" Target="../media/image2.png"/><Relationship Id="rId21" Type="http://schemas.openxmlformats.org/officeDocument/2006/relationships/image" Target="../media/image73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82.png"/><Relationship Id="rId10" Type="http://schemas.openxmlformats.org/officeDocument/2006/relationships/image" Target="../media/image9.png"/><Relationship Id="rId19" Type="http://schemas.openxmlformats.org/officeDocument/2006/relationships/image" Target="../media/image8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18" Type="http://schemas.openxmlformats.org/officeDocument/2006/relationships/image" Target="../media/image70.png"/><Relationship Id="rId3" Type="http://schemas.openxmlformats.org/officeDocument/2006/relationships/image" Target="../media/image2.png"/><Relationship Id="rId21" Type="http://schemas.openxmlformats.org/officeDocument/2006/relationships/image" Target="../media/image73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23" Type="http://schemas.openxmlformats.org/officeDocument/2006/relationships/image" Target="../media/image84.png"/><Relationship Id="rId10" Type="http://schemas.openxmlformats.org/officeDocument/2006/relationships/image" Target="../media/image9.png"/><Relationship Id="rId19" Type="http://schemas.openxmlformats.org/officeDocument/2006/relationships/image" Target="../media/image8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96501" y="-4335563"/>
            <a:ext cx="35078717" cy="19156463"/>
            <a:chOff x="-8396501" y="-4335563"/>
            <a:chExt cx="35078717" cy="19156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335563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12709" y="1647033"/>
            <a:ext cx="9312058" cy="435822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53650" y="7557974"/>
            <a:ext cx="4194637" cy="167012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346" y="4946517"/>
            <a:ext cx="5584311" cy="11179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2253053"/>
            <a:ext cx="15570306" cy="7393599"/>
            <a:chOff x="1931772" y="2253053"/>
            <a:chExt cx="15570306" cy="73935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2253053"/>
              <a:ext cx="15570306" cy="73935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473742" y="4138794"/>
            <a:ext cx="12486367" cy="3475935"/>
            <a:chOff x="3473742" y="4138794"/>
            <a:chExt cx="12486367" cy="347593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73742" y="4138794"/>
              <a:ext cx="12486367" cy="347593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473742" y="2430266"/>
            <a:ext cx="4731146" cy="1676267"/>
            <a:chOff x="3473742" y="2430266"/>
            <a:chExt cx="4731146" cy="1676267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73742" y="2430266"/>
              <a:ext cx="4731146" cy="1676267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-3742991" y="7723314"/>
            <a:ext cx="23289079" cy="14754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2253053"/>
            <a:ext cx="15570306" cy="7393599"/>
            <a:chOff x="1931772" y="2253053"/>
            <a:chExt cx="15570306" cy="73935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2253053"/>
              <a:ext cx="15570306" cy="73935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930013" y="2821376"/>
            <a:ext cx="11573825" cy="4140825"/>
            <a:chOff x="3930013" y="2821376"/>
            <a:chExt cx="11573825" cy="414082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30013" y="2821376"/>
              <a:ext cx="11573825" cy="4140825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147314" y="7485599"/>
            <a:ext cx="10194946" cy="14754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285880" y="1786928"/>
            <a:ext cx="6408679" cy="5918305"/>
            <a:chOff x="10285880" y="1786928"/>
            <a:chExt cx="6408679" cy="591830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85880" y="1786928"/>
              <a:ext cx="6408679" cy="591830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285880" y="7786624"/>
            <a:ext cx="6408679" cy="1690363"/>
            <a:chOff x="10285880" y="7786624"/>
            <a:chExt cx="6408679" cy="169036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85880" y="7786624"/>
              <a:ext cx="6408679" cy="169036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79153" y="8631805"/>
            <a:ext cx="4091709" cy="997978"/>
            <a:chOff x="3879153" y="8631805"/>
            <a:chExt cx="4091709" cy="997978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79153" y="8631805"/>
              <a:ext cx="4091709" cy="997978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089947" y="2178673"/>
            <a:ext cx="9670119" cy="6180146"/>
            <a:chOff x="1089947" y="2178673"/>
            <a:chExt cx="9670119" cy="6180146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2885690" y="3592492"/>
              <a:ext cx="6171429" cy="1006813"/>
              <a:chOff x="2885690" y="3592492"/>
              <a:chExt cx="6171429" cy="1006813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2885690" y="3592492"/>
                <a:ext cx="6171429" cy="1006813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2885690" y="6219089"/>
              <a:ext cx="6171429" cy="1006813"/>
              <a:chOff x="2885690" y="6219089"/>
              <a:chExt cx="6171429" cy="1006813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10800000">
                <a:off x="2885690" y="6219089"/>
                <a:ext cx="6171429" cy="1006813"/>
              </a:xfrm>
              <a:prstGeom prst="rect">
                <a:avLst/>
              </a:prstGeom>
            </p:spPr>
          </p:pic>
        </p:grpSp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820035" y="2010606"/>
              <a:ext cx="4092095" cy="1656495"/>
            </a:xfrm>
            <a:prstGeom prst="rect">
              <a:avLst/>
            </a:prstGeom>
          </p:spPr>
        </p:pic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-4062" y="4944487"/>
              <a:ext cx="4767562" cy="1154095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28795" y="4944487"/>
              <a:ext cx="4723181" cy="1154095"/>
            </a:xfrm>
            <a:prstGeom prst="rect">
              <a:avLst/>
            </a:prstGeom>
          </p:spPr>
        </p:pic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388971" y="7471838"/>
              <a:ext cx="7276505" cy="1154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2253053"/>
            <a:ext cx="15570306" cy="7393599"/>
            <a:chOff x="1931772" y="2253053"/>
            <a:chExt cx="15570306" cy="73935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2253053"/>
              <a:ext cx="15570306" cy="739359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271036" y="3435934"/>
            <a:ext cx="7051155" cy="4098114"/>
            <a:chOff x="2271036" y="3435934"/>
            <a:chExt cx="7051155" cy="409811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71036" y="3435934"/>
              <a:ext cx="7051155" cy="40981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271285" y="3863642"/>
            <a:ext cx="8304896" cy="348923"/>
            <a:chOff x="2271285" y="3863642"/>
            <a:chExt cx="8304896" cy="348923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9322191" y="3863642"/>
              <a:ext cx="1253991" cy="348923"/>
              <a:chOff x="9322191" y="3863642"/>
              <a:chExt cx="1253991" cy="348923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9322191" y="3863642"/>
                <a:ext cx="1253991" cy="348923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2271285" y="3863642"/>
              <a:ext cx="7050905" cy="348923"/>
              <a:chOff x="2271285" y="3863642"/>
              <a:chExt cx="7050905" cy="348923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2271285" y="3863642"/>
                <a:ext cx="7050905" cy="348923"/>
              </a:xfrm>
              <a:prstGeom prst="rect">
                <a:avLst/>
              </a:prstGeom>
            </p:spPr>
          </p:pic>
        </p:grpSp>
      </p:grpSp>
      <p:grpSp>
        <p:nvGrpSpPr>
          <p:cNvPr id="1021" name="그룹 1021"/>
          <p:cNvGrpSpPr/>
          <p:nvPr/>
        </p:nvGrpSpPr>
        <p:grpSpPr>
          <a:xfrm>
            <a:off x="2271285" y="4587086"/>
            <a:ext cx="4779444" cy="348923"/>
            <a:chOff x="2271285" y="4587086"/>
            <a:chExt cx="4779444" cy="348923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71285" y="4587086"/>
              <a:ext cx="4779444" cy="348923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271285" y="6033973"/>
            <a:ext cx="3707116" cy="348923"/>
            <a:chOff x="2271285" y="6033973"/>
            <a:chExt cx="3707116" cy="348923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71285" y="6033973"/>
              <a:ext cx="3707116" cy="34892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2271285" y="6757416"/>
            <a:ext cx="5534611" cy="348923"/>
            <a:chOff x="2271285" y="6757416"/>
            <a:chExt cx="5534611" cy="348923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71285" y="6757416"/>
              <a:ext cx="5534611" cy="34892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2271285" y="5310529"/>
            <a:ext cx="7881734" cy="331144"/>
            <a:chOff x="2271285" y="5310529"/>
            <a:chExt cx="7881734" cy="331144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2271285" y="5310529"/>
              <a:ext cx="6691638" cy="331144"/>
              <a:chOff x="2271285" y="5310529"/>
              <a:chExt cx="6691638" cy="331144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2271285" y="5310529"/>
                <a:ext cx="6691638" cy="331144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962924" y="5310529"/>
              <a:ext cx="1190096" cy="331144"/>
              <a:chOff x="8962924" y="5310529"/>
              <a:chExt cx="1190096" cy="331144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8962924" y="5310529"/>
                <a:ext cx="1190096" cy="331144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9322191" y="3434550"/>
            <a:ext cx="2484303" cy="4100881"/>
            <a:chOff x="9322191" y="3434550"/>
            <a:chExt cx="2484303" cy="4100881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322191" y="3434550"/>
              <a:ext cx="2484303" cy="4100881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81969" y="2594781"/>
            <a:ext cx="5406803" cy="1025270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2174240" y="3434550"/>
            <a:ext cx="7244746" cy="4100881"/>
            <a:chOff x="2174240" y="3434550"/>
            <a:chExt cx="7244746" cy="4100881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174240" y="3434550"/>
              <a:ext cx="7244746" cy="4100881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2271036" y="7654530"/>
            <a:ext cx="9347377" cy="461388"/>
            <a:chOff x="2271036" y="7654530"/>
            <a:chExt cx="9347377" cy="461388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271036" y="7654530"/>
              <a:ext cx="9347377" cy="461388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1979435" y="3358364"/>
            <a:ext cx="5174857" cy="1699062"/>
            <a:chOff x="11979435" y="3358364"/>
            <a:chExt cx="5174857" cy="1699062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12821866" y="3358364"/>
              <a:ext cx="3119626" cy="348923"/>
              <a:chOff x="12821866" y="3358364"/>
              <a:chExt cx="3119626" cy="348923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12821866" y="3358364"/>
                <a:ext cx="3119626" cy="348923"/>
              </a:xfrm>
              <a:prstGeom prst="rect">
                <a:avLst/>
              </a:prstGeom>
            </p:spPr>
          </p:pic>
        </p:grpSp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855254" y="3499352"/>
              <a:ext cx="5577574" cy="1925555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1018822" y="5280720"/>
            <a:ext cx="6893714" cy="1739383"/>
            <a:chOff x="11018822" y="5280720"/>
            <a:chExt cx="6893714" cy="1739383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13157778" y="5280720"/>
              <a:ext cx="2484303" cy="769113"/>
              <a:chOff x="13157778" y="5280720"/>
              <a:chExt cx="2484303" cy="769113"/>
            </a:xfrm>
          </p:grpSpPr>
          <p:pic>
            <p:nvPicPr>
              <p:cNvPr id="102" name="Object 101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3157778" y="5280720"/>
                <a:ext cx="2484303" cy="769113"/>
              </a:xfrm>
              <a:prstGeom prst="rect">
                <a:avLst/>
              </a:prstGeom>
            </p:spPr>
          </p:pic>
        </p:grpSp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575631" y="5917647"/>
              <a:ext cx="9720241" cy="1481898"/>
            </a:xfrm>
            <a:prstGeom prst="rect">
              <a:avLst/>
            </a:prstGeom>
          </p:spPr>
        </p:pic>
      </p:grpSp>
      <p:pic>
        <p:nvPicPr>
          <p:cNvPr id="106" name="Object 10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2909972" y="8052007"/>
            <a:ext cx="8175232" cy="1925555"/>
          </a:xfrm>
          <a:prstGeom prst="rect">
            <a:avLst/>
          </a:prstGeom>
        </p:spPr>
      </p:pic>
      <p:grpSp>
        <p:nvGrpSpPr>
          <p:cNvPr id="1034" name="그룹 1034"/>
          <p:cNvGrpSpPr/>
          <p:nvPr/>
        </p:nvGrpSpPr>
        <p:grpSpPr>
          <a:xfrm>
            <a:off x="11037905" y="7289459"/>
            <a:ext cx="6893714" cy="1739387"/>
            <a:chOff x="11037905" y="7289459"/>
            <a:chExt cx="6893714" cy="1739387"/>
          </a:xfrm>
        </p:grpSpPr>
        <p:grpSp>
          <p:nvGrpSpPr>
            <p:cNvPr id="1035" name="그룹 1035"/>
            <p:cNvGrpSpPr/>
            <p:nvPr/>
          </p:nvGrpSpPr>
          <p:grpSpPr>
            <a:xfrm>
              <a:off x="13158575" y="7289459"/>
              <a:ext cx="2484303" cy="769113"/>
              <a:chOff x="13158575" y="7289459"/>
              <a:chExt cx="2484303" cy="769113"/>
            </a:xfrm>
          </p:grpSpPr>
          <p:pic>
            <p:nvPicPr>
              <p:cNvPr id="109" name="Object 108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13158575" y="7289459"/>
                <a:ext cx="2484303" cy="769113"/>
              </a:xfrm>
              <a:prstGeom prst="rect">
                <a:avLst/>
              </a:prstGeom>
            </p:spPr>
          </p:pic>
        </p:grpSp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047494" y="7926390"/>
              <a:ext cx="9243279" cy="1481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3589168"/>
            <a:ext cx="7809524" cy="6057485"/>
            <a:chOff x="1931772" y="3589168"/>
            <a:chExt cx="7809524" cy="605748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3589168"/>
              <a:ext cx="7809524" cy="605748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848956" y="3589168"/>
            <a:ext cx="7809524" cy="6057485"/>
            <a:chOff x="9848956" y="3589168"/>
            <a:chExt cx="7809524" cy="605748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48956" y="3589168"/>
              <a:ext cx="7809524" cy="605748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884153" y="7380868"/>
            <a:ext cx="1904762" cy="1904762"/>
            <a:chOff x="4884153" y="7380868"/>
            <a:chExt cx="1904762" cy="190476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84153" y="7380868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172249" y="7380868"/>
            <a:ext cx="1904762" cy="1904762"/>
            <a:chOff x="13172249" y="7380868"/>
            <a:chExt cx="1904762" cy="190476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172249" y="7380868"/>
              <a:ext cx="1904762" cy="1904762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829250" y="1304431"/>
            <a:ext cx="1423525" cy="728068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509395" y="2855825"/>
            <a:ext cx="7930301" cy="1132225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959210" y="2855825"/>
            <a:ext cx="7545158" cy="113222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2206820" y="4216669"/>
            <a:ext cx="7259429" cy="2735940"/>
            <a:chOff x="2206820" y="4216669"/>
            <a:chExt cx="7259429" cy="2735940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23609" y="4086773"/>
              <a:ext cx="6637584" cy="1025270"/>
            </a:xfrm>
            <a:prstGeom prst="rect">
              <a:avLst/>
            </a:prstGeom>
          </p:spPr>
        </p:pic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26466" y="4821360"/>
              <a:ext cx="5609041" cy="1025270"/>
            </a:xfrm>
            <a:prstGeom prst="rect">
              <a:avLst/>
            </a:prstGeom>
          </p:spPr>
        </p:pic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56752" y="5555947"/>
              <a:ext cx="7729689" cy="1025270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364181" y="6290535"/>
              <a:ext cx="5169717" cy="102527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010861" y="3886723"/>
            <a:ext cx="2742857" cy="3400352"/>
            <a:chOff x="11010861" y="3886723"/>
            <a:chExt cx="2742857" cy="340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016222" y="3756827"/>
              <a:ext cx="2894889" cy="1025270"/>
            </a:xfrm>
            <a:prstGeom prst="rect">
              <a:avLst/>
            </a:prstGeom>
          </p:spPr>
        </p:pic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486213" y="4353578"/>
              <a:ext cx="1946670" cy="1148232"/>
            </a:xfrm>
            <a:prstGeom prst="rect">
              <a:avLst/>
            </a:prstGeom>
          </p:spPr>
        </p:pic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361117" y="5190916"/>
              <a:ext cx="2270689" cy="1025270"/>
            </a:xfrm>
            <a:prstGeom prst="rect">
              <a:avLst/>
            </a:prstGeom>
          </p:spPr>
        </p:pic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860794" y="5907959"/>
              <a:ext cx="3273089" cy="1025270"/>
            </a:xfrm>
            <a:prstGeom prst="rect">
              <a:avLst/>
            </a:prstGeom>
          </p:spPr>
        </p:pic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329361" y="6625001"/>
              <a:ext cx="2332517" cy="1025270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4012887" y="5123774"/>
            <a:ext cx="3519181" cy="16787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29250" y="1304431"/>
            <a:ext cx="1423525" cy="72806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233830" y="3275252"/>
            <a:ext cx="13818054" cy="5203019"/>
            <a:chOff x="2233830" y="3275252"/>
            <a:chExt cx="13818054" cy="520301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138592" y="4174061"/>
              <a:ext cx="972060" cy="107143"/>
              <a:chOff x="4138592" y="4174061"/>
              <a:chExt cx="972060" cy="107143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138592" y="4174061"/>
                <a:ext cx="972060" cy="107143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7015414" y="4174061"/>
              <a:ext cx="841425" cy="107143"/>
              <a:chOff x="7015414" y="4174061"/>
              <a:chExt cx="841425" cy="107143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015414" y="4174061"/>
                <a:ext cx="841425" cy="107143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9464417" y="4868968"/>
              <a:ext cx="1922083" cy="107143"/>
              <a:chOff x="9464417" y="4868968"/>
              <a:chExt cx="1922083" cy="107143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2760000">
                <a:off x="9464417" y="4868968"/>
                <a:ext cx="1922083" cy="107143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9628028" y="6252009"/>
              <a:ext cx="1785338" cy="107143"/>
              <a:chOff x="9628028" y="6252009"/>
              <a:chExt cx="1785338" cy="107143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3000000">
                <a:off x="9628028" y="6252009"/>
                <a:ext cx="1785338" cy="107143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2994078" y="5563874"/>
              <a:ext cx="1143521" cy="107143"/>
              <a:chOff x="12994078" y="5563874"/>
              <a:chExt cx="1143521" cy="107143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2994078" y="5563874"/>
                <a:ext cx="1143521" cy="107143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2233830" y="3275252"/>
              <a:ext cx="1904762" cy="2436940"/>
              <a:chOff x="2233830" y="3275252"/>
              <a:chExt cx="1904762" cy="2436940"/>
            </a:xfrm>
          </p:grpSpPr>
          <p:grpSp>
            <p:nvGrpSpPr>
              <p:cNvPr id="1023" name="그룹 1023"/>
              <p:cNvGrpSpPr/>
              <p:nvPr/>
            </p:nvGrpSpPr>
            <p:grpSpPr>
              <a:xfrm>
                <a:off x="2233830" y="3275252"/>
                <a:ext cx="1904762" cy="1904762"/>
                <a:chOff x="2233830" y="3275252"/>
                <a:chExt cx="1904762" cy="1904762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2233830" y="3275252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2792991" y="4924575"/>
                <a:ext cx="684308" cy="1153851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5110652" y="3275252"/>
              <a:ext cx="1904762" cy="2436940"/>
              <a:chOff x="5110652" y="3275252"/>
              <a:chExt cx="1904762" cy="2436940"/>
            </a:xfrm>
          </p:grpSpPr>
          <p:grpSp>
            <p:nvGrpSpPr>
              <p:cNvPr id="1025" name="그룹 1025"/>
              <p:cNvGrpSpPr/>
              <p:nvPr/>
            </p:nvGrpSpPr>
            <p:grpSpPr>
              <a:xfrm>
                <a:off x="5110652" y="3275252"/>
                <a:ext cx="1904762" cy="1904762"/>
                <a:chOff x="5110652" y="3275252"/>
                <a:chExt cx="1904762" cy="1904762"/>
              </a:xfrm>
            </p:grpSpPr>
            <p:pic>
              <p:nvPicPr>
                <p:cNvPr id="77" name="Object 76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5110652" y="3275252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312537" y="4948203"/>
                <a:ext cx="1693813" cy="1111479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7856840" y="3275252"/>
              <a:ext cx="1904762" cy="2436940"/>
              <a:chOff x="7856840" y="3275252"/>
              <a:chExt cx="1904762" cy="2436940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7856840" y="3275252"/>
                <a:ext cx="1904762" cy="1904762"/>
                <a:chOff x="7856840" y="3275252"/>
                <a:chExt cx="1904762" cy="1904762"/>
              </a:xfrm>
            </p:grpSpPr>
            <p:pic>
              <p:nvPicPr>
                <p:cNvPr id="83" name="Object 82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7856840" y="3275252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8606077" y="4853299"/>
                <a:ext cx="660289" cy="1384184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8047316" y="6041335"/>
              <a:ext cx="1904762" cy="2436936"/>
              <a:chOff x="8047316" y="6041335"/>
              <a:chExt cx="1904762" cy="2436936"/>
            </a:xfrm>
          </p:grpSpPr>
          <p:grpSp>
            <p:nvGrpSpPr>
              <p:cNvPr id="1029" name="그룹 1029"/>
              <p:cNvGrpSpPr/>
              <p:nvPr/>
            </p:nvGrpSpPr>
            <p:grpSpPr>
              <a:xfrm>
                <a:off x="8047316" y="6041335"/>
                <a:ext cx="1904762" cy="1904762"/>
                <a:chOff x="8047316" y="6041335"/>
                <a:chExt cx="1904762" cy="1904762"/>
              </a:xfrm>
            </p:grpSpPr>
            <p:pic>
              <p:nvPicPr>
                <p:cNvPr id="89" name="Object 88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8047316" y="6041335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8560763" y="7745797"/>
                <a:ext cx="760841" cy="1043565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1089316" y="4665065"/>
              <a:ext cx="1904762" cy="2436940"/>
              <a:chOff x="11089316" y="4665065"/>
              <a:chExt cx="1904762" cy="2436940"/>
            </a:xfrm>
          </p:grpSpPr>
          <p:grpSp>
            <p:nvGrpSpPr>
              <p:cNvPr id="1031" name="그룹 1031"/>
              <p:cNvGrpSpPr/>
              <p:nvPr/>
            </p:nvGrpSpPr>
            <p:grpSpPr>
              <a:xfrm>
                <a:off x="11089316" y="4665065"/>
                <a:ext cx="1904762" cy="1904762"/>
                <a:chOff x="11089316" y="4665065"/>
                <a:chExt cx="1904762" cy="1904762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11089316" y="4665065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97" name="Object 9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1291201" y="6338016"/>
                <a:ext cx="1693813" cy="1111479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4137598" y="4665065"/>
              <a:ext cx="1914286" cy="2436940"/>
              <a:chOff x="14137598" y="4665065"/>
              <a:chExt cx="1914286" cy="2436940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14137598" y="4665065"/>
                <a:ext cx="1904762" cy="1904762"/>
                <a:chOff x="14137598" y="4665065"/>
                <a:chExt cx="1904762" cy="1904762"/>
              </a:xfrm>
            </p:grpSpPr>
            <p:pic>
              <p:nvPicPr>
                <p:cNvPr id="101" name="Object 10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14137598" y="4665065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103" name="Object 102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4841125" y="6369530"/>
                <a:ext cx="735317" cy="113134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83793" y="559365"/>
            <a:ext cx="128890" cy="128890"/>
            <a:chOff x="17483793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48379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19043" y="559365"/>
            <a:ext cx="128890" cy="128890"/>
            <a:chOff x="17319043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1904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54292" y="559365"/>
            <a:ext cx="128890" cy="128890"/>
            <a:chOff x="17154292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54292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1535" y="4715622"/>
            <a:ext cx="352332" cy="352332"/>
            <a:chOff x="1281535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535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0225" y="5584639"/>
            <a:ext cx="584245" cy="584245"/>
            <a:chOff x="660225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253" y="5634395"/>
            <a:ext cx="476190" cy="476190"/>
            <a:chOff x="714253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253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225" y="3614692"/>
            <a:ext cx="584245" cy="584245"/>
            <a:chOff x="660225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4253" y="3648628"/>
            <a:ext cx="476190" cy="476190"/>
            <a:chOff x="714253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253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0225" y="2629719"/>
            <a:ext cx="584245" cy="584245"/>
            <a:chOff x="660225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4253" y="2678652"/>
            <a:ext cx="476190" cy="476190"/>
            <a:chOff x="714253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253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0225" y="4599666"/>
            <a:ext cx="584245" cy="584245"/>
            <a:chOff x="660225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0225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14253" y="4641512"/>
            <a:ext cx="476190" cy="476190"/>
            <a:chOff x="714253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4253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874441" y="6529345"/>
            <a:ext cx="12038095" cy="3460952"/>
            <a:chOff x="5874441" y="6529345"/>
            <a:chExt cx="12038095" cy="346095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74441" y="6529345"/>
              <a:ext cx="12038095" cy="346095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874441" y="1262895"/>
            <a:ext cx="12038095" cy="5214000"/>
            <a:chOff x="5874441" y="1262895"/>
            <a:chExt cx="12038095" cy="521400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74441" y="1262895"/>
              <a:ext cx="12038095" cy="5214000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16413" y="429199"/>
            <a:ext cx="4571623" cy="15428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10964" y="1304433"/>
            <a:ext cx="1423525" cy="72806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989335" y="785142"/>
            <a:ext cx="14893909" cy="43021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12488" y="4130872"/>
            <a:ext cx="5055184" cy="22496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83793" y="559365"/>
            <a:ext cx="128890" cy="128890"/>
            <a:chOff x="17483793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48379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19043" y="559365"/>
            <a:ext cx="128890" cy="128890"/>
            <a:chOff x="17319043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1904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54292" y="559365"/>
            <a:ext cx="128890" cy="128890"/>
            <a:chOff x="17154292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54292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1535" y="4715622"/>
            <a:ext cx="352332" cy="352332"/>
            <a:chOff x="1281535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535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0225" y="5584639"/>
            <a:ext cx="584245" cy="584245"/>
            <a:chOff x="660225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253" y="5634395"/>
            <a:ext cx="476190" cy="476190"/>
            <a:chOff x="714253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253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225" y="3614692"/>
            <a:ext cx="584245" cy="584245"/>
            <a:chOff x="660225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4253" y="3648628"/>
            <a:ext cx="476190" cy="476190"/>
            <a:chOff x="714253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253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0225" y="2629719"/>
            <a:ext cx="584245" cy="584245"/>
            <a:chOff x="660225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4253" y="2678652"/>
            <a:ext cx="476190" cy="476190"/>
            <a:chOff x="714253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253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0225" y="4599666"/>
            <a:ext cx="584245" cy="584245"/>
            <a:chOff x="660225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0225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14253" y="4641512"/>
            <a:ext cx="476190" cy="476190"/>
            <a:chOff x="714253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4253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-5010286" y="953651"/>
            <a:ext cx="28306286" cy="9139816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16413" y="429199"/>
            <a:ext cx="4571623" cy="1542842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06916" y="1261583"/>
            <a:ext cx="874201" cy="75863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89335" y="785142"/>
            <a:ext cx="14893909" cy="430214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920723" y="2347306"/>
            <a:ext cx="2696832" cy="10252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83793" y="559365"/>
            <a:ext cx="128890" cy="128890"/>
            <a:chOff x="17483793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48379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19043" y="559365"/>
            <a:ext cx="128890" cy="128890"/>
            <a:chOff x="17319043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1904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54292" y="559365"/>
            <a:ext cx="128890" cy="128890"/>
            <a:chOff x="17154292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54292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1535" y="4715622"/>
            <a:ext cx="352332" cy="352332"/>
            <a:chOff x="1281535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535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0225" y="5584639"/>
            <a:ext cx="584245" cy="584245"/>
            <a:chOff x="660225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253" y="5634395"/>
            <a:ext cx="476190" cy="476190"/>
            <a:chOff x="714253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253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225" y="3614692"/>
            <a:ext cx="584245" cy="584245"/>
            <a:chOff x="660225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4253" y="3648628"/>
            <a:ext cx="476190" cy="476190"/>
            <a:chOff x="714253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253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0225" y="2629719"/>
            <a:ext cx="584245" cy="584245"/>
            <a:chOff x="660225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4253" y="2678652"/>
            <a:ext cx="476190" cy="476190"/>
            <a:chOff x="714253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253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0225" y="4599666"/>
            <a:ext cx="584245" cy="584245"/>
            <a:chOff x="660225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0225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14253" y="4641512"/>
            <a:ext cx="476190" cy="476190"/>
            <a:chOff x="714253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4253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16413" y="429199"/>
            <a:ext cx="4571623" cy="154284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06916" y="1261583"/>
            <a:ext cx="874201" cy="75863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89335" y="785142"/>
            <a:ext cx="14893909" cy="43021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066286" y="2477202"/>
            <a:ext cx="14153143" cy="5331311"/>
            <a:chOff x="2066286" y="2477202"/>
            <a:chExt cx="14153143" cy="533131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010286" y="953651"/>
              <a:ext cx="28306286" cy="9139816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38723" y="2347306"/>
              <a:ext cx="2660832" cy="10252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83793" y="559365"/>
            <a:ext cx="128890" cy="128890"/>
            <a:chOff x="17483793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48379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19043" y="559365"/>
            <a:ext cx="128890" cy="128890"/>
            <a:chOff x="17319043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1904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54292" y="559365"/>
            <a:ext cx="128890" cy="128890"/>
            <a:chOff x="17154292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54292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1535" y="4715622"/>
            <a:ext cx="352332" cy="352332"/>
            <a:chOff x="1281535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535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0225" y="5584639"/>
            <a:ext cx="584245" cy="584245"/>
            <a:chOff x="660225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253" y="5634395"/>
            <a:ext cx="476190" cy="476190"/>
            <a:chOff x="714253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253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225" y="3614692"/>
            <a:ext cx="584245" cy="584245"/>
            <a:chOff x="660225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4253" y="3648628"/>
            <a:ext cx="476190" cy="476190"/>
            <a:chOff x="714253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253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0225" y="2629719"/>
            <a:ext cx="584245" cy="584245"/>
            <a:chOff x="660225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4253" y="2678652"/>
            <a:ext cx="476190" cy="476190"/>
            <a:chOff x="714253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253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0225" y="4599666"/>
            <a:ext cx="584245" cy="584245"/>
            <a:chOff x="660225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0225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14253" y="4641512"/>
            <a:ext cx="476190" cy="476190"/>
            <a:chOff x="714253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4253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700610" y="3949766"/>
            <a:ext cx="7142857" cy="4596639"/>
            <a:chOff x="1700610" y="3949766"/>
            <a:chExt cx="7142857" cy="459663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0610" y="3949766"/>
              <a:ext cx="7142857" cy="459663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823413" y="3870565"/>
            <a:ext cx="7142857" cy="4596639"/>
            <a:chOff x="9823413" y="3870565"/>
            <a:chExt cx="7142857" cy="459663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23413" y="3870565"/>
              <a:ext cx="7142857" cy="4596639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16413" y="429199"/>
            <a:ext cx="4571623" cy="15428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06916" y="1261583"/>
            <a:ext cx="874201" cy="758630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989335" y="785142"/>
            <a:ext cx="14893909" cy="43021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10275" y="2756572"/>
            <a:ext cx="7496698" cy="1031746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503904" y="2789660"/>
            <a:ext cx="7460679" cy="10317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34699" y="345475"/>
            <a:ext cx="1730527" cy="1612166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840569" y="2071107"/>
            <a:ext cx="7619048" cy="2571429"/>
            <a:chOff x="1840569" y="2071107"/>
            <a:chExt cx="7619048" cy="2571429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840569" y="2071107"/>
              <a:ext cx="7619048" cy="2571429"/>
              <a:chOff x="1840569" y="2071107"/>
              <a:chExt cx="7619048" cy="257142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840569" y="2071107"/>
                <a:ext cx="7619048" cy="2571429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52490" y="2190740"/>
              <a:ext cx="3179193" cy="1479745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93622" y="3136593"/>
              <a:ext cx="2150371" cy="136198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857234" y="2052059"/>
            <a:ext cx="7619048" cy="2571429"/>
            <a:chOff x="9857234" y="2052059"/>
            <a:chExt cx="7619048" cy="2571429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57234" y="2052059"/>
              <a:ext cx="7619048" cy="2571429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073995" y="2182844"/>
            <a:ext cx="3741726" cy="1488126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840569" y="5876761"/>
            <a:ext cx="7619048" cy="2632922"/>
            <a:chOff x="1840569" y="5876761"/>
            <a:chExt cx="7619048" cy="2632922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1840569" y="5876761"/>
              <a:ext cx="7619048" cy="2571429"/>
              <a:chOff x="1840569" y="5876761"/>
              <a:chExt cx="7619048" cy="2571429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840569" y="5876761"/>
                <a:ext cx="7619048" cy="2571429"/>
              </a:xfrm>
              <a:prstGeom prst="rect">
                <a:avLst/>
              </a:prstGeom>
            </p:spPr>
          </p:pic>
        </p:grpSp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53642" y="6053299"/>
              <a:ext cx="5154736" cy="1479745"/>
            </a:xfrm>
            <a:prstGeom prst="rect">
              <a:avLst/>
            </a:prstGeom>
          </p:spPr>
        </p:pic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93622" y="6954260"/>
              <a:ext cx="2435561" cy="178461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9883031" y="5876761"/>
            <a:ext cx="7619048" cy="2571429"/>
            <a:chOff x="9883031" y="5876761"/>
            <a:chExt cx="7619048" cy="2571429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9883031" y="5876761"/>
              <a:ext cx="7619048" cy="2571429"/>
              <a:chOff x="9883031" y="5876761"/>
              <a:chExt cx="7619048" cy="2571429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883031" y="5876761"/>
                <a:ext cx="7619048" cy="2571429"/>
              </a:xfrm>
              <a:prstGeom prst="rect">
                <a:avLst/>
              </a:prstGeom>
            </p:spPr>
          </p:pic>
        </p:grpSp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99411" y="6068914"/>
              <a:ext cx="5126383" cy="1488126"/>
            </a:xfrm>
            <a:prstGeom prst="rect">
              <a:avLst/>
            </a:prstGeom>
          </p:spPr>
        </p:pic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739012" y="6973307"/>
              <a:ext cx="2182057" cy="1306057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007696" y="785142"/>
            <a:ext cx="14893766" cy="43021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83793" y="559365"/>
            <a:ext cx="128890" cy="128890"/>
            <a:chOff x="17483793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48379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19043" y="559365"/>
            <a:ext cx="128890" cy="128890"/>
            <a:chOff x="17319043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1904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54292" y="559365"/>
            <a:ext cx="128890" cy="128890"/>
            <a:chOff x="17154292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54292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1535" y="4715622"/>
            <a:ext cx="352332" cy="352332"/>
            <a:chOff x="1281535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535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0225" y="5584639"/>
            <a:ext cx="584245" cy="584245"/>
            <a:chOff x="660225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253" y="5634395"/>
            <a:ext cx="476190" cy="476190"/>
            <a:chOff x="714253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253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225" y="3614692"/>
            <a:ext cx="584245" cy="584245"/>
            <a:chOff x="660225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4253" y="3648628"/>
            <a:ext cx="476190" cy="476190"/>
            <a:chOff x="714253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253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0225" y="2629719"/>
            <a:ext cx="584245" cy="584245"/>
            <a:chOff x="660225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4253" y="2678652"/>
            <a:ext cx="476190" cy="476190"/>
            <a:chOff x="714253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253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0225" y="4599666"/>
            <a:ext cx="584245" cy="584245"/>
            <a:chOff x="660225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0225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14253" y="4641512"/>
            <a:ext cx="476190" cy="476190"/>
            <a:chOff x="714253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4253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878069" y="2800568"/>
            <a:ext cx="5462371" cy="6171429"/>
            <a:chOff x="2878069" y="2800568"/>
            <a:chExt cx="5462371" cy="617142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78069" y="2800568"/>
              <a:ext cx="5462371" cy="617142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16413" y="429199"/>
            <a:ext cx="4571623" cy="1542842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06916" y="1261583"/>
            <a:ext cx="874201" cy="75863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89335" y="785142"/>
            <a:ext cx="14893909" cy="430214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12041" y="2067384"/>
            <a:ext cx="8634498" cy="1025270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57342" y="4585723"/>
            <a:ext cx="9637451" cy="18308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83793" y="559365"/>
            <a:ext cx="128890" cy="128890"/>
            <a:chOff x="17483793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48379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19043" y="559365"/>
            <a:ext cx="128890" cy="128890"/>
            <a:chOff x="17319043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19043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54292" y="559365"/>
            <a:ext cx="128890" cy="128890"/>
            <a:chOff x="17154292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54292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1535" y="4715622"/>
            <a:ext cx="352332" cy="352332"/>
            <a:chOff x="1281535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1535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0225" y="5584639"/>
            <a:ext cx="584245" cy="584245"/>
            <a:chOff x="660225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253" y="5634395"/>
            <a:ext cx="476190" cy="476190"/>
            <a:chOff x="714253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253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0225" y="3614692"/>
            <a:ext cx="584245" cy="584245"/>
            <a:chOff x="660225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4253" y="3648628"/>
            <a:ext cx="476190" cy="476190"/>
            <a:chOff x="714253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253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0225" y="2629719"/>
            <a:ext cx="584245" cy="584245"/>
            <a:chOff x="660225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225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4253" y="2678652"/>
            <a:ext cx="476190" cy="476190"/>
            <a:chOff x="714253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253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0225" y="4599666"/>
            <a:ext cx="584245" cy="584245"/>
            <a:chOff x="660225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0225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878069" y="2791047"/>
            <a:ext cx="5436109" cy="6171429"/>
            <a:chOff x="2878069" y="2791047"/>
            <a:chExt cx="5436109" cy="617142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78069" y="2791047"/>
              <a:ext cx="5436109" cy="61714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14253" y="4641512"/>
            <a:ext cx="476190" cy="476190"/>
            <a:chOff x="714253" y="4641512"/>
            <a:chExt cx="476190" cy="47619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4253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16413" y="429199"/>
            <a:ext cx="4571623" cy="1542842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06916" y="1261583"/>
            <a:ext cx="874201" cy="75863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89335" y="785142"/>
            <a:ext cx="14893909" cy="430214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30037" y="2067380"/>
            <a:ext cx="8598498" cy="1025270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225161" y="4938056"/>
            <a:ext cx="11047117" cy="147541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7122" y="5700595"/>
            <a:ext cx="352332" cy="352332"/>
            <a:chOff x="1287122" y="5700595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122" y="5700595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35890" y="429199"/>
            <a:ext cx="4522480" cy="154284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28288" y="1304431"/>
            <a:ext cx="1450144" cy="72806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2428198" y="3702513"/>
            <a:ext cx="5050556" cy="2880688"/>
            <a:chOff x="12428198" y="3702513"/>
            <a:chExt cx="5050556" cy="288068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2428198" y="3702513"/>
              <a:ext cx="5050556" cy="2880688"/>
              <a:chOff x="12428198" y="3702513"/>
              <a:chExt cx="5050556" cy="2880688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12428198" y="3702513"/>
                <a:ext cx="5050556" cy="2880688"/>
                <a:chOff x="12428198" y="3702513"/>
                <a:chExt cx="5050556" cy="2880688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2428198" y="3702513"/>
                  <a:ext cx="5050556" cy="2880688"/>
                </a:xfrm>
                <a:prstGeom prst="rect">
                  <a:avLst/>
                </a:prstGeom>
              </p:spPr>
            </p:pic>
          </p:grpSp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3945336" y="4263630"/>
                <a:ext cx="2931684" cy="1019703"/>
              </a:xfrm>
              <a:prstGeom prst="rect">
                <a:avLst/>
              </a:prstGeom>
            </p:spPr>
          </p:pic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3986095" y="4841073"/>
                <a:ext cx="3073695" cy="112451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2587429" y="4419205"/>
              <a:ext cx="1428571" cy="1428571"/>
              <a:chOff x="12587429" y="4419205"/>
              <a:chExt cx="1428571" cy="1428571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2587429" y="4419205"/>
                <a:ext cx="1428571" cy="1428571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7197921" y="3702513"/>
            <a:ext cx="5050556" cy="2880688"/>
            <a:chOff x="7197921" y="3702513"/>
            <a:chExt cx="5050556" cy="288068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97921" y="3702513"/>
              <a:ext cx="5050556" cy="288068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330419" y="4419048"/>
            <a:ext cx="1428571" cy="1428571"/>
            <a:chOff x="7330419" y="4419048"/>
            <a:chExt cx="1428571" cy="1428571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30419" y="4419048"/>
              <a:ext cx="1428571" cy="1428571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723031" y="4259812"/>
            <a:ext cx="3275150" cy="1019703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779943" y="4864133"/>
            <a:ext cx="2945419" cy="112095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922895" y="3702513"/>
            <a:ext cx="5050556" cy="2880688"/>
            <a:chOff x="1922895" y="3702513"/>
            <a:chExt cx="5050556" cy="2880688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922895" y="3702513"/>
              <a:ext cx="5050556" cy="2880688"/>
              <a:chOff x="1922895" y="3702513"/>
              <a:chExt cx="5050556" cy="2880688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922895" y="3702513"/>
                <a:ext cx="5050556" cy="2880688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2091229" y="4350867"/>
              <a:ext cx="1428571" cy="1428571"/>
              <a:chOff x="2091229" y="4350867"/>
              <a:chExt cx="1428571" cy="1428571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2091229" y="4350867"/>
                <a:ext cx="1428571" cy="1428571"/>
              </a:xfrm>
              <a:prstGeom prst="rect">
                <a:avLst/>
              </a:prstGeom>
            </p:spPr>
          </p:pic>
        </p:grpSp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458108" y="4263630"/>
              <a:ext cx="2572541" cy="1019703"/>
            </a:xfrm>
            <a:prstGeom prst="rect">
              <a:avLst/>
            </a:prstGeom>
          </p:spPr>
        </p:pic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493590" y="4841084"/>
              <a:ext cx="2922638" cy="11244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7122" y="5700595"/>
            <a:ext cx="352332" cy="352332"/>
            <a:chOff x="1287122" y="5700595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122" y="5700595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35890" y="429199"/>
            <a:ext cx="4522480" cy="154284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28669" y="1261583"/>
            <a:ext cx="841420" cy="75863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922895" y="3702513"/>
            <a:ext cx="15555859" cy="2880688"/>
            <a:chOff x="1922895" y="3702513"/>
            <a:chExt cx="15555859" cy="288068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2428198" y="3702513"/>
              <a:ext cx="5050556" cy="2880688"/>
              <a:chOff x="12428198" y="3702513"/>
              <a:chExt cx="5050556" cy="2880688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12428198" y="3702513"/>
                <a:ext cx="5050556" cy="2880688"/>
                <a:chOff x="12428198" y="3702513"/>
                <a:chExt cx="5050556" cy="2880688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2428198" y="3702513"/>
                  <a:ext cx="5050556" cy="2880688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12543905" y="4446939"/>
                <a:ext cx="1428571" cy="1428408"/>
                <a:chOff x="12543905" y="4446939"/>
                <a:chExt cx="1428571" cy="1428408"/>
              </a:xfrm>
            </p:grpSpPr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12543905" y="4446939"/>
                  <a:ext cx="1428571" cy="1428408"/>
                </a:xfrm>
                <a:prstGeom prst="rect">
                  <a:avLst/>
                </a:prstGeom>
              </p:spPr>
            </p:pic>
          </p:grpSp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3944279" y="4260939"/>
                <a:ext cx="2714922" cy="1019703"/>
              </a:xfrm>
              <a:prstGeom prst="rect">
                <a:avLst/>
              </a:prstGeom>
            </p:spPr>
          </p:pic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3987733" y="4843774"/>
                <a:ext cx="3388981" cy="1124486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922895" y="3702513"/>
              <a:ext cx="5050556" cy="2880688"/>
              <a:chOff x="1922895" y="3702513"/>
              <a:chExt cx="5050556" cy="2880688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922895" y="3702513"/>
                <a:ext cx="5050556" cy="2880688"/>
                <a:chOff x="1922895" y="3702513"/>
                <a:chExt cx="5050556" cy="2880688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922895" y="3702513"/>
                  <a:ext cx="5050556" cy="2880688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35610" y="4428571"/>
                <a:ext cx="1428571" cy="1428571"/>
                <a:chOff x="2035610" y="4428571"/>
                <a:chExt cx="1428571" cy="1428571"/>
              </a:xfrm>
            </p:grpSpPr>
            <p:pic>
              <p:nvPicPr>
                <p:cNvPr id="69" name="Object 68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2035610" y="4428571"/>
                  <a:ext cx="1428571" cy="1428571"/>
                </a:xfrm>
                <a:prstGeom prst="rect">
                  <a:avLst/>
                </a:prstGeom>
              </p:spPr>
            </p:pic>
          </p:grpSp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3459822" y="4260939"/>
                <a:ext cx="1873131" cy="1019703"/>
              </a:xfrm>
              <a:prstGeom prst="rect">
                <a:avLst/>
              </a:prstGeom>
            </p:spPr>
          </p:pic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3493590" y="4843771"/>
                <a:ext cx="3458619" cy="1124486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7197921" y="3702513"/>
              <a:ext cx="5050556" cy="2880688"/>
              <a:chOff x="7197921" y="3702513"/>
              <a:chExt cx="5050556" cy="2880688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7197921" y="3702513"/>
                <a:ext cx="5050556" cy="2880688"/>
                <a:chOff x="7197921" y="3702513"/>
                <a:chExt cx="5050556" cy="2880688"/>
              </a:xfrm>
            </p:grpSpPr>
            <p:pic>
              <p:nvPicPr>
                <p:cNvPr id="76" name="Object 7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7197921" y="3702513"/>
                  <a:ext cx="5050556" cy="2880688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7323199" y="4450875"/>
                <a:ext cx="1428571" cy="1428571"/>
                <a:chOff x="7323199" y="4450875"/>
                <a:chExt cx="1428571" cy="1428571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7323199" y="4450875"/>
                  <a:ext cx="1428571" cy="1428571"/>
                </a:xfrm>
                <a:prstGeom prst="rect">
                  <a:avLst/>
                </a:prstGeom>
              </p:spPr>
            </p:pic>
          </p:grpSp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8669317" y="4819729"/>
                <a:ext cx="3782535" cy="1273469"/>
              </a:xfrm>
              <a:prstGeom prst="rect">
                <a:avLst/>
              </a:prstGeom>
            </p:spPr>
          </p:pic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8737108" y="4209382"/>
                <a:ext cx="1762798" cy="106629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320254" y="2618779"/>
            <a:ext cx="8330893" cy="56255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0" name="그룹 1020"/>
          <p:cNvGrpSpPr/>
          <p:nvPr/>
        </p:nvGrpSpPr>
        <p:grpSpPr>
          <a:xfrm>
            <a:off x="2144324" y="1622592"/>
            <a:ext cx="15357755" cy="1007127"/>
            <a:chOff x="2144324" y="1622592"/>
            <a:chExt cx="15357755" cy="100712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4324" y="1622592"/>
              <a:ext cx="15357755" cy="100712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144324" y="3405714"/>
            <a:ext cx="15357755" cy="5414455"/>
            <a:chOff x="2144324" y="3405714"/>
            <a:chExt cx="15357755" cy="541445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4324" y="3405714"/>
              <a:ext cx="15357755" cy="5414455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16574" y="1405031"/>
            <a:ext cx="10836551" cy="1717723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46574" y="3198231"/>
            <a:ext cx="15036504" cy="564813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0" name="그룹 1020"/>
          <p:cNvGrpSpPr/>
          <p:nvPr/>
        </p:nvGrpSpPr>
        <p:grpSpPr>
          <a:xfrm>
            <a:off x="2144324" y="1622592"/>
            <a:ext cx="15357755" cy="1007127"/>
            <a:chOff x="2144324" y="1622592"/>
            <a:chExt cx="15357755" cy="100712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4324" y="1622592"/>
              <a:ext cx="15357755" cy="100712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144324" y="3405714"/>
            <a:ext cx="15357755" cy="5414455"/>
            <a:chOff x="2144324" y="3405714"/>
            <a:chExt cx="15357755" cy="541445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4324" y="3405714"/>
              <a:ext cx="15357755" cy="5414455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16574" y="1405031"/>
            <a:ext cx="14988980" cy="1717723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46574" y="3198231"/>
            <a:ext cx="15032647" cy="464309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0" name="그룹 1020"/>
          <p:cNvGrpSpPr/>
          <p:nvPr/>
        </p:nvGrpSpPr>
        <p:grpSpPr>
          <a:xfrm>
            <a:off x="2144324" y="1622592"/>
            <a:ext cx="15357755" cy="1007127"/>
            <a:chOff x="2144324" y="1622592"/>
            <a:chExt cx="15357755" cy="100712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4324" y="1622592"/>
              <a:ext cx="15357755" cy="100712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144324" y="3405714"/>
            <a:ext cx="15357755" cy="5414455"/>
            <a:chOff x="2144324" y="3405714"/>
            <a:chExt cx="15357755" cy="541445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4324" y="3405714"/>
              <a:ext cx="15357755" cy="5414455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16574" y="1251469"/>
            <a:ext cx="15040466" cy="1969989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46574" y="3198231"/>
            <a:ext cx="15121075" cy="602671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0" name="그룹 1020"/>
          <p:cNvGrpSpPr/>
          <p:nvPr/>
        </p:nvGrpSpPr>
        <p:grpSpPr>
          <a:xfrm>
            <a:off x="2144324" y="1622592"/>
            <a:ext cx="15357755" cy="1007127"/>
            <a:chOff x="2144324" y="1622592"/>
            <a:chExt cx="15357755" cy="100712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4324" y="1622592"/>
              <a:ext cx="15357755" cy="100712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144324" y="3405714"/>
            <a:ext cx="15357755" cy="5414455"/>
            <a:chOff x="2144324" y="3405714"/>
            <a:chExt cx="15357755" cy="541445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4324" y="3405714"/>
              <a:ext cx="15357755" cy="541445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247181" y="3508571"/>
            <a:ext cx="15357755" cy="5414455"/>
            <a:chOff x="2247181" y="3508571"/>
            <a:chExt cx="15357755" cy="541445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47181" y="3508571"/>
              <a:ext cx="15357755" cy="5414455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16574" y="1405031"/>
            <a:ext cx="15216637" cy="1717723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46574" y="3198231"/>
            <a:ext cx="15108789" cy="328004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0" name="그룹 1020"/>
          <p:cNvGrpSpPr/>
          <p:nvPr/>
        </p:nvGrpSpPr>
        <p:grpSpPr>
          <a:xfrm>
            <a:off x="2144324" y="1622592"/>
            <a:ext cx="15357755" cy="1007127"/>
            <a:chOff x="2144324" y="1622592"/>
            <a:chExt cx="15357755" cy="100712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4324" y="1622592"/>
              <a:ext cx="15357755" cy="100712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144324" y="3405714"/>
            <a:ext cx="15357755" cy="5414455"/>
            <a:chOff x="2144324" y="3405714"/>
            <a:chExt cx="15357755" cy="541445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4324" y="3405714"/>
              <a:ext cx="15357755" cy="541445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247181" y="3508571"/>
            <a:ext cx="15357755" cy="5414455"/>
            <a:chOff x="2247181" y="3508571"/>
            <a:chExt cx="15357755" cy="541445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47181" y="3508571"/>
              <a:ext cx="15357755" cy="5414455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16574" y="1405031"/>
            <a:ext cx="12893561" cy="1717723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46574" y="3198231"/>
            <a:ext cx="14933361" cy="32800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7122" y="2746346"/>
            <a:ext cx="352332" cy="352332"/>
            <a:chOff x="1287122" y="2746346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122" y="2746346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78511" y="2629719"/>
                <a:ext cx="584245" cy="58424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32539" y="2678652"/>
              <a:ext cx="476190" cy="476190"/>
              <a:chOff x="732539" y="2678652"/>
              <a:chExt cx="476190" cy="47619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2539" y="2678652"/>
                <a:ext cx="476190" cy="476190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061261" y="5142857"/>
            <a:ext cx="2960941" cy="2960941"/>
            <a:chOff x="14061261" y="5142857"/>
            <a:chExt cx="2960941" cy="296094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061261" y="5142857"/>
              <a:ext cx="2960941" cy="2960941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35290" y="429199"/>
            <a:ext cx="2781441" cy="1542841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25583" y="1304431"/>
            <a:ext cx="1428744" cy="728068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3492847" y="2227209"/>
            <a:ext cx="10009524" cy="2852156"/>
            <a:chOff x="3492847" y="2227209"/>
            <a:chExt cx="10009524" cy="2852156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5268053" y="2227209"/>
              <a:ext cx="6450050" cy="578851"/>
              <a:chOff x="5268053" y="2227209"/>
              <a:chExt cx="6450050" cy="578851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268053" y="2227209"/>
                <a:ext cx="6450050" cy="578851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3492847" y="4365080"/>
              <a:ext cx="10000462" cy="707229"/>
              <a:chOff x="3492847" y="4365080"/>
              <a:chExt cx="10000462" cy="707229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492847" y="4365080"/>
                <a:ext cx="10000462" cy="707229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3595077" y="3208815"/>
              <a:ext cx="9796003" cy="557148"/>
              <a:chOff x="3595077" y="3208815"/>
              <a:chExt cx="9796003" cy="557148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3595077" y="3208815"/>
                <a:ext cx="9796003" cy="5571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2466165" y="6215324"/>
            <a:ext cx="12053825" cy="2733001"/>
            <a:chOff x="2466165" y="6215324"/>
            <a:chExt cx="12053825" cy="2733001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74423" y="7774895"/>
              <a:ext cx="12620009" cy="1714781"/>
            </a:xfrm>
            <a:prstGeom prst="rect">
              <a:avLst/>
            </a:prstGeom>
          </p:spPr>
        </p:pic>
        <p:grpSp>
          <p:nvGrpSpPr>
            <p:cNvPr id="1023" name="그룹 1023"/>
            <p:cNvGrpSpPr/>
            <p:nvPr/>
          </p:nvGrpSpPr>
          <p:grpSpPr>
            <a:xfrm>
              <a:off x="7932411" y="6985076"/>
              <a:ext cx="1121335" cy="1013357"/>
              <a:chOff x="7932411" y="6985076"/>
              <a:chExt cx="1121335" cy="1013357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5400000">
                <a:off x="7932411" y="6985076"/>
                <a:ext cx="1121335" cy="1013357"/>
              </a:xfrm>
              <a:prstGeom prst="rect">
                <a:avLst/>
              </a:prstGeom>
            </p:spPr>
          </p:pic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452596" y="5986753"/>
              <a:ext cx="11237629" cy="13944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0" name="그룹 1020"/>
          <p:cNvGrpSpPr/>
          <p:nvPr/>
        </p:nvGrpSpPr>
        <p:grpSpPr>
          <a:xfrm>
            <a:off x="2144324" y="1622592"/>
            <a:ext cx="15357755" cy="1007127"/>
            <a:chOff x="2144324" y="1622592"/>
            <a:chExt cx="15357755" cy="100712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4324" y="1622592"/>
              <a:ext cx="15357755" cy="100712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144324" y="3405714"/>
            <a:ext cx="15357755" cy="5414455"/>
            <a:chOff x="2144324" y="3405714"/>
            <a:chExt cx="15357755" cy="541445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4324" y="3405714"/>
              <a:ext cx="15357755" cy="541445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247181" y="3508571"/>
            <a:ext cx="15357755" cy="5414455"/>
            <a:chOff x="2247181" y="3508571"/>
            <a:chExt cx="15357755" cy="541445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47181" y="3508571"/>
              <a:ext cx="15357755" cy="5414455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16574" y="1233184"/>
            <a:ext cx="15147237" cy="1997418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46574" y="3198231"/>
            <a:ext cx="15108789" cy="613261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8511" y="2629719"/>
            <a:ext cx="584245" cy="3539165"/>
            <a:chOff x="678511" y="2629719"/>
            <a:chExt cx="584245" cy="35391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78511" y="5584639"/>
              <a:ext cx="584245" cy="584245"/>
              <a:chOff x="678511" y="5584639"/>
              <a:chExt cx="584245" cy="58424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678511" y="5584639"/>
                <a:ext cx="584245" cy="584245"/>
                <a:chOff x="678511" y="5584639"/>
                <a:chExt cx="584245" cy="58424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558463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732539" y="5634395"/>
                <a:ext cx="476190" cy="476190"/>
                <a:chOff x="732539" y="5634395"/>
                <a:chExt cx="476190" cy="476190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32539" y="5634395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678511" y="3614692"/>
              <a:ext cx="584245" cy="584245"/>
              <a:chOff x="678511" y="3614692"/>
              <a:chExt cx="584245" cy="584245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678511" y="3614692"/>
                <a:ext cx="584245" cy="584245"/>
                <a:chOff x="678511" y="3614692"/>
                <a:chExt cx="584245" cy="584245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3614692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732539" y="3648628"/>
                <a:ext cx="476190" cy="476190"/>
                <a:chOff x="732539" y="3648628"/>
                <a:chExt cx="476190" cy="476190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32539" y="3648628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678511" y="2629719"/>
                <a:ext cx="584245" cy="584245"/>
                <a:chOff x="678511" y="2629719"/>
                <a:chExt cx="584245" cy="584245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2629719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732539" y="2678652"/>
                <a:ext cx="476190" cy="476190"/>
                <a:chOff x="732539" y="2678652"/>
                <a:chExt cx="476190" cy="47619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32539" y="2678652"/>
                  <a:ext cx="476190" cy="4761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7" name="그룹 1017"/>
            <p:cNvGrpSpPr/>
            <p:nvPr/>
          </p:nvGrpSpPr>
          <p:grpSpPr>
            <a:xfrm>
              <a:off x="678511" y="4599666"/>
              <a:ext cx="584245" cy="584245"/>
              <a:chOff x="678511" y="4599666"/>
              <a:chExt cx="584245" cy="584245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678511" y="4599666"/>
                <a:ext cx="584245" cy="584245"/>
                <a:chOff x="678511" y="4599666"/>
                <a:chExt cx="584245" cy="584245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8511" y="4599666"/>
                  <a:ext cx="584245" cy="584245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732539" y="4641512"/>
                <a:ext cx="476190" cy="476190"/>
                <a:chOff x="732539" y="4641512"/>
                <a:chExt cx="476190" cy="4761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732539" y="4641512"/>
                  <a:ext cx="476190" cy="4761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0" name="그룹 1020"/>
          <p:cNvGrpSpPr/>
          <p:nvPr/>
        </p:nvGrpSpPr>
        <p:grpSpPr>
          <a:xfrm>
            <a:off x="2144324" y="1622592"/>
            <a:ext cx="15357755" cy="1007127"/>
            <a:chOff x="2144324" y="1622592"/>
            <a:chExt cx="15357755" cy="100712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44324" y="1622592"/>
              <a:ext cx="15357755" cy="100712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144324" y="3405714"/>
            <a:ext cx="15357755" cy="5414455"/>
            <a:chOff x="2144324" y="3405714"/>
            <a:chExt cx="15357755" cy="541445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44324" y="3405714"/>
              <a:ext cx="15357755" cy="541445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247181" y="3508571"/>
            <a:ext cx="15357755" cy="5414455"/>
            <a:chOff x="2247181" y="3508571"/>
            <a:chExt cx="15357755" cy="541445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47181" y="3508571"/>
              <a:ext cx="15357755" cy="5414455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9125" y="786856"/>
            <a:ext cx="13607109" cy="423357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316574" y="1405031"/>
            <a:ext cx="14689361" cy="1717723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46574" y="3198231"/>
            <a:ext cx="14917513" cy="6930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7122" y="2746346"/>
            <a:ext cx="352332" cy="352332"/>
            <a:chOff x="1287122" y="2746346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7122" y="2746346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78511" y="2629719"/>
              <a:ext cx="584245" cy="584245"/>
              <a:chOff x="678511" y="2629719"/>
              <a:chExt cx="584245" cy="58424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78511" y="2629719"/>
                <a:ext cx="584245" cy="58424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32539" y="2678652"/>
              <a:ext cx="476190" cy="476190"/>
              <a:chOff x="732539" y="2678652"/>
              <a:chExt cx="476190" cy="476190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2539" y="2678652"/>
                <a:ext cx="476190" cy="476190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35290" y="429199"/>
            <a:ext cx="2781441" cy="1542841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25583" y="1304431"/>
            <a:ext cx="1409639" cy="728068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019091" y="1864362"/>
            <a:ext cx="7332855" cy="7593492"/>
            <a:chOff x="2019091" y="1864362"/>
            <a:chExt cx="7332855" cy="7593492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2727737" y="2782787"/>
              <a:ext cx="1623028" cy="1623028"/>
              <a:chOff x="2727737" y="2782787"/>
              <a:chExt cx="1623028" cy="1623028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727737" y="2782787"/>
                <a:ext cx="1623028" cy="1623028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6691336" y="2782787"/>
              <a:ext cx="1623028" cy="1623028"/>
              <a:chOff x="6691336" y="2782787"/>
              <a:chExt cx="1623028" cy="1623028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5400000">
                <a:off x="6691336" y="2782787"/>
                <a:ext cx="1623028" cy="1623028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6691336" y="6906877"/>
              <a:ext cx="1623028" cy="1623028"/>
              <a:chOff x="6691336" y="6906877"/>
              <a:chExt cx="1623028" cy="1623028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10800000">
                <a:off x="6691336" y="6906877"/>
                <a:ext cx="1623028" cy="1623028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2727737" y="6906877"/>
              <a:ext cx="1623028" cy="1623028"/>
              <a:chOff x="2727737" y="6906877"/>
              <a:chExt cx="1623028" cy="1623028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16200000">
                <a:off x="2727737" y="6906877"/>
                <a:ext cx="1623028" cy="1623028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405619" y="1864362"/>
              <a:ext cx="2230857" cy="2335283"/>
              <a:chOff x="4405619" y="1864362"/>
              <a:chExt cx="2230857" cy="2335283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245752" y="3537571"/>
                <a:ext cx="2762222" cy="1025270"/>
              </a:xfrm>
              <a:prstGeom prst="rect">
                <a:avLst/>
              </a:prstGeom>
            </p:spPr>
          </p:pic>
          <p:grpSp>
            <p:nvGrpSpPr>
              <p:cNvPr id="1023" name="그룹 1023"/>
              <p:cNvGrpSpPr/>
              <p:nvPr/>
            </p:nvGrpSpPr>
            <p:grpSpPr>
              <a:xfrm>
                <a:off x="4568667" y="1864362"/>
                <a:ext cx="1904762" cy="1904762"/>
                <a:chOff x="4568667" y="1864362"/>
                <a:chExt cx="1904762" cy="1904762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4568667" y="1864362"/>
                  <a:ext cx="1904762" cy="19047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4" name="그룹 1024"/>
            <p:cNvGrpSpPr/>
            <p:nvPr/>
          </p:nvGrpSpPr>
          <p:grpSpPr>
            <a:xfrm>
              <a:off x="4350765" y="7020913"/>
              <a:ext cx="2340571" cy="2436941"/>
              <a:chOff x="4350765" y="7020913"/>
              <a:chExt cx="2340571" cy="2436941"/>
            </a:xfrm>
          </p:grpSpPr>
          <p:grpSp>
            <p:nvGrpSpPr>
              <p:cNvPr id="1025" name="그룹 1025"/>
              <p:cNvGrpSpPr/>
              <p:nvPr/>
            </p:nvGrpSpPr>
            <p:grpSpPr>
              <a:xfrm>
                <a:off x="4568667" y="7020913"/>
                <a:ext cx="1904762" cy="1904762"/>
                <a:chOff x="4568667" y="7020913"/>
                <a:chExt cx="1904762" cy="1904762"/>
              </a:xfrm>
            </p:grpSpPr>
            <p:pic>
              <p:nvPicPr>
                <p:cNvPr id="76" name="Object 75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4568667" y="7020913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4182098" y="8795779"/>
                <a:ext cx="2889489" cy="1025270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7121090" y="4405815"/>
              <a:ext cx="2230857" cy="2510586"/>
              <a:chOff x="7121090" y="4405815"/>
              <a:chExt cx="2230857" cy="2510586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7284137" y="4405815"/>
                <a:ext cx="1904762" cy="1904762"/>
                <a:chOff x="7284137" y="4405815"/>
                <a:chExt cx="1904762" cy="1904762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7284137" y="4405815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963851" y="6254327"/>
                <a:ext cx="2769717" cy="1025270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2019091" y="4424101"/>
              <a:ext cx="1914286" cy="2474015"/>
              <a:chOff x="2019091" y="4424101"/>
              <a:chExt cx="1914286" cy="2474015"/>
            </a:xfrm>
          </p:grpSpPr>
          <p:grpSp>
            <p:nvGrpSpPr>
              <p:cNvPr id="1029" name="그룹 1029"/>
              <p:cNvGrpSpPr/>
              <p:nvPr/>
            </p:nvGrpSpPr>
            <p:grpSpPr>
              <a:xfrm>
                <a:off x="2019091" y="4424101"/>
                <a:ext cx="1904762" cy="1904762"/>
                <a:chOff x="2019091" y="4424101"/>
                <a:chExt cx="1904762" cy="1904762"/>
              </a:xfrm>
            </p:grpSpPr>
            <p:pic>
              <p:nvPicPr>
                <p:cNvPr id="88" name="Object 87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2019091" y="4424101"/>
                  <a:ext cx="1904762" cy="1904762"/>
                </a:xfrm>
                <a:prstGeom prst="rect">
                  <a:avLst/>
                </a:prstGeom>
              </p:spPr>
            </p:pic>
          </p:grpSp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2047395" y="6236041"/>
                <a:ext cx="2075565" cy="1025270"/>
              </a:xfrm>
              <a:prstGeom prst="rect">
                <a:avLst/>
              </a:prstGeom>
            </p:spPr>
          </p:pic>
        </p:grpSp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518697" y="4922564"/>
            <a:ext cx="8246165" cy="1025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3373" y="3730649"/>
            <a:ext cx="352332" cy="352332"/>
            <a:chOff x="1263373" y="3730649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3373" y="3730649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41213" y="345475"/>
            <a:ext cx="3130661" cy="1613347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471301" y="4407886"/>
            <a:ext cx="1614404" cy="1614404"/>
            <a:chOff x="2471301" y="4407886"/>
            <a:chExt cx="1614404" cy="161440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71301" y="4407886"/>
              <a:ext cx="1614404" cy="161440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276546" y="4151635"/>
            <a:ext cx="2032404" cy="2032404"/>
            <a:chOff x="8276546" y="4151635"/>
            <a:chExt cx="2032404" cy="203240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76546" y="4151635"/>
              <a:ext cx="2032404" cy="203240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910908" y="4151635"/>
            <a:ext cx="2032404" cy="2032404"/>
            <a:chOff x="14910908" y="4151635"/>
            <a:chExt cx="2032404" cy="203240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910908" y="4151635"/>
              <a:ext cx="2032404" cy="203240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289617" y="4931074"/>
            <a:ext cx="1014825" cy="568028"/>
            <a:chOff x="4289617" y="4931074"/>
            <a:chExt cx="1014825" cy="56802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89617" y="4931074"/>
              <a:ext cx="1014825" cy="56802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261721" y="4911990"/>
            <a:ext cx="1014825" cy="568028"/>
            <a:chOff x="7261721" y="4911990"/>
            <a:chExt cx="1014825" cy="56802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61721" y="4911990"/>
              <a:ext cx="1014825" cy="56802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589628" y="4931074"/>
            <a:ext cx="1014825" cy="568028"/>
            <a:chOff x="10589628" y="4931074"/>
            <a:chExt cx="1014825" cy="56802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89628" y="4931074"/>
              <a:ext cx="1014825" cy="56802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776532" y="4968593"/>
            <a:ext cx="1014825" cy="568028"/>
            <a:chOff x="13776532" y="4968593"/>
            <a:chExt cx="1014825" cy="568028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776532" y="4968593"/>
              <a:ext cx="1014825" cy="568028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880857" y="4207552"/>
            <a:ext cx="1730277" cy="1730277"/>
            <a:chOff x="11880857" y="4207552"/>
            <a:chExt cx="1730277" cy="1730277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880857" y="4207552"/>
              <a:ext cx="1730277" cy="1730277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5438314" y="4359355"/>
            <a:ext cx="1629022" cy="1629022"/>
            <a:chOff x="5438314" y="4359355"/>
            <a:chExt cx="1629022" cy="1629022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38314" y="4359355"/>
              <a:ext cx="1629022" cy="1629022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680549" y="5837330"/>
            <a:ext cx="1918803" cy="1389679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273302" y="5836292"/>
            <a:ext cx="1777470" cy="1208241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586968" y="5874825"/>
            <a:ext cx="3111832" cy="1091117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304511" y="5868254"/>
            <a:ext cx="3027241" cy="1134241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330806" y="4271405"/>
            <a:ext cx="3153908" cy="784175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004996" y="4271405"/>
            <a:ext cx="3198765" cy="784175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964244" y="4271406"/>
            <a:ext cx="3218956" cy="784175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2608501" y="4271406"/>
            <a:ext cx="3189118" cy="784175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485483" y="5818340"/>
            <a:ext cx="1768698" cy="13874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2253053"/>
            <a:ext cx="15570306" cy="7393599"/>
            <a:chOff x="1931772" y="2253053"/>
            <a:chExt cx="15570306" cy="73935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2253053"/>
              <a:ext cx="15570306" cy="73935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050765" y="6057014"/>
            <a:ext cx="3188868" cy="107143"/>
            <a:chOff x="5050765" y="6057014"/>
            <a:chExt cx="3188868" cy="10714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50765" y="6057014"/>
              <a:ext cx="3188868" cy="10714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211097" y="6057014"/>
            <a:ext cx="3188868" cy="107143"/>
            <a:chOff x="11211097" y="6057014"/>
            <a:chExt cx="3188868" cy="10714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211097" y="6057014"/>
              <a:ext cx="3188868" cy="107143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526536" y="3783842"/>
            <a:ext cx="2880115" cy="4882629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008328" y="3010966"/>
            <a:ext cx="3440610" cy="5958390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377241" y="3139808"/>
            <a:ext cx="2052924" cy="5970505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727884" y="5238410"/>
            <a:ext cx="2008394" cy="1025270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909218" y="5188656"/>
            <a:ext cx="2020013" cy="1025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2253053"/>
            <a:ext cx="15570306" cy="7393599"/>
            <a:chOff x="1931772" y="2253053"/>
            <a:chExt cx="15570306" cy="73935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2253053"/>
              <a:ext cx="15570306" cy="73935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492202" y="4563094"/>
            <a:ext cx="13337883" cy="4196607"/>
            <a:chOff x="2492202" y="4563094"/>
            <a:chExt cx="13337883" cy="419660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92202" y="4563094"/>
              <a:ext cx="13337883" cy="4196607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017144" y="785142"/>
            <a:ext cx="14893909" cy="43021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446866" y="2551894"/>
            <a:ext cx="11562317" cy="1925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2253053"/>
            <a:ext cx="15570306" cy="7393599"/>
            <a:chOff x="1931772" y="2253053"/>
            <a:chExt cx="15570306" cy="73935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2253053"/>
              <a:ext cx="15570306" cy="73935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473916" y="5067954"/>
            <a:ext cx="13337883" cy="2788607"/>
            <a:chOff x="2473916" y="5067954"/>
            <a:chExt cx="13337883" cy="278860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73916" y="5067954"/>
              <a:ext cx="13337883" cy="2788607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017144" y="785142"/>
            <a:ext cx="14893909" cy="43021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011164" y="3795205"/>
            <a:ext cx="8564946" cy="10252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821" y="4715622"/>
            <a:ext cx="352332" cy="352332"/>
            <a:chOff x="1299821" y="4715622"/>
            <a:chExt cx="352332" cy="3523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821" y="4715622"/>
              <a:ext cx="352332" cy="352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11" y="5584639"/>
            <a:ext cx="584245" cy="584245"/>
            <a:chOff x="678511" y="5584639"/>
            <a:chExt cx="584245" cy="5842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5584639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2539" y="5634395"/>
            <a:ext cx="476190" cy="476190"/>
            <a:chOff x="732539" y="5634395"/>
            <a:chExt cx="476190" cy="4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539" y="5634395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8511" y="3614692"/>
            <a:ext cx="584245" cy="584245"/>
            <a:chOff x="678511" y="3614692"/>
            <a:chExt cx="584245" cy="5842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3614692"/>
              <a:ext cx="584245" cy="584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539" y="3648628"/>
            <a:ext cx="476190" cy="476190"/>
            <a:chOff x="732539" y="3648628"/>
            <a:chExt cx="476190" cy="47619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539" y="36486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8511" y="2629719"/>
            <a:ext cx="584245" cy="584245"/>
            <a:chOff x="678511" y="2629719"/>
            <a:chExt cx="584245" cy="58424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8511" y="2629719"/>
              <a:ext cx="584245" cy="58424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32539" y="2678652"/>
            <a:ext cx="476190" cy="476190"/>
            <a:chOff x="732539" y="2678652"/>
            <a:chExt cx="476190" cy="4761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39" y="267865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8511" y="4599666"/>
            <a:ext cx="584245" cy="584245"/>
            <a:chOff x="678511" y="4599666"/>
            <a:chExt cx="584245" cy="5842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8511" y="4599666"/>
              <a:ext cx="584245" cy="584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2539" y="4641512"/>
            <a:ext cx="476190" cy="476190"/>
            <a:chOff x="732539" y="4641512"/>
            <a:chExt cx="476190" cy="47619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539" y="4641512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31772" y="2253053"/>
            <a:ext cx="15570306" cy="7393599"/>
            <a:chOff x="1931772" y="2253053"/>
            <a:chExt cx="15570306" cy="73935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31772" y="2253053"/>
              <a:ext cx="15570306" cy="73935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527553" y="2621672"/>
            <a:ext cx="9230609" cy="5662585"/>
            <a:chOff x="4527553" y="2621672"/>
            <a:chExt cx="9230609" cy="566258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27553" y="2621672"/>
              <a:ext cx="9230609" cy="5662585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34699" y="429199"/>
            <a:ext cx="4571623" cy="154284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32726" y="1304431"/>
            <a:ext cx="1661363" cy="72806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007620" y="785142"/>
            <a:ext cx="14893909" cy="43021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582552" y="8469776"/>
            <a:ext cx="5286394" cy="1025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사용자 지정</PresentationFormat>
  <Paragraphs>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김지훈</cp:lastModifiedBy>
  <cp:revision>2</cp:revision>
  <dcterms:created xsi:type="dcterms:W3CDTF">2023-12-08T23:53:55Z</dcterms:created>
  <dcterms:modified xsi:type="dcterms:W3CDTF">2023-12-08T14:58:51Z</dcterms:modified>
</cp:coreProperties>
</file>