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87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9.png"/><Relationship Id="rId10" Type="http://schemas.openxmlformats.org/officeDocument/2006/relationships/image" Target="../media/image9.png"/><Relationship Id="rId19" Type="http://schemas.openxmlformats.org/officeDocument/2006/relationships/image" Target="../media/image8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90.png"/><Relationship Id="rId26" Type="http://schemas.openxmlformats.org/officeDocument/2006/relationships/image" Target="../media/image95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9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93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28" Type="http://schemas.openxmlformats.org/officeDocument/2006/relationships/image" Target="../media/image97.png"/><Relationship Id="rId10" Type="http://schemas.openxmlformats.org/officeDocument/2006/relationships/image" Target="../media/image9.png"/><Relationship Id="rId19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73.png"/><Relationship Id="rId27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34" Type="http://schemas.openxmlformats.org/officeDocument/2006/relationships/image" Target="../media/image11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3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31" Type="http://schemas.openxmlformats.org/officeDocument/2006/relationships/image" Target="../media/image10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17.png"/><Relationship Id="rId26" Type="http://schemas.openxmlformats.org/officeDocument/2006/relationships/image" Target="../media/image123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34" Type="http://schemas.openxmlformats.org/officeDocument/2006/relationships/image" Target="../media/image131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19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28" Type="http://schemas.openxmlformats.org/officeDocument/2006/relationships/image" Target="../media/image125.png"/><Relationship Id="rId10" Type="http://schemas.openxmlformats.org/officeDocument/2006/relationships/image" Target="../media/image9.png"/><Relationship Id="rId19" Type="http://schemas.openxmlformats.org/officeDocument/2006/relationships/image" Target="../media/image118.png"/><Relationship Id="rId31" Type="http://schemas.openxmlformats.org/officeDocument/2006/relationships/image" Target="../media/image1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26" Type="http://schemas.openxmlformats.org/officeDocument/2006/relationships/image" Target="../media/image138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9.png"/><Relationship Id="rId19" Type="http://schemas.openxmlformats.org/officeDocument/2006/relationships/image" Target="../media/image120.png"/><Relationship Id="rId31" Type="http://schemas.openxmlformats.org/officeDocument/2006/relationships/image" Target="../media/image1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46.png"/><Relationship Id="rId3" Type="http://schemas.openxmlformats.org/officeDocument/2006/relationships/image" Target="../media/image2.png"/><Relationship Id="rId21" Type="http://schemas.openxmlformats.org/officeDocument/2006/relationships/image" Target="../media/image12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48.png"/><Relationship Id="rId10" Type="http://schemas.openxmlformats.org/officeDocument/2006/relationships/image" Target="../media/image9.png"/><Relationship Id="rId19" Type="http://schemas.openxmlformats.org/officeDocument/2006/relationships/image" Target="../media/image14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9.png"/><Relationship Id="rId19" Type="http://schemas.openxmlformats.org/officeDocument/2006/relationships/image" Target="../media/image14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9.png"/><Relationship Id="rId19" Type="http://schemas.openxmlformats.org/officeDocument/2006/relationships/image" Target="../media/image14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50.png"/><Relationship Id="rId3" Type="http://schemas.openxmlformats.org/officeDocument/2006/relationships/image" Target="../media/image2.png"/><Relationship Id="rId21" Type="http://schemas.openxmlformats.org/officeDocument/2006/relationships/image" Target="../media/image149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53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2.png"/><Relationship Id="rId10" Type="http://schemas.openxmlformats.org/officeDocument/2006/relationships/image" Target="../media/image9.png"/><Relationship Id="rId19" Type="http://schemas.openxmlformats.org/officeDocument/2006/relationships/image" Target="../media/image1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6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5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9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60.png"/><Relationship Id="rId26" Type="http://schemas.openxmlformats.org/officeDocument/2006/relationships/image" Target="../media/image167.png"/><Relationship Id="rId3" Type="http://schemas.openxmlformats.org/officeDocument/2006/relationships/image" Target="../media/image2.png"/><Relationship Id="rId21" Type="http://schemas.openxmlformats.org/officeDocument/2006/relationships/image" Target="../media/image16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6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36.png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65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64.png"/><Relationship Id="rId28" Type="http://schemas.openxmlformats.org/officeDocument/2006/relationships/image" Target="../media/image169.png"/><Relationship Id="rId10" Type="http://schemas.openxmlformats.org/officeDocument/2006/relationships/image" Target="../media/image9.png"/><Relationship Id="rId19" Type="http://schemas.openxmlformats.org/officeDocument/2006/relationships/image" Target="../media/image16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image" Target="../media/image163.png"/><Relationship Id="rId27" Type="http://schemas.openxmlformats.org/officeDocument/2006/relationships/image" Target="../media/image168.png"/><Relationship Id="rId30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60.png"/><Relationship Id="rId26" Type="http://schemas.openxmlformats.org/officeDocument/2006/relationships/image" Target="../media/image177.png"/><Relationship Id="rId3" Type="http://schemas.openxmlformats.org/officeDocument/2006/relationships/image" Target="../media/image2.png"/><Relationship Id="rId21" Type="http://schemas.openxmlformats.org/officeDocument/2006/relationships/image" Target="../media/image16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36.png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75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10" Type="http://schemas.openxmlformats.org/officeDocument/2006/relationships/image" Target="../media/image9.png"/><Relationship Id="rId19" Type="http://schemas.openxmlformats.org/officeDocument/2006/relationships/image" Target="../media/image1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3.png"/><Relationship Id="rId2" Type="http://schemas.openxmlformats.org/officeDocument/2006/relationships/image" Target="../media/image1.png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8.png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26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47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9.png"/><Relationship Id="rId19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image" Target="../media/image2.png"/><Relationship Id="rId21" Type="http://schemas.openxmlformats.org/officeDocument/2006/relationships/image" Target="../media/image57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31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26" Type="http://schemas.openxmlformats.org/officeDocument/2006/relationships/image" Target="../media/image77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74.png"/><Relationship Id="rId10" Type="http://schemas.openxmlformats.org/officeDocument/2006/relationships/image" Target="../media/image9.png"/><Relationship Id="rId19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0.png"/><Relationship Id="rId10" Type="http://schemas.openxmlformats.org/officeDocument/2006/relationships/image" Target="../media/image9.png"/><Relationship Id="rId19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2.png"/><Relationship Id="rId10" Type="http://schemas.openxmlformats.org/officeDocument/2006/relationships/image" Target="../media/image9.png"/><Relationship Id="rId19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4.png"/><Relationship Id="rId10" Type="http://schemas.openxmlformats.org/officeDocument/2006/relationships/image" Target="../media/image9.png"/><Relationship Id="rId19" Type="http://schemas.openxmlformats.org/officeDocument/2006/relationships/image" Target="../media/image8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96501" y="-4335563"/>
            <a:ext cx="35078717" cy="19156463"/>
            <a:chOff x="-8396501" y="-4335563"/>
            <a:chExt cx="35078717" cy="19156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335563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2709" y="1647033"/>
            <a:ext cx="9312058" cy="43582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3650" y="7557974"/>
            <a:ext cx="4194637" cy="16701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346" y="4946517"/>
            <a:ext cx="5584311" cy="111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73742" y="4138794"/>
            <a:ext cx="12486367" cy="3475935"/>
            <a:chOff x="3473742" y="4138794"/>
            <a:chExt cx="12486367" cy="347593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73742" y="4138794"/>
              <a:ext cx="12486367" cy="34759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473742" y="2430266"/>
            <a:ext cx="4731146" cy="1676267"/>
            <a:chOff x="3473742" y="2430266"/>
            <a:chExt cx="4731146" cy="16762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3742" y="2430266"/>
              <a:ext cx="4731146" cy="16762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3742991" y="7723314"/>
            <a:ext cx="23289079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930013" y="2821376"/>
            <a:ext cx="11573825" cy="4140825"/>
            <a:chOff x="3930013" y="2821376"/>
            <a:chExt cx="11573825" cy="414082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30013" y="2821376"/>
              <a:ext cx="11573825" cy="414082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47314" y="7485599"/>
            <a:ext cx="10194946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85880" y="1786928"/>
            <a:ext cx="6408679" cy="5918305"/>
            <a:chOff x="10285880" y="1786928"/>
            <a:chExt cx="6408679" cy="59183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85880" y="1786928"/>
              <a:ext cx="6408679" cy="59183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85880" y="7786624"/>
            <a:ext cx="6408679" cy="1690363"/>
            <a:chOff x="10285880" y="7786624"/>
            <a:chExt cx="6408679" cy="169036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5880" y="7786624"/>
              <a:ext cx="6408679" cy="16903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79153" y="8631805"/>
            <a:ext cx="4091709" cy="997978"/>
            <a:chOff x="3879153" y="8631805"/>
            <a:chExt cx="4091709" cy="99797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9153" y="8631805"/>
              <a:ext cx="4091709" cy="99797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89947" y="2178673"/>
            <a:ext cx="9670119" cy="6180146"/>
            <a:chOff x="1089947" y="2178673"/>
            <a:chExt cx="9670119" cy="618014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2885690" y="3592492"/>
              <a:ext cx="6171429" cy="1006813"/>
              <a:chOff x="2885690" y="3592492"/>
              <a:chExt cx="6171429" cy="100681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885690" y="3592492"/>
                <a:ext cx="6171429" cy="100681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885690" y="6219089"/>
              <a:ext cx="6171429" cy="1006813"/>
              <a:chOff x="2885690" y="6219089"/>
              <a:chExt cx="6171429" cy="100681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0800000">
                <a:off x="2885690" y="6219089"/>
                <a:ext cx="6171429" cy="1006813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0035" y="2010606"/>
              <a:ext cx="4092095" cy="1656495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4062" y="4944487"/>
              <a:ext cx="4767562" cy="1154095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8795" y="4944487"/>
              <a:ext cx="4723181" cy="1154095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88971" y="7471838"/>
              <a:ext cx="7276505" cy="1154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271036" y="3435934"/>
            <a:ext cx="7051155" cy="4098114"/>
            <a:chOff x="2271036" y="3435934"/>
            <a:chExt cx="7051155" cy="40981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71036" y="3435934"/>
              <a:ext cx="7051155" cy="40981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271285" y="3863642"/>
            <a:ext cx="8304896" cy="348923"/>
            <a:chOff x="2271285" y="3863642"/>
            <a:chExt cx="8304896" cy="34892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322191" y="3863642"/>
              <a:ext cx="1253991" cy="348923"/>
              <a:chOff x="9322191" y="3863642"/>
              <a:chExt cx="1253991" cy="34892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322191" y="3863642"/>
                <a:ext cx="1253991" cy="34892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271285" y="3863642"/>
              <a:ext cx="7050905" cy="348923"/>
              <a:chOff x="2271285" y="3863642"/>
              <a:chExt cx="7050905" cy="34892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271285" y="3863642"/>
                <a:ext cx="7050905" cy="348923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2271285" y="4587086"/>
            <a:ext cx="4779444" cy="348923"/>
            <a:chOff x="2271285" y="4587086"/>
            <a:chExt cx="4779444" cy="34892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71285" y="4587086"/>
              <a:ext cx="4779444" cy="34892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71285" y="6033973"/>
            <a:ext cx="3707116" cy="348923"/>
            <a:chOff x="2271285" y="6033973"/>
            <a:chExt cx="3707116" cy="34892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71285" y="6033973"/>
              <a:ext cx="3707116" cy="34892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271285" y="6757416"/>
            <a:ext cx="5534611" cy="348923"/>
            <a:chOff x="2271285" y="6757416"/>
            <a:chExt cx="5534611" cy="34892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71285" y="6757416"/>
              <a:ext cx="5534611" cy="3489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271285" y="5310529"/>
            <a:ext cx="7881734" cy="331144"/>
            <a:chOff x="2271285" y="5310529"/>
            <a:chExt cx="7881734" cy="331144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2271285" y="5310529"/>
              <a:ext cx="6691638" cy="331144"/>
              <a:chOff x="2271285" y="5310529"/>
              <a:chExt cx="6691638" cy="331144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271285" y="5310529"/>
                <a:ext cx="6691638" cy="33114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962924" y="5310529"/>
              <a:ext cx="1190096" cy="331144"/>
              <a:chOff x="8962924" y="5310529"/>
              <a:chExt cx="1190096" cy="33114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962924" y="5310529"/>
                <a:ext cx="1190096" cy="331144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9322191" y="3434550"/>
            <a:ext cx="2484303" cy="4100881"/>
            <a:chOff x="9322191" y="3434550"/>
            <a:chExt cx="2484303" cy="410088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22191" y="3434550"/>
              <a:ext cx="2484303" cy="4100881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81969" y="2594781"/>
            <a:ext cx="5406803" cy="102527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2174240" y="3434550"/>
            <a:ext cx="7244746" cy="4100881"/>
            <a:chOff x="2174240" y="3434550"/>
            <a:chExt cx="7244746" cy="410088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74240" y="3434550"/>
              <a:ext cx="7244746" cy="410088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271036" y="7654530"/>
            <a:ext cx="9347377" cy="461388"/>
            <a:chOff x="2271036" y="7654530"/>
            <a:chExt cx="9347377" cy="46138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71036" y="7654530"/>
              <a:ext cx="9347377" cy="46138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979435" y="3358364"/>
            <a:ext cx="5174857" cy="1699062"/>
            <a:chOff x="11979435" y="3358364"/>
            <a:chExt cx="5174857" cy="1699062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2821866" y="3358364"/>
              <a:ext cx="3119626" cy="348923"/>
              <a:chOff x="12821866" y="3358364"/>
              <a:chExt cx="3119626" cy="348923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2821866" y="3358364"/>
                <a:ext cx="3119626" cy="348923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855254" y="3499352"/>
              <a:ext cx="5577574" cy="192555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018822" y="5280720"/>
            <a:ext cx="6893714" cy="1739383"/>
            <a:chOff x="11018822" y="5280720"/>
            <a:chExt cx="6893714" cy="1739383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3157778" y="5280720"/>
              <a:ext cx="2484303" cy="769113"/>
              <a:chOff x="13157778" y="5280720"/>
              <a:chExt cx="2484303" cy="769113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3157778" y="5280720"/>
                <a:ext cx="2484303" cy="769113"/>
              </a:xfrm>
              <a:prstGeom prst="rect">
                <a:avLst/>
              </a:prstGeom>
            </p:spPr>
          </p:pic>
        </p:grpSp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75631" y="5917647"/>
              <a:ext cx="9720241" cy="1481898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909972" y="8052007"/>
            <a:ext cx="8175232" cy="1925555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11037905" y="7289459"/>
            <a:ext cx="6893714" cy="1739387"/>
            <a:chOff x="11037905" y="7289459"/>
            <a:chExt cx="6893714" cy="1739387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13158575" y="7289459"/>
              <a:ext cx="2484303" cy="769113"/>
              <a:chOff x="13158575" y="7289459"/>
              <a:chExt cx="2484303" cy="769113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3158575" y="7289459"/>
                <a:ext cx="2484303" cy="769113"/>
              </a:xfrm>
              <a:prstGeom prst="rect">
                <a:avLst/>
              </a:prstGeom>
            </p:spPr>
          </p:pic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47494" y="7926390"/>
              <a:ext cx="9243279" cy="1481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3589168"/>
            <a:ext cx="7809524" cy="6057485"/>
            <a:chOff x="1931772" y="3589168"/>
            <a:chExt cx="7809524" cy="60574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3589168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48956" y="3589168"/>
            <a:ext cx="7809524" cy="6057485"/>
            <a:chOff x="9848956" y="3589168"/>
            <a:chExt cx="7809524" cy="60574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8956" y="3589168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884153" y="7380868"/>
            <a:ext cx="1904762" cy="1904762"/>
            <a:chOff x="4884153" y="7380868"/>
            <a:chExt cx="1904762" cy="190476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84153" y="7380868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172249" y="7380868"/>
            <a:ext cx="1904762" cy="1904762"/>
            <a:chOff x="13172249" y="7380868"/>
            <a:chExt cx="1904762" cy="190476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72249" y="7380868"/>
              <a:ext cx="1904762" cy="190476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29250" y="1304431"/>
            <a:ext cx="1423525" cy="72806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09395" y="2855825"/>
            <a:ext cx="7930301" cy="113222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959210" y="2855825"/>
            <a:ext cx="7545158" cy="113222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206820" y="4216669"/>
            <a:ext cx="7259429" cy="2735940"/>
            <a:chOff x="2206820" y="4216669"/>
            <a:chExt cx="7259429" cy="273594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23609" y="4086773"/>
              <a:ext cx="6637584" cy="1025270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26466" y="4821360"/>
              <a:ext cx="5609041" cy="1025270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6752" y="5555947"/>
              <a:ext cx="7729689" cy="1025270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4181" y="6290535"/>
              <a:ext cx="5169717" cy="102527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010861" y="3886723"/>
            <a:ext cx="2742857" cy="3400352"/>
            <a:chOff x="11010861" y="3886723"/>
            <a:chExt cx="2742857" cy="340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16222" y="3756827"/>
              <a:ext cx="2894889" cy="1025270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86213" y="4353578"/>
              <a:ext cx="1946670" cy="1148232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61117" y="5190916"/>
              <a:ext cx="2270689" cy="1025270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860794" y="5907959"/>
              <a:ext cx="3273089" cy="1025270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29361" y="6625001"/>
              <a:ext cx="2332517" cy="1025270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012887" y="5123774"/>
            <a:ext cx="3519181" cy="1678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9250" y="1304431"/>
            <a:ext cx="1423525" cy="72806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233830" y="3275252"/>
            <a:ext cx="13818054" cy="5203019"/>
            <a:chOff x="2233830" y="3275252"/>
            <a:chExt cx="13818054" cy="520301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138592" y="4174061"/>
              <a:ext cx="972060" cy="107143"/>
              <a:chOff x="4138592" y="4174061"/>
              <a:chExt cx="972060" cy="10714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38592" y="4174061"/>
                <a:ext cx="972060" cy="10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015414" y="4174061"/>
              <a:ext cx="841425" cy="107143"/>
              <a:chOff x="7015414" y="4174061"/>
              <a:chExt cx="841425" cy="10714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015414" y="4174061"/>
                <a:ext cx="841425" cy="107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464417" y="4868968"/>
              <a:ext cx="1922083" cy="107143"/>
              <a:chOff x="9464417" y="4868968"/>
              <a:chExt cx="1922083" cy="10714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2760000">
                <a:off x="9464417" y="4868968"/>
                <a:ext cx="1922083" cy="107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628028" y="6252009"/>
              <a:ext cx="1785338" cy="107143"/>
              <a:chOff x="9628028" y="6252009"/>
              <a:chExt cx="1785338" cy="10714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3000000">
                <a:off x="9628028" y="6252009"/>
                <a:ext cx="1785338" cy="107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994078" y="5563874"/>
              <a:ext cx="1143521" cy="107143"/>
              <a:chOff x="12994078" y="5563874"/>
              <a:chExt cx="1143521" cy="10714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994078" y="5563874"/>
                <a:ext cx="1143521" cy="10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2233830" y="3275252"/>
              <a:ext cx="1904762" cy="2436940"/>
              <a:chOff x="2233830" y="3275252"/>
              <a:chExt cx="1904762" cy="2436940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2233830" y="3275252"/>
                <a:ext cx="1904762" cy="1904762"/>
                <a:chOff x="2233830" y="3275252"/>
                <a:chExt cx="1904762" cy="1904762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2233830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792991" y="4924575"/>
                <a:ext cx="684308" cy="115385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5110652" y="3275252"/>
              <a:ext cx="1904762" cy="2436940"/>
              <a:chOff x="5110652" y="3275252"/>
              <a:chExt cx="1904762" cy="2436940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5110652" y="3275252"/>
                <a:ext cx="1904762" cy="1904762"/>
                <a:chOff x="5110652" y="3275252"/>
                <a:chExt cx="1904762" cy="1904762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5110652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312537" y="4948203"/>
                <a:ext cx="1693813" cy="111147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856840" y="3275252"/>
              <a:ext cx="1904762" cy="2436940"/>
              <a:chOff x="7856840" y="3275252"/>
              <a:chExt cx="1904762" cy="2436940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856840" y="3275252"/>
                <a:ext cx="1904762" cy="1904762"/>
                <a:chOff x="7856840" y="3275252"/>
                <a:chExt cx="1904762" cy="1904762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7856840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8606077" y="4853299"/>
                <a:ext cx="660289" cy="1384184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047316" y="6041335"/>
              <a:ext cx="1904762" cy="2436936"/>
              <a:chOff x="8047316" y="6041335"/>
              <a:chExt cx="1904762" cy="2436936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8047316" y="6041335"/>
                <a:ext cx="1904762" cy="1904762"/>
                <a:chOff x="8047316" y="6041335"/>
                <a:chExt cx="1904762" cy="1904762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8047316" y="604133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560763" y="7745797"/>
                <a:ext cx="760841" cy="104356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1089316" y="4665065"/>
              <a:ext cx="1904762" cy="2436940"/>
              <a:chOff x="11089316" y="4665065"/>
              <a:chExt cx="1904762" cy="2436940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11089316" y="4665065"/>
                <a:ext cx="1904762" cy="1904762"/>
                <a:chOff x="11089316" y="4665065"/>
                <a:chExt cx="1904762" cy="1904762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1089316" y="466506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291201" y="6338016"/>
                <a:ext cx="1693813" cy="111147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137598" y="4665065"/>
              <a:ext cx="1914286" cy="2436940"/>
              <a:chOff x="14137598" y="4665065"/>
              <a:chExt cx="1914286" cy="2436940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4137598" y="4665065"/>
                <a:ext cx="1904762" cy="1904762"/>
                <a:chOff x="14137598" y="4665065"/>
                <a:chExt cx="1904762" cy="1904762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4137598" y="466506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4841125" y="6369530"/>
                <a:ext cx="735317" cy="11313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874441" y="6529345"/>
            <a:ext cx="12038095" cy="3460952"/>
            <a:chOff x="5874441" y="6529345"/>
            <a:chExt cx="12038095" cy="346095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4441" y="6529345"/>
              <a:ext cx="12038095" cy="346095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74441" y="1262895"/>
            <a:ext cx="12038095" cy="5214000"/>
            <a:chOff x="5874441" y="1262895"/>
            <a:chExt cx="12038095" cy="52140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4441" y="1262895"/>
              <a:ext cx="12038095" cy="521400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10964" y="1304433"/>
            <a:ext cx="1423525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2488" y="4130872"/>
            <a:ext cx="5055184" cy="2249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1E8BD3-1C0E-EAE2-54EB-45049B9A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04942"/>
              </p:ext>
            </p:extLst>
          </p:nvPr>
        </p:nvGraphicFramePr>
        <p:xfrm>
          <a:off x="3046857" y="3372576"/>
          <a:ext cx="12192000" cy="499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707273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1006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173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2859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0695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24378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49983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28528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29209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3162691"/>
                    </a:ext>
                  </a:extLst>
                </a:gridCol>
              </a:tblGrid>
              <a:tr h="82305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1703409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19.82168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20.70128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48.26021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21.11604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696080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2.206472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2.483151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4.600285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1.708324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7381890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1.48542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1.575802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2.144827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0.986043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636366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0.893956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0.889251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0.741813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0.834357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369764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 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0.878125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0.872717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0.703269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0.817092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0450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0C11C1-2671-FDD0-4499-6B27569C4A70}"/>
              </a:ext>
            </a:extLst>
          </p:cNvPr>
          <p:cNvSpPr txBox="1"/>
          <p:nvPr/>
        </p:nvSpPr>
        <p:spPr>
          <a:xfrm>
            <a:off x="1985671" y="243464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예측 결과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E522BB-1E90-4F27-A0CD-104865767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53051"/>
              </p:ext>
            </p:extLst>
          </p:nvPr>
        </p:nvGraphicFramePr>
        <p:xfrm>
          <a:off x="3046857" y="3372576"/>
          <a:ext cx="12192000" cy="499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707273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1006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173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2859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0695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24378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49983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28528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29209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3162691"/>
                    </a:ext>
                  </a:extLst>
                </a:gridCol>
              </a:tblGrid>
              <a:tr h="823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1703409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5.228066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8.951874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30.87644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2.371528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696080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1.12091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1.697075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2.752445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0.592209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7381890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1.302718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1.659049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0.545088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636366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0.971401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0.951031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0.831099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0.934292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369764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 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0.965855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0.941534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0.931246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0450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9CD95C-82D7-AFEC-38A0-4508C602AAEE}"/>
              </a:ext>
            </a:extLst>
          </p:cNvPr>
          <p:cNvSpPr txBox="1"/>
          <p:nvPr/>
        </p:nvSpPr>
        <p:spPr>
          <a:xfrm>
            <a:off x="1985671" y="243464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예측 결과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00610" y="3949766"/>
            <a:ext cx="7142857" cy="4596639"/>
            <a:chOff x="1700610" y="3949766"/>
            <a:chExt cx="7142857" cy="459663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0610" y="3949766"/>
              <a:ext cx="7142857" cy="45966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23413" y="3870565"/>
            <a:ext cx="7142857" cy="4596639"/>
            <a:chOff x="9823413" y="3870565"/>
            <a:chExt cx="7142857" cy="459663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23413" y="3870565"/>
              <a:ext cx="7142857" cy="459663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0275" y="2756572"/>
            <a:ext cx="7496698" cy="103174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03904" y="2789660"/>
            <a:ext cx="7460679" cy="1031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34699" y="345475"/>
            <a:ext cx="1730527" cy="161216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840569" y="2071107"/>
            <a:ext cx="7619048" cy="2571429"/>
            <a:chOff x="1840569" y="2071107"/>
            <a:chExt cx="7619048" cy="257142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840569" y="2071107"/>
              <a:ext cx="7619048" cy="2571429"/>
              <a:chOff x="1840569" y="2071107"/>
              <a:chExt cx="7619048" cy="25714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40569" y="2071107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2490" y="2190740"/>
              <a:ext cx="3179193" cy="147974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3622" y="3136593"/>
              <a:ext cx="2150371" cy="136198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57234" y="2052059"/>
            <a:ext cx="7619048" cy="2571429"/>
            <a:chOff x="9857234" y="2052059"/>
            <a:chExt cx="7619048" cy="25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57234" y="2052059"/>
              <a:ext cx="7619048" cy="257142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73995" y="2182844"/>
            <a:ext cx="3741726" cy="148812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840569" y="5876761"/>
            <a:ext cx="7619048" cy="2632922"/>
            <a:chOff x="1840569" y="5876761"/>
            <a:chExt cx="7619048" cy="263292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840569" y="5876761"/>
              <a:ext cx="7619048" cy="2571429"/>
              <a:chOff x="1840569" y="5876761"/>
              <a:chExt cx="7619048" cy="257142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40569" y="5876761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3642" y="6053299"/>
              <a:ext cx="5154736" cy="1479745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93622" y="6954260"/>
              <a:ext cx="2435561" cy="178461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883031" y="5876761"/>
            <a:ext cx="7619048" cy="2571429"/>
            <a:chOff x="9883031" y="5876761"/>
            <a:chExt cx="7619048" cy="2571429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883031" y="5876761"/>
              <a:ext cx="7619048" cy="2571429"/>
              <a:chOff x="9883031" y="5876761"/>
              <a:chExt cx="7619048" cy="257142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83031" y="5876761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99411" y="6068914"/>
              <a:ext cx="5126383" cy="1488126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39012" y="6973307"/>
              <a:ext cx="2182057" cy="130605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07696" y="785142"/>
            <a:ext cx="14893766" cy="4302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878069" y="2800568"/>
            <a:ext cx="5462371" cy="6171429"/>
            <a:chOff x="2878069" y="2800568"/>
            <a:chExt cx="5462371" cy="61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8069" y="2800568"/>
              <a:ext cx="5462371" cy="61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2041" y="2067384"/>
            <a:ext cx="8634498" cy="102527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57342" y="4585723"/>
            <a:ext cx="9637451" cy="18308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878069" y="2791047"/>
            <a:ext cx="5436109" cy="6171429"/>
            <a:chOff x="2878069" y="2791047"/>
            <a:chExt cx="5436109" cy="617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8069" y="2791047"/>
              <a:ext cx="5436109" cy="617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0037" y="2067380"/>
            <a:ext cx="8598498" cy="102527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25161" y="4938056"/>
            <a:ext cx="11047117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5700595"/>
            <a:ext cx="352332" cy="352332"/>
            <a:chOff x="1287122" y="5700595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570059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890" y="429199"/>
            <a:ext cx="4522480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8288" y="1304431"/>
            <a:ext cx="1450144" cy="72806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428198" y="3702513"/>
            <a:ext cx="5050556" cy="2880688"/>
            <a:chOff x="12428198" y="3702513"/>
            <a:chExt cx="5050556" cy="28806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28198" y="3702513"/>
              <a:ext cx="5050556" cy="2880688"/>
              <a:chOff x="12428198" y="3702513"/>
              <a:chExt cx="5050556" cy="288068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428198" y="3702513"/>
                <a:ext cx="5050556" cy="2880688"/>
                <a:chOff x="12428198" y="3702513"/>
                <a:chExt cx="5050556" cy="288068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428198" y="3702513"/>
                  <a:ext cx="5050556" cy="2880688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945336" y="4263630"/>
                <a:ext cx="2931684" cy="1019703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986095" y="4841073"/>
                <a:ext cx="3073695" cy="112451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587429" y="4419205"/>
              <a:ext cx="1428571" cy="1428571"/>
              <a:chOff x="12587429" y="4419205"/>
              <a:chExt cx="1428571" cy="1428571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587429" y="4419205"/>
                <a:ext cx="1428571" cy="142857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7197921" y="3702513"/>
            <a:ext cx="5050556" cy="2880688"/>
            <a:chOff x="7197921" y="3702513"/>
            <a:chExt cx="5050556" cy="28806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97921" y="3702513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330419" y="4419048"/>
            <a:ext cx="1428571" cy="1428571"/>
            <a:chOff x="7330419" y="4419048"/>
            <a:chExt cx="1428571" cy="142857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0419" y="4419048"/>
              <a:ext cx="1428571" cy="1428571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723031" y="4259812"/>
            <a:ext cx="3275150" cy="101970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779943" y="4864133"/>
            <a:ext cx="2945419" cy="112095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922895" y="3702513"/>
            <a:ext cx="5050556" cy="2880688"/>
            <a:chOff x="1922895" y="3702513"/>
            <a:chExt cx="5050556" cy="2880688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922895" y="3702513"/>
              <a:ext cx="5050556" cy="2880688"/>
              <a:chOff x="1922895" y="3702513"/>
              <a:chExt cx="5050556" cy="2880688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922895" y="3702513"/>
                <a:ext cx="5050556" cy="288068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2091229" y="4350867"/>
              <a:ext cx="1428571" cy="1428571"/>
              <a:chOff x="2091229" y="4350867"/>
              <a:chExt cx="1428571" cy="1428571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091229" y="4350867"/>
                <a:ext cx="1428571" cy="1428571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58108" y="4263630"/>
              <a:ext cx="2572541" cy="1019703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3590" y="4841084"/>
              <a:ext cx="2922638" cy="112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5700595"/>
            <a:ext cx="352332" cy="352332"/>
            <a:chOff x="1287122" y="5700595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570059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890" y="429199"/>
            <a:ext cx="4522480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8669" y="1261583"/>
            <a:ext cx="841420" cy="75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922895" y="3702513"/>
            <a:ext cx="15555859" cy="2880688"/>
            <a:chOff x="1922895" y="3702513"/>
            <a:chExt cx="15555859" cy="28806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28198" y="3702513"/>
              <a:ext cx="5050556" cy="2880688"/>
              <a:chOff x="12428198" y="3702513"/>
              <a:chExt cx="5050556" cy="288068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428198" y="3702513"/>
                <a:ext cx="5050556" cy="2880688"/>
                <a:chOff x="12428198" y="3702513"/>
                <a:chExt cx="5050556" cy="288068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428198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2543905" y="4446939"/>
                <a:ext cx="1428571" cy="1428408"/>
                <a:chOff x="12543905" y="4446939"/>
                <a:chExt cx="1428571" cy="1428408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2543905" y="4446939"/>
                  <a:ext cx="1428571" cy="1428408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944279" y="4260939"/>
                <a:ext cx="2714922" cy="1019703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987733" y="4843774"/>
                <a:ext cx="3388981" cy="112448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922895" y="3702513"/>
              <a:ext cx="5050556" cy="2880688"/>
              <a:chOff x="1922895" y="3702513"/>
              <a:chExt cx="5050556" cy="2880688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922895" y="3702513"/>
                <a:ext cx="5050556" cy="2880688"/>
                <a:chOff x="1922895" y="3702513"/>
                <a:chExt cx="5050556" cy="2880688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922895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35610" y="4428571"/>
                <a:ext cx="1428571" cy="1428571"/>
                <a:chOff x="2035610" y="4428571"/>
                <a:chExt cx="1428571" cy="1428571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035610" y="4428571"/>
                  <a:ext cx="1428571" cy="1428571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459822" y="4260939"/>
                <a:ext cx="1873131" cy="1019703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493590" y="4843771"/>
                <a:ext cx="3458619" cy="112448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197921" y="3702513"/>
              <a:ext cx="5050556" cy="2880688"/>
              <a:chOff x="7197921" y="3702513"/>
              <a:chExt cx="5050556" cy="2880688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7197921" y="3702513"/>
                <a:ext cx="5050556" cy="2880688"/>
                <a:chOff x="7197921" y="3702513"/>
                <a:chExt cx="5050556" cy="2880688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7197921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7323199" y="4450875"/>
                <a:ext cx="1428571" cy="1428571"/>
                <a:chOff x="7323199" y="4450875"/>
                <a:chExt cx="1428571" cy="1428571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7323199" y="4450875"/>
                  <a:ext cx="1428571" cy="1428571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669317" y="4819729"/>
                <a:ext cx="3782535" cy="1273469"/>
              </a:xfrm>
              <a:prstGeom prst="rect">
                <a:avLst/>
              </a:prstGeom>
            </p:spPr>
          </p:pic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8737108" y="4209382"/>
                <a:ext cx="1762798" cy="10662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20254" y="2618779"/>
            <a:ext cx="8330893" cy="56255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0836551" cy="171772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036504" cy="56481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4988980" cy="171772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032647" cy="46430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251469"/>
            <a:ext cx="15040466" cy="196998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21075" cy="602671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5216637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08789" cy="32800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2893561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4933361" cy="3280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2746346"/>
            <a:ext cx="352332" cy="352332"/>
            <a:chOff x="1287122" y="2746346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27463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8511" y="2629719"/>
                <a:ext cx="584245" cy="58424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2539" y="2678652"/>
              <a:ext cx="476190" cy="476190"/>
              <a:chOff x="732539" y="2678652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2539" y="2678652"/>
                <a:ext cx="476190" cy="476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61261" y="5142857"/>
            <a:ext cx="2960941" cy="2960941"/>
            <a:chOff x="14061261" y="5142857"/>
            <a:chExt cx="2960941" cy="296094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61261" y="5142857"/>
              <a:ext cx="2960941" cy="296094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5290" y="429199"/>
            <a:ext cx="2781441" cy="154284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25583" y="1304431"/>
            <a:ext cx="1428744" cy="72806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492847" y="2227209"/>
            <a:ext cx="10009524" cy="2852156"/>
            <a:chOff x="3492847" y="2227209"/>
            <a:chExt cx="10009524" cy="285215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268053" y="2227209"/>
              <a:ext cx="6450050" cy="578851"/>
              <a:chOff x="5268053" y="2227209"/>
              <a:chExt cx="6450050" cy="57885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268053" y="2227209"/>
                <a:ext cx="6450050" cy="57885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492847" y="4365080"/>
              <a:ext cx="10000462" cy="707229"/>
              <a:chOff x="3492847" y="4365080"/>
              <a:chExt cx="10000462" cy="70722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92847" y="4365080"/>
                <a:ext cx="10000462" cy="70722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595077" y="3208815"/>
              <a:ext cx="9796003" cy="557148"/>
              <a:chOff x="3595077" y="3208815"/>
              <a:chExt cx="9796003" cy="55714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595077" y="3208815"/>
                <a:ext cx="9796003" cy="5571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2466165" y="6215324"/>
            <a:ext cx="12053825" cy="2733001"/>
            <a:chOff x="2466165" y="6215324"/>
            <a:chExt cx="12053825" cy="273300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74423" y="7774895"/>
              <a:ext cx="12620009" cy="1714781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7932411" y="6985076"/>
              <a:ext cx="1121335" cy="1013357"/>
              <a:chOff x="7932411" y="6985076"/>
              <a:chExt cx="1121335" cy="101335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7932411" y="6985076"/>
                <a:ext cx="1121335" cy="1013357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52596" y="5986753"/>
              <a:ext cx="11237629" cy="139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233184"/>
            <a:ext cx="15147237" cy="199741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08789" cy="61326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4689361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4917513" cy="6930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2746346"/>
            <a:ext cx="352332" cy="352332"/>
            <a:chOff x="1287122" y="2746346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27463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8511" y="2629719"/>
                <a:ext cx="584245" cy="58424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2539" y="2678652"/>
              <a:ext cx="476190" cy="476190"/>
              <a:chOff x="732539" y="2678652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2539" y="2678652"/>
                <a:ext cx="476190" cy="476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290" y="429199"/>
            <a:ext cx="2781441" cy="154284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5583" y="1304431"/>
            <a:ext cx="1409639" cy="72806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019091" y="1864362"/>
            <a:ext cx="7332855" cy="7593492"/>
            <a:chOff x="2019091" y="1864362"/>
            <a:chExt cx="7332855" cy="759349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727737" y="2782787"/>
              <a:ext cx="1623028" cy="1623028"/>
              <a:chOff x="2727737" y="2782787"/>
              <a:chExt cx="1623028" cy="162302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727737" y="278278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691336" y="2782787"/>
              <a:ext cx="1623028" cy="1623028"/>
              <a:chOff x="6691336" y="2782787"/>
              <a:chExt cx="1623028" cy="162302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6691336" y="278278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6691336" y="6906877"/>
              <a:ext cx="1623028" cy="1623028"/>
              <a:chOff x="6691336" y="6906877"/>
              <a:chExt cx="1623028" cy="162302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0800000">
                <a:off x="6691336" y="690687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727737" y="6906877"/>
              <a:ext cx="1623028" cy="1623028"/>
              <a:chOff x="2727737" y="6906877"/>
              <a:chExt cx="1623028" cy="162302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6200000">
                <a:off x="2727737" y="690687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405619" y="1864362"/>
              <a:ext cx="2230857" cy="2335283"/>
              <a:chOff x="4405619" y="1864362"/>
              <a:chExt cx="2230857" cy="233528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245752" y="3537571"/>
                <a:ext cx="2762222" cy="1025270"/>
              </a:xfrm>
              <a:prstGeom prst="rect">
                <a:avLst/>
              </a:prstGeom>
            </p:spPr>
          </p:pic>
          <p:grpSp>
            <p:nvGrpSpPr>
              <p:cNvPr id="1023" name="그룹 1023"/>
              <p:cNvGrpSpPr/>
              <p:nvPr/>
            </p:nvGrpSpPr>
            <p:grpSpPr>
              <a:xfrm>
                <a:off x="4568667" y="1864362"/>
                <a:ext cx="1904762" cy="1904762"/>
                <a:chOff x="4568667" y="1864362"/>
                <a:chExt cx="1904762" cy="1904762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4568667" y="1864362"/>
                  <a:ext cx="1904762" cy="190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4350765" y="7020913"/>
              <a:ext cx="2340571" cy="2436941"/>
              <a:chOff x="4350765" y="7020913"/>
              <a:chExt cx="2340571" cy="2436941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4568667" y="7020913"/>
                <a:ext cx="1904762" cy="1904762"/>
                <a:chOff x="4568667" y="7020913"/>
                <a:chExt cx="1904762" cy="1904762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4568667" y="7020913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182098" y="8795779"/>
                <a:ext cx="2889489" cy="102527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121090" y="4405815"/>
              <a:ext cx="2230857" cy="2510586"/>
              <a:chOff x="7121090" y="4405815"/>
              <a:chExt cx="2230857" cy="2510586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284137" y="4405815"/>
                <a:ext cx="1904762" cy="1904762"/>
                <a:chOff x="7284137" y="4405815"/>
                <a:chExt cx="1904762" cy="1904762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7284137" y="440581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963851" y="6254327"/>
                <a:ext cx="2769717" cy="102527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2019091" y="4424101"/>
              <a:ext cx="1914286" cy="2474015"/>
              <a:chOff x="2019091" y="4424101"/>
              <a:chExt cx="1914286" cy="2474015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2019091" y="4424101"/>
                <a:ext cx="1904762" cy="1904762"/>
                <a:chOff x="2019091" y="4424101"/>
                <a:chExt cx="1904762" cy="1904762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2019091" y="4424101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047395" y="6236041"/>
                <a:ext cx="2075565" cy="1025270"/>
              </a:xfrm>
              <a:prstGeom prst="rect">
                <a:avLst/>
              </a:prstGeom>
            </p:spPr>
          </p:pic>
        </p:grpSp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18697" y="4922564"/>
            <a:ext cx="8246165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3373" y="3730649"/>
            <a:ext cx="352332" cy="352332"/>
            <a:chOff x="1263373" y="3730649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373" y="373064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1213" y="345475"/>
            <a:ext cx="3130661" cy="161334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471301" y="4407886"/>
            <a:ext cx="1614404" cy="1614404"/>
            <a:chOff x="2471301" y="4407886"/>
            <a:chExt cx="1614404" cy="161440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1301" y="4407886"/>
              <a:ext cx="1614404" cy="16144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276546" y="4151635"/>
            <a:ext cx="2032404" cy="2032404"/>
            <a:chOff x="8276546" y="4151635"/>
            <a:chExt cx="2032404" cy="203240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6546" y="4151635"/>
              <a:ext cx="2032404" cy="20324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910908" y="4151635"/>
            <a:ext cx="2032404" cy="2032404"/>
            <a:chOff x="14910908" y="4151635"/>
            <a:chExt cx="2032404" cy="203240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10908" y="4151635"/>
              <a:ext cx="2032404" cy="203240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289617" y="4931074"/>
            <a:ext cx="1014825" cy="568028"/>
            <a:chOff x="4289617" y="4931074"/>
            <a:chExt cx="1014825" cy="56802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9617" y="4931074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261721" y="4911990"/>
            <a:ext cx="1014825" cy="568028"/>
            <a:chOff x="7261721" y="4911990"/>
            <a:chExt cx="1014825" cy="56802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61721" y="4911990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589628" y="4931074"/>
            <a:ext cx="1014825" cy="568028"/>
            <a:chOff x="10589628" y="4931074"/>
            <a:chExt cx="1014825" cy="56802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89628" y="4931074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76532" y="4968593"/>
            <a:ext cx="1014825" cy="568028"/>
            <a:chOff x="13776532" y="4968593"/>
            <a:chExt cx="1014825" cy="56802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76532" y="4968593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880857" y="4207552"/>
            <a:ext cx="1730277" cy="1730277"/>
            <a:chOff x="11880857" y="4207552"/>
            <a:chExt cx="1730277" cy="173027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80857" y="4207552"/>
              <a:ext cx="1730277" cy="17302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438314" y="4359355"/>
            <a:ext cx="1629022" cy="1629022"/>
            <a:chOff x="5438314" y="4359355"/>
            <a:chExt cx="1629022" cy="162902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38314" y="4359355"/>
              <a:ext cx="1629022" cy="1629022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680549" y="5837330"/>
            <a:ext cx="1918803" cy="138967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273302" y="5836292"/>
            <a:ext cx="1777470" cy="120824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86968" y="5874825"/>
            <a:ext cx="3111832" cy="109111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304511" y="5868254"/>
            <a:ext cx="3027241" cy="1134241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330806" y="4271405"/>
            <a:ext cx="3153908" cy="7841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004996" y="4271405"/>
            <a:ext cx="3198765" cy="78417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964244" y="4271406"/>
            <a:ext cx="3218956" cy="784175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08501" y="4271406"/>
            <a:ext cx="3189118" cy="78417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485483" y="5818340"/>
            <a:ext cx="1768698" cy="1387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050765" y="6057014"/>
            <a:ext cx="3188868" cy="107143"/>
            <a:chOff x="5050765" y="6057014"/>
            <a:chExt cx="3188868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50765" y="6057014"/>
              <a:ext cx="3188868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211097" y="6057014"/>
            <a:ext cx="3188868" cy="107143"/>
            <a:chOff x="11211097" y="6057014"/>
            <a:chExt cx="3188868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11097" y="6057014"/>
              <a:ext cx="3188868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26536" y="3783842"/>
            <a:ext cx="2880115" cy="48826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08328" y="3010966"/>
            <a:ext cx="3440610" cy="595839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77241" y="3139808"/>
            <a:ext cx="2052924" cy="597050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27884" y="5238410"/>
            <a:ext cx="2008394" cy="102527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909218" y="5188656"/>
            <a:ext cx="2020013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92202" y="4563094"/>
            <a:ext cx="13337883" cy="4196607"/>
            <a:chOff x="2492202" y="4563094"/>
            <a:chExt cx="13337883" cy="41966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2202" y="4563094"/>
              <a:ext cx="13337883" cy="41966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17144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46866" y="2551894"/>
            <a:ext cx="11562317" cy="1925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73916" y="5067954"/>
            <a:ext cx="13337883" cy="2788607"/>
            <a:chOff x="2473916" y="5067954"/>
            <a:chExt cx="13337883" cy="27886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3916" y="5067954"/>
              <a:ext cx="13337883" cy="27886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17144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011164" y="3795205"/>
            <a:ext cx="8564946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527553" y="2621672"/>
            <a:ext cx="9230609" cy="5662585"/>
            <a:chOff x="4527553" y="2621672"/>
            <a:chExt cx="9230609" cy="56625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7553" y="2621672"/>
              <a:ext cx="9230609" cy="566258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582552" y="8469776"/>
            <a:ext cx="5286394" cy="1025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129</Words>
  <Application>Microsoft Office PowerPoint</Application>
  <PresentationFormat>사용자 지정</PresentationFormat>
  <Paragraphs>121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JiHoon Kim</cp:lastModifiedBy>
  <cp:revision>3</cp:revision>
  <dcterms:created xsi:type="dcterms:W3CDTF">2023-12-08T23:53:55Z</dcterms:created>
  <dcterms:modified xsi:type="dcterms:W3CDTF">2024-07-29T14:17:15Z</dcterms:modified>
</cp:coreProperties>
</file>