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CC9900"/>
    <a:srgbClr val="FF9900"/>
    <a:srgbClr val="FFCC66"/>
    <a:srgbClr val="D60093"/>
    <a:srgbClr val="FF00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04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w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w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image" Target="../media/image130.emf"/><Relationship Id="rId3" Type="http://schemas.openxmlformats.org/officeDocument/2006/relationships/image" Target="../media/image120.emf"/><Relationship Id="rId7" Type="http://schemas.openxmlformats.org/officeDocument/2006/relationships/image" Target="../media/image124.emf"/><Relationship Id="rId12" Type="http://schemas.openxmlformats.org/officeDocument/2006/relationships/image" Target="../media/image129.emf"/><Relationship Id="rId17" Type="http://schemas.openxmlformats.org/officeDocument/2006/relationships/image" Target="../media/image134.wmf"/><Relationship Id="rId2" Type="http://schemas.openxmlformats.org/officeDocument/2006/relationships/image" Target="../media/image119.emf"/><Relationship Id="rId16" Type="http://schemas.openxmlformats.org/officeDocument/2006/relationships/image" Target="../media/image133.wmf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11" Type="http://schemas.openxmlformats.org/officeDocument/2006/relationships/image" Target="../media/image128.emf"/><Relationship Id="rId5" Type="http://schemas.openxmlformats.org/officeDocument/2006/relationships/image" Target="../media/image122.emf"/><Relationship Id="rId15" Type="http://schemas.openxmlformats.org/officeDocument/2006/relationships/image" Target="../media/image132.wmf"/><Relationship Id="rId10" Type="http://schemas.openxmlformats.org/officeDocument/2006/relationships/image" Target="../media/image127.emf"/><Relationship Id="rId4" Type="http://schemas.openxmlformats.org/officeDocument/2006/relationships/image" Target="../media/image121.emf"/><Relationship Id="rId9" Type="http://schemas.openxmlformats.org/officeDocument/2006/relationships/image" Target="../media/image126.emf"/><Relationship Id="rId14" Type="http://schemas.openxmlformats.org/officeDocument/2006/relationships/image" Target="../media/image13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3" Type="http://schemas.openxmlformats.org/officeDocument/2006/relationships/image" Target="../media/image142.wmf"/><Relationship Id="rId7" Type="http://schemas.openxmlformats.org/officeDocument/2006/relationships/image" Target="../media/image146.e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png"/><Relationship Id="rId5" Type="http://schemas.openxmlformats.org/officeDocument/2006/relationships/image" Target="../media/image144.emf"/><Relationship Id="rId4" Type="http://schemas.openxmlformats.org/officeDocument/2006/relationships/image" Target="../media/image14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image" Target="../media/image160.emf"/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12" Type="http://schemas.openxmlformats.org/officeDocument/2006/relationships/image" Target="../media/image159.e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11" Type="http://schemas.openxmlformats.org/officeDocument/2006/relationships/image" Target="../media/image158.png"/><Relationship Id="rId5" Type="http://schemas.openxmlformats.org/officeDocument/2006/relationships/image" Target="../media/image152.wmf"/><Relationship Id="rId10" Type="http://schemas.openxmlformats.org/officeDocument/2006/relationships/image" Target="../media/image157.emf"/><Relationship Id="rId4" Type="http://schemas.openxmlformats.org/officeDocument/2006/relationships/image" Target="../media/image151.wmf"/><Relationship Id="rId9" Type="http://schemas.openxmlformats.org/officeDocument/2006/relationships/image" Target="../media/image156.emf"/><Relationship Id="rId14" Type="http://schemas.openxmlformats.org/officeDocument/2006/relationships/image" Target="../media/image16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4" Type="http://schemas.openxmlformats.org/officeDocument/2006/relationships/image" Target="../media/image16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e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12" Type="http://schemas.openxmlformats.org/officeDocument/2006/relationships/image" Target="../media/image178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png"/><Relationship Id="rId11" Type="http://schemas.openxmlformats.org/officeDocument/2006/relationships/image" Target="../media/image177.wmf"/><Relationship Id="rId5" Type="http://schemas.openxmlformats.org/officeDocument/2006/relationships/image" Target="../media/image171.wmf"/><Relationship Id="rId10" Type="http://schemas.openxmlformats.org/officeDocument/2006/relationships/image" Target="../media/image176.wmf"/><Relationship Id="rId4" Type="http://schemas.openxmlformats.org/officeDocument/2006/relationships/image" Target="../media/image170.wmf"/><Relationship Id="rId9" Type="http://schemas.openxmlformats.org/officeDocument/2006/relationships/image" Target="../media/image17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w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w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11" Type="http://schemas.openxmlformats.org/officeDocument/2006/relationships/image" Target="../media/image26.wmf"/><Relationship Id="rId5" Type="http://schemas.openxmlformats.org/officeDocument/2006/relationships/image" Target="../media/image2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12" Type="http://schemas.openxmlformats.org/officeDocument/2006/relationships/image" Target="../media/image40.w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11" Type="http://schemas.openxmlformats.org/officeDocument/2006/relationships/image" Target="../media/image39.emf"/><Relationship Id="rId5" Type="http://schemas.openxmlformats.org/officeDocument/2006/relationships/image" Target="../media/image33.emf"/><Relationship Id="rId10" Type="http://schemas.openxmlformats.org/officeDocument/2006/relationships/image" Target="../media/image38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53.emf"/><Relationship Id="rId18" Type="http://schemas.openxmlformats.org/officeDocument/2006/relationships/image" Target="../media/image58.emf"/><Relationship Id="rId3" Type="http://schemas.openxmlformats.org/officeDocument/2006/relationships/image" Target="../media/image43.emf"/><Relationship Id="rId21" Type="http://schemas.openxmlformats.org/officeDocument/2006/relationships/image" Target="../media/image61.emf"/><Relationship Id="rId7" Type="http://schemas.openxmlformats.org/officeDocument/2006/relationships/image" Target="../media/image47.png"/><Relationship Id="rId12" Type="http://schemas.openxmlformats.org/officeDocument/2006/relationships/image" Target="../media/image52.emf"/><Relationship Id="rId17" Type="http://schemas.openxmlformats.org/officeDocument/2006/relationships/image" Target="../media/image57.emf"/><Relationship Id="rId2" Type="http://schemas.openxmlformats.org/officeDocument/2006/relationships/image" Target="../media/image42.emf"/><Relationship Id="rId16" Type="http://schemas.openxmlformats.org/officeDocument/2006/relationships/image" Target="../media/image56.emf"/><Relationship Id="rId20" Type="http://schemas.openxmlformats.org/officeDocument/2006/relationships/image" Target="../media/image60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11" Type="http://schemas.openxmlformats.org/officeDocument/2006/relationships/image" Target="../media/image51.emf"/><Relationship Id="rId5" Type="http://schemas.openxmlformats.org/officeDocument/2006/relationships/image" Target="../media/image45.emf"/><Relationship Id="rId15" Type="http://schemas.openxmlformats.org/officeDocument/2006/relationships/image" Target="../media/image55.png"/><Relationship Id="rId10" Type="http://schemas.openxmlformats.org/officeDocument/2006/relationships/image" Target="../media/image50.emf"/><Relationship Id="rId19" Type="http://schemas.openxmlformats.org/officeDocument/2006/relationships/image" Target="../media/image59.emf"/><Relationship Id="rId4" Type="http://schemas.openxmlformats.org/officeDocument/2006/relationships/image" Target="../media/image44.emf"/><Relationship Id="rId9" Type="http://schemas.openxmlformats.org/officeDocument/2006/relationships/image" Target="../media/image49.emf"/><Relationship Id="rId14" Type="http://schemas.openxmlformats.org/officeDocument/2006/relationships/image" Target="../media/image5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emf"/><Relationship Id="rId7" Type="http://schemas.openxmlformats.org/officeDocument/2006/relationships/image" Target="../media/image85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10" Type="http://schemas.openxmlformats.org/officeDocument/2006/relationships/image" Target="../media/image88.wmf"/><Relationship Id="rId4" Type="http://schemas.openxmlformats.org/officeDocument/2006/relationships/image" Target="../media/image82.emf"/><Relationship Id="rId9" Type="http://schemas.openxmlformats.org/officeDocument/2006/relationships/image" Target="../media/image8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101.wmf"/><Relationship Id="rId18" Type="http://schemas.openxmlformats.org/officeDocument/2006/relationships/image" Target="../media/image106.wmf"/><Relationship Id="rId3" Type="http://schemas.openxmlformats.org/officeDocument/2006/relationships/image" Target="../media/image91.wmf"/><Relationship Id="rId21" Type="http://schemas.openxmlformats.org/officeDocument/2006/relationships/image" Target="../media/image109.wmf"/><Relationship Id="rId7" Type="http://schemas.openxmlformats.org/officeDocument/2006/relationships/image" Target="../media/image95.wmf"/><Relationship Id="rId12" Type="http://schemas.openxmlformats.org/officeDocument/2006/relationships/image" Target="../media/image100.png"/><Relationship Id="rId17" Type="http://schemas.openxmlformats.org/officeDocument/2006/relationships/image" Target="../media/image105.wmf"/><Relationship Id="rId2" Type="http://schemas.openxmlformats.org/officeDocument/2006/relationships/image" Target="../media/image90.wmf"/><Relationship Id="rId16" Type="http://schemas.openxmlformats.org/officeDocument/2006/relationships/image" Target="../media/image104.png"/><Relationship Id="rId20" Type="http://schemas.openxmlformats.org/officeDocument/2006/relationships/image" Target="../media/image108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11" Type="http://schemas.openxmlformats.org/officeDocument/2006/relationships/image" Target="../media/image99.wmf"/><Relationship Id="rId5" Type="http://schemas.openxmlformats.org/officeDocument/2006/relationships/image" Target="../media/image93.wmf"/><Relationship Id="rId15" Type="http://schemas.openxmlformats.org/officeDocument/2006/relationships/image" Target="../media/image103.wmf"/><Relationship Id="rId10" Type="http://schemas.openxmlformats.org/officeDocument/2006/relationships/image" Target="../media/image98.png"/><Relationship Id="rId19" Type="http://schemas.openxmlformats.org/officeDocument/2006/relationships/image" Target="../media/image107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Relationship Id="rId14" Type="http://schemas.openxmlformats.org/officeDocument/2006/relationships/image" Target="../media/image102.png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112.wmf"/><Relationship Id="rId7" Type="http://schemas.openxmlformats.org/officeDocument/2006/relationships/image" Target="../media/image99.wmf"/><Relationship Id="rId12" Type="http://schemas.openxmlformats.org/officeDocument/2006/relationships/image" Target="../media/image117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03.wmf"/><Relationship Id="rId11" Type="http://schemas.openxmlformats.org/officeDocument/2006/relationships/image" Target="../media/image116.wmf"/><Relationship Id="rId5" Type="http://schemas.openxmlformats.org/officeDocument/2006/relationships/image" Target="../media/image104.png"/><Relationship Id="rId10" Type="http://schemas.openxmlformats.org/officeDocument/2006/relationships/image" Target="../media/image115.wmf"/><Relationship Id="rId4" Type="http://schemas.openxmlformats.org/officeDocument/2006/relationships/image" Target="../media/image113.wmf"/><Relationship Id="rId9" Type="http://schemas.openxmlformats.org/officeDocument/2006/relationships/image" Target="../media/image1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441A5-A0CF-4566-9637-4F5EBC4045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D7239-3BD7-4957-8A56-C6B04779D2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E9855-5FDB-4079-89B8-36C2FDBE53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03223-60F6-4248-9276-3C3D155AF8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B9197-7431-4E37-910F-30B89DEB78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5CCCD-AAFA-4FCE-9E62-1B83FC864C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8D7F1-4948-4E49-A37F-0F91A7FC74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8B13E-3729-4DC4-AA17-DA6BDB3599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E3479-15B2-4C89-8C29-101B76469F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41C56-9C8E-4CB9-836A-C377D7F5A2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1F47D-BCE7-4E2B-B5EF-8B36306A39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5F910-15DC-4122-B724-B3FF147EA0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58137113-2F44-4BEE-AA07-44BFC2A00E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01.wmf"/><Relationship Id="rId26" Type="http://schemas.openxmlformats.org/officeDocument/2006/relationships/image" Target="../media/image117.w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04.png"/><Relationship Id="rId17" Type="http://schemas.openxmlformats.org/officeDocument/2006/relationships/oleObject" Target="../embeddings/oleObject119.bin"/><Relationship Id="rId25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9.wmf"/><Relationship Id="rId20" Type="http://schemas.openxmlformats.org/officeDocument/2006/relationships/image" Target="../media/image114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116.w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03.wmf"/><Relationship Id="rId22" Type="http://schemas.openxmlformats.org/officeDocument/2006/relationships/image" Target="../media/image11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25.emf"/><Relationship Id="rId26" Type="http://schemas.openxmlformats.org/officeDocument/2006/relationships/oleObject" Target="../embeddings/oleObject135.bin"/><Relationship Id="rId3" Type="http://schemas.openxmlformats.org/officeDocument/2006/relationships/oleObject" Target="../embeddings/oleObject124.bin"/><Relationship Id="rId21" Type="http://schemas.openxmlformats.org/officeDocument/2006/relationships/image" Target="../media/image126.emf"/><Relationship Id="rId34" Type="http://schemas.openxmlformats.org/officeDocument/2006/relationships/image" Target="../media/image132.wmf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2.emf"/><Relationship Id="rId17" Type="http://schemas.openxmlformats.org/officeDocument/2006/relationships/oleObject" Target="../embeddings/oleObject131.bin"/><Relationship Id="rId25" Type="http://schemas.openxmlformats.org/officeDocument/2006/relationships/image" Target="../media/image128.emf"/><Relationship Id="rId33" Type="http://schemas.openxmlformats.org/officeDocument/2006/relationships/oleObject" Target="../embeddings/oleObject138.bin"/><Relationship Id="rId38" Type="http://schemas.openxmlformats.org/officeDocument/2006/relationships/image" Target="../media/image13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4.emf"/><Relationship Id="rId20" Type="http://schemas.openxmlformats.org/officeDocument/2006/relationships/oleObject" Target="../embeddings/oleObject132.bin"/><Relationship Id="rId29" Type="http://schemas.openxmlformats.org/officeDocument/2006/relationships/image" Target="../media/image130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128.bin"/><Relationship Id="rId24" Type="http://schemas.openxmlformats.org/officeDocument/2006/relationships/oleObject" Target="../embeddings/oleObject134.bin"/><Relationship Id="rId32" Type="http://schemas.openxmlformats.org/officeDocument/2006/relationships/image" Target="../media/image136.emf"/><Relationship Id="rId37" Type="http://schemas.openxmlformats.org/officeDocument/2006/relationships/oleObject" Target="../embeddings/oleObject140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image" Target="../media/image127.emf"/><Relationship Id="rId28" Type="http://schemas.openxmlformats.org/officeDocument/2006/relationships/oleObject" Target="../embeddings/oleObject136.bin"/><Relationship Id="rId36" Type="http://schemas.openxmlformats.org/officeDocument/2006/relationships/image" Target="../media/image133.wmf"/><Relationship Id="rId10" Type="http://schemas.openxmlformats.org/officeDocument/2006/relationships/image" Target="../media/image121.emf"/><Relationship Id="rId19" Type="http://schemas.openxmlformats.org/officeDocument/2006/relationships/image" Target="../media/image135.emf"/><Relationship Id="rId31" Type="http://schemas.openxmlformats.org/officeDocument/2006/relationships/image" Target="../media/image131.emf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3.emf"/><Relationship Id="rId22" Type="http://schemas.openxmlformats.org/officeDocument/2006/relationships/oleObject" Target="../embeddings/oleObject133.bin"/><Relationship Id="rId27" Type="http://schemas.openxmlformats.org/officeDocument/2006/relationships/image" Target="../media/image129.emf"/><Relationship Id="rId30" Type="http://schemas.openxmlformats.org/officeDocument/2006/relationships/oleObject" Target="../embeddings/oleObject137.bin"/><Relationship Id="rId35" Type="http://schemas.openxmlformats.org/officeDocument/2006/relationships/oleObject" Target="../embeddings/oleObject13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8.e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3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47.e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4.emf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6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55.wmf"/><Relationship Id="rId26" Type="http://schemas.openxmlformats.org/officeDocument/2006/relationships/oleObject" Target="../embeddings/oleObject163.bin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1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2.wmf"/><Relationship Id="rId17" Type="http://schemas.openxmlformats.org/officeDocument/2006/relationships/oleObject" Target="../embeddings/oleObject159.bin"/><Relationship Id="rId25" Type="http://schemas.openxmlformats.org/officeDocument/2006/relationships/image" Target="../media/image15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4.wmf"/><Relationship Id="rId20" Type="http://schemas.openxmlformats.org/officeDocument/2006/relationships/image" Target="../media/image156.emf"/><Relationship Id="rId29" Type="http://schemas.openxmlformats.org/officeDocument/2006/relationships/image" Target="../media/image160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56.bin"/><Relationship Id="rId24" Type="http://schemas.openxmlformats.org/officeDocument/2006/relationships/oleObject" Target="../embeddings/oleObject162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23" Type="http://schemas.openxmlformats.org/officeDocument/2006/relationships/image" Target="../media/image162.emf"/><Relationship Id="rId28" Type="http://schemas.openxmlformats.org/officeDocument/2006/relationships/oleObject" Target="../embeddings/oleObject164.bin"/><Relationship Id="rId10" Type="http://schemas.openxmlformats.org/officeDocument/2006/relationships/image" Target="../media/image151.wmf"/><Relationship Id="rId19" Type="http://schemas.openxmlformats.org/officeDocument/2006/relationships/oleObject" Target="../embeddings/oleObject160.bin"/><Relationship Id="rId31" Type="http://schemas.openxmlformats.org/officeDocument/2006/relationships/image" Target="../media/image161.e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3.wmf"/><Relationship Id="rId22" Type="http://schemas.openxmlformats.org/officeDocument/2006/relationships/image" Target="../media/image157.emf"/><Relationship Id="rId27" Type="http://schemas.openxmlformats.org/officeDocument/2006/relationships/image" Target="../media/image159.emf"/><Relationship Id="rId30" Type="http://schemas.openxmlformats.org/officeDocument/2006/relationships/oleObject" Target="../embeddings/oleObject16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67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6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74.emf"/><Relationship Id="rId26" Type="http://schemas.openxmlformats.org/officeDocument/2006/relationships/image" Target="../media/image178.wmf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79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177.bin"/><Relationship Id="rId25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3.wmf"/><Relationship Id="rId20" Type="http://schemas.openxmlformats.org/officeDocument/2006/relationships/image" Target="../media/image175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74.bin"/><Relationship Id="rId24" Type="http://schemas.openxmlformats.org/officeDocument/2006/relationships/image" Target="../media/image177.wmf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0.bin"/><Relationship Id="rId10" Type="http://schemas.openxmlformats.org/officeDocument/2006/relationships/image" Target="../media/image170.wmf"/><Relationship Id="rId19" Type="http://schemas.openxmlformats.org/officeDocument/2006/relationships/oleObject" Target="../embeddings/oleObject178.bin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72.png"/><Relationship Id="rId22" Type="http://schemas.openxmlformats.org/officeDocument/2006/relationships/image" Target="../media/image17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3.e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28.wmf"/><Relationship Id="rId10" Type="http://schemas.openxmlformats.org/officeDocument/2006/relationships/image" Target="../media/image19.e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emf"/><Relationship Id="rId22" Type="http://schemas.openxmlformats.org/officeDocument/2006/relationships/image" Target="../media/image25.emf"/><Relationship Id="rId27" Type="http://schemas.openxmlformats.org/officeDocument/2006/relationships/oleObject" Target="../embeddings/oleObject2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6.e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e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emf"/><Relationship Id="rId20" Type="http://schemas.openxmlformats.org/officeDocument/2006/relationships/image" Target="../media/image37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39.e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10" Type="http://schemas.openxmlformats.org/officeDocument/2006/relationships/image" Target="../media/image32.e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4.emf"/><Relationship Id="rId22" Type="http://schemas.openxmlformats.org/officeDocument/2006/relationships/image" Target="../media/image3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8.emf"/><Relationship Id="rId26" Type="http://schemas.openxmlformats.org/officeDocument/2006/relationships/image" Target="../media/image52.emf"/><Relationship Id="rId39" Type="http://schemas.openxmlformats.org/officeDocument/2006/relationships/image" Target="../media/image58.e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34" Type="http://schemas.openxmlformats.org/officeDocument/2006/relationships/oleObject" Target="../embeddings/oleObject56.bin"/><Relationship Id="rId42" Type="http://schemas.openxmlformats.org/officeDocument/2006/relationships/oleObject" Target="../embeddings/oleObject6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33" Type="http://schemas.openxmlformats.org/officeDocument/2006/relationships/image" Target="../media/image55.png"/><Relationship Id="rId38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png"/><Relationship Id="rId20" Type="http://schemas.openxmlformats.org/officeDocument/2006/relationships/image" Target="../media/image49.emf"/><Relationship Id="rId29" Type="http://schemas.openxmlformats.org/officeDocument/2006/relationships/image" Target="../media/image53.emf"/><Relationship Id="rId41" Type="http://schemas.openxmlformats.org/officeDocument/2006/relationships/image" Target="../media/image59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51.emf"/><Relationship Id="rId32" Type="http://schemas.openxmlformats.org/officeDocument/2006/relationships/oleObject" Target="../embeddings/oleObject55.bin"/><Relationship Id="rId37" Type="http://schemas.openxmlformats.org/officeDocument/2006/relationships/image" Target="../media/image57.emf"/><Relationship Id="rId40" Type="http://schemas.openxmlformats.org/officeDocument/2006/relationships/oleObject" Target="../embeddings/oleObject59.bin"/><Relationship Id="rId45" Type="http://schemas.openxmlformats.org/officeDocument/2006/relationships/image" Target="../media/image61.e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28" Type="http://schemas.openxmlformats.org/officeDocument/2006/relationships/oleObject" Target="../embeddings/oleObject53.bin"/><Relationship Id="rId36" Type="http://schemas.openxmlformats.org/officeDocument/2006/relationships/oleObject" Target="../embeddings/oleObject57.bin"/><Relationship Id="rId10" Type="http://schemas.openxmlformats.org/officeDocument/2006/relationships/image" Target="../media/image44.emf"/><Relationship Id="rId19" Type="http://schemas.openxmlformats.org/officeDocument/2006/relationships/oleObject" Target="../embeddings/oleObject49.bin"/><Relationship Id="rId31" Type="http://schemas.openxmlformats.org/officeDocument/2006/relationships/image" Target="../media/image54.emf"/><Relationship Id="rId44" Type="http://schemas.openxmlformats.org/officeDocument/2006/relationships/oleObject" Target="../embeddings/oleObject61.bin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6.emf"/><Relationship Id="rId22" Type="http://schemas.openxmlformats.org/officeDocument/2006/relationships/image" Target="../media/image50.emf"/><Relationship Id="rId27" Type="http://schemas.openxmlformats.org/officeDocument/2006/relationships/image" Target="../media/image62.emf"/><Relationship Id="rId30" Type="http://schemas.openxmlformats.org/officeDocument/2006/relationships/oleObject" Target="../embeddings/oleObject54.bin"/><Relationship Id="rId35" Type="http://schemas.openxmlformats.org/officeDocument/2006/relationships/image" Target="../media/image56.emf"/><Relationship Id="rId43" Type="http://schemas.openxmlformats.org/officeDocument/2006/relationships/image" Target="../media/image6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6.e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3.e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.emf"/><Relationship Id="rId20" Type="http://schemas.openxmlformats.org/officeDocument/2006/relationships/image" Target="../media/image77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2.e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69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4.emf"/><Relationship Id="rId22" Type="http://schemas.openxmlformats.org/officeDocument/2006/relationships/image" Target="../media/image7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3.e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5.e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82.e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79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4.emf"/><Relationship Id="rId22" Type="http://schemas.openxmlformats.org/officeDocument/2006/relationships/image" Target="../media/image8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6.wmf"/><Relationship Id="rId26" Type="http://schemas.openxmlformats.org/officeDocument/2006/relationships/image" Target="../media/image100.png"/><Relationship Id="rId39" Type="http://schemas.openxmlformats.org/officeDocument/2006/relationships/image" Target="../media/image105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7.bin"/><Relationship Id="rId34" Type="http://schemas.openxmlformats.org/officeDocument/2006/relationships/image" Target="../media/image104.png"/><Relationship Id="rId42" Type="http://schemas.openxmlformats.org/officeDocument/2006/relationships/oleObject" Target="../embeddings/oleObject109.bin"/><Relationship Id="rId47" Type="http://schemas.openxmlformats.org/officeDocument/2006/relationships/image" Target="../media/image109.wmf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95.bin"/><Relationship Id="rId25" Type="http://schemas.openxmlformats.org/officeDocument/2006/relationships/oleObject" Target="../embeddings/oleObject99.bin"/><Relationship Id="rId33" Type="http://schemas.openxmlformats.org/officeDocument/2006/relationships/oleObject" Target="../embeddings/oleObject103.bin"/><Relationship Id="rId38" Type="http://schemas.openxmlformats.org/officeDocument/2006/relationships/oleObject" Target="../embeddings/oleObject107.bin"/><Relationship Id="rId46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29" Type="http://schemas.openxmlformats.org/officeDocument/2006/relationships/oleObject" Target="../embeddings/oleObject101.bin"/><Relationship Id="rId41" Type="http://schemas.openxmlformats.org/officeDocument/2006/relationships/image" Target="../media/image10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99.wmf"/><Relationship Id="rId32" Type="http://schemas.openxmlformats.org/officeDocument/2006/relationships/image" Target="../media/image103.wmf"/><Relationship Id="rId37" Type="http://schemas.openxmlformats.org/officeDocument/2006/relationships/oleObject" Target="../embeddings/oleObject106.bin"/><Relationship Id="rId40" Type="http://schemas.openxmlformats.org/officeDocument/2006/relationships/oleObject" Target="../embeddings/oleObject108.bin"/><Relationship Id="rId45" Type="http://schemas.openxmlformats.org/officeDocument/2006/relationships/image" Target="../media/image108.wmf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28" Type="http://schemas.openxmlformats.org/officeDocument/2006/relationships/image" Target="../media/image101.wmf"/><Relationship Id="rId36" Type="http://schemas.openxmlformats.org/officeDocument/2006/relationships/oleObject" Target="../embeddings/oleObject105.bin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96.bin"/><Relationship Id="rId31" Type="http://schemas.openxmlformats.org/officeDocument/2006/relationships/oleObject" Target="../embeddings/oleObject102.bin"/><Relationship Id="rId44" Type="http://schemas.openxmlformats.org/officeDocument/2006/relationships/oleObject" Target="../embeddings/oleObject110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4.wmf"/><Relationship Id="rId22" Type="http://schemas.openxmlformats.org/officeDocument/2006/relationships/image" Target="../media/image98.png"/><Relationship Id="rId27" Type="http://schemas.openxmlformats.org/officeDocument/2006/relationships/oleObject" Target="../embeddings/oleObject100.bin"/><Relationship Id="rId30" Type="http://schemas.openxmlformats.org/officeDocument/2006/relationships/image" Target="../media/image102.png"/><Relationship Id="rId35" Type="http://schemas.openxmlformats.org/officeDocument/2006/relationships/oleObject" Target="../embeddings/oleObject104.bin"/><Relationship Id="rId43" Type="http://schemas.openxmlformats.org/officeDocument/2006/relationships/image" Target="../media/image10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28800"/>
            <a:ext cx="64008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第二节   二重积分的计算法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2667000" y="609600"/>
            <a:ext cx="2673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99FF"/>
                </a:solidFill>
                <a:latin typeface="楷体_GB2312" pitchFamily="49" charset="-122"/>
              </a:rPr>
              <a:t>第十章  重积分</a:t>
            </a:r>
          </a:p>
        </p:txBody>
      </p:sp>
      <p:sp>
        <p:nvSpPr>
          <p:cNvPr id="17412" name="Rectangle 8"/>
          <p:cNvSpPr>
            <a:spLocks noChangeArrowheads="1"/>
          </p:cNvSpPr>
          <p:nvPr/>
        </p:nvSpPr>
        <p:spPr bwMode="auto">
          <a:xfrm>
            <a:off x="1547813" y="3644900"/>
            <a:ext cx="525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>
                <a:solidFill>
                  <a:schemeClr val="tx2"/>
                </a:solidFill>
              </a:rPr>
              <a:t>第二部分：极坐标系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1814513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类似地，</a:t>
            </a:r>
          </a:p>
        </p:txBody>
      </p:sp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2133600" y="457200"/>
          <a:ext cx="45720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quation" r:id="rId3" imgW="1854200" imgH="457200" progId="Equation.3">
                  <p:embed/>
                </p:oleObj>
              </mc:Choice>
              <mc:Fallback>
                <p:oleObj name="Equation" r:id="rId3" imgW="1854200" imgH="457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"/>
                        <a:ext cx="457200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3429000" y="1676400"/>
          <a:ext cx="2921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5" imgW="2921000" imgH="698500" progId="Equation.3">
                  <p:embed/>
                </p:oleObj>
              </mc:Choice>
              <mc:Fallback>
                <p:oleObj name="Equation" r:id="rId5" imgW="2921000" imgH="6985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2921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3429000" y="2514600"/>
          <a:ext cx="21336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7" imgW="914400" imgH="330200" progId="Equation.3">
                  <p:embed/>
                </p:oleObj>
              </mc:Choice>
              <mc:Fallback>
                <p:oleObj name="Equation" r:id="rId7" imgW="914400" imgH="330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14600"/>
                        <a:ext cx="21336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1295400" y="1676400"/>
          <a:ext cx="210978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Equation" r:id="rId9" imgW="965200" imgH="381000" progId="Equation.3">
                  <p:embed/>
                </p:oleObj>
              </mc:Choice>
              <mc:Fallback>
                <p:oleObj name="Equation" r:id="rId9" imgW="965200" imgH="3810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2109788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593725" y="16446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而</a:t>
            </a:r>
          </a:p>
        </p:txBody>
      </p:sp>
      <p:grpSp>
        <p:nvGrpSpPr>
          <p:cNvPr id="9232" name="Group 13"/>
          <p:cNvGrpSpPr>
            <a:grpSpLocks/>
          </p:cNvGrpSpPr>
          <p:nvPr/>
        </p:nvGrpSpPr>
        <p:grpSpPr bwMode="auto">
          <a:xfrm>
            <a:off x="7010400" y="381000"/>
            <a:ext cx="1866900" cy="2009775"/>
            <a:chOff x="3792" y="823"/>
            <a:chExt cx="1176" cy="1266"/>
          </a:xfrm>
        </p:grpSpPr>
        <p:graphicFrame>
          <p:nvGraphicFramePr>
            <p:cNvPr id="9226" name="Object 14"/>
            <p:cNvGraphicFramePr>
              <a:graphicFrameLocks noChangeAspect="1"/>
            </p:cNvGraphicFramePr>
            <p:nvPr/>
          </p:nvGraphicFramePr>
          <p:xfrm>
            <a:off x="3792" y="823"/>
            <a:ext cx="1176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6" name="BMP 图象" r:id="rId11" imgW="1867161" imgH="2010056" progId="PBrush">
                    <p:embed/>
                  </p:oleObj>
                </mc:Choice>
                <mc:Fallback>
                  <p:oleObj name="BMP 图象" r:id="rId11" imgW="1867161" imgH="2010056" progId="PBrush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823"/>
                          <a:ext cx="1176" cy="1266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15"/>
            <p:cNvGraphicFramePr>
              <a:graphicFrameLocks noChangeAspect="1"/>
            </p:cNvGraphicFramePr>
            <p:nvPr/>
          </p:nvGraphicFramePr>
          <p:xfrm>
            <a:off x="4375" y="1368"/>
            <a:ext cx="137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7" name="公式" r:id="rId13" imgW="279279" imgH="317362" progId="Equation.3">
                    <p:embed/>
                  </p:oleObj>
                </mc:Choice>
                <mc:Fallback>
                  <p:oleObj name="公式" r:id="rId13" imgW="279279" imgH="317362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1368"/>
                          <a:ext cx="137" cy="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Object 16"/>
            <p:cNvGraphicFramePr>
              <a:graphicFrameLocks noChangeAspect="1"/>
            </p:cNvGraphicFramePr>
            <p:nvPr/>
          </p:nvGraphicFramePr>
          <p:xfrm>
            <a:off x="4032" y="1680"/>
            <a:ext cx="21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8" name="公式" r:id="rId15" imgW="393529" imgH="418918" progId="Equation.3">
                    <p:embed/>
                  </p:oleObj>
                </mc:Choice>
                <mc:Fallback>
                  <p:oleObj name="公式" r:id="rId15" imgW="393529" imgH="418918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680"/>
                          <a:ext cx="212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9" name="Object 17"/>
            <p:cNvGraphicFramePr>
              <a:graphicFrameLocks noChangeAspect="1"/>
            </p:cNvGraphicFramePr>
            <p:nvPr/>
          </p:nvGraphicFramePr>
          <p:xfrm>
            <a:off x="3936" y="1104"/>
            <a:ext cx="20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9" name="公式" r:id="rId17" imgW="419100" imgH="419100" progId="Equation.3">
                    <p:embed/>
                  </p:oleObj>
                </mc:Choice>
                <mc:Fallback>
                  <p:oleObj name="公式" r:id="rId17" imgW="419100" imgH="41910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104"/>
                          <a:ext cx="204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33400" y="36576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故有</a:t>
            </a:r>
          </a:p>
        </p:txBody>
      </p:sp>
      <p:graphicFrame>
        <p:nvGraphicFramePr>
          <p:cNvPr id="36883" name="Object 19"/>
          <p:cNvGraphicFramePr>
            <a:graphicFrameLocks noChangeAspect="1"/>
          </p:cNvGraphicFramePr>
          <p:nvPr/>
        </p:nvGraphicFramePr>
        <p:xfrm>
          <a:off x="1447800" y="3429000"/>
          <a:ext cx="63246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Equation" r:id="rId19" imgW="86508000" imgH="12992040" progId="Equation.3">
                  <p:embed/>
                </p:oleObj>
              </mc:Choice>
              <mc:Fallback>
                <p:oleObj name="Equation" r:id="rId19" imgW="86508000" imgH="1299204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63246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838200" y="4648200"/>
          <a:ext cx="21336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Equation" r:id="rId21" imgW="2132674" imgH="406224" progId="Equation.3">
                  <p:embed/>
                </p:oleObj>
              </mc:Choice>
              <mc:Fallback>
                <p:oleObj name="Equation" r:id="rId21" imgW="2132674" imgH="406224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48200"/>
                        <a:ext cx="21336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Object 24"/>
          <p:cNvGraphicFramePr>
            <a:graphicFrameLocks noChangeAspect="1"/>
          </p:cNvGraphicFramePr>
          <p:nvPr/>
        </p:nvGraphicFramePr>
        <p:xfrm>
          <a:off x="1219200" y="5334000"/>
          <a:ext cx="37338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Equation" r:id="rId23" imgW="1459866" imgH="431613" progId="Equation.3">
                  <p:embed/>
                </p:oleObj>
              </mc:Choice>
              <mc:Fallback>
                <p:oleObj name="Equation" r:id="rId23" imgW="1459866" imgH="431613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34000"/>
                        <a:ext cx="3733800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2895600" y="457200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由夹逼准则知</a:t>
            </a:r>
          </a:p>
        </p:txBody>
      </p:sp>
      <p:graphicFrame>
        <p:nvGraphicFramePr>
          <p:cNvPr id="36890" name="Object 26"/>
          <p:cNvGraphicFramePr>
            <a:graphicFrameLocks noChangeAspect="1"/>
          </p:cNvGraphicFramePr>
          <p:nvPr/>
        </p:nvGraphicFramePr>
        <p:xfrm>
          <a:off x="5302250" y="4343400"/>
          <a:ext cx="26066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公式" r:id="rId25" imgW="1117115" imgH="406224" progId="Equation.3">
                  <p:embed/>
                </p:oleObj>
              </mc:Choice>
              <mc:Fallback>
                <p:oleObj name="公式" r:id="rId25" imgW="1117115" imgH="406224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4343400"/>
                        <a:ext cx="260667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82" grpId="0" autoUpdateAnimBg="0"/>
      <p:bldP spid="3688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82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7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381000" y="15240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1219200" y="15240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由对称性，考虑第一卦限部分</a:t>
            </a:r>
            <a:r>
              <a:rPr lang="en-US" altLang="zh-CN"/>
              <a:t>.</a:t>
            </a:r>
          </a:p>
        </p:txBody>
      </p:sp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1295400" y="1981200"/>
          <a:ext cx="462121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Equation" r:id="rId3" imgW="65385360" imgH="12992040" progId="Equation.3">
                  <p:embed/>
                </p:oleObj>
              </mc:Choice>
              <mc:Fallback>
                <p:oleObj name="Equation" r:id="rId3" imgW="65385360" imgH="129920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4621213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381000" y="2819400"/>
          <a:ext cx="434498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Equation" r:id="rId5" imgW="61323480" imgH="10553760" progId="Equation.3">
                  <p:embed/>
                </p:oleObj>
              </mc:Choice>
              <mc:Fallback>
                <p:oleObj name="Equation" r:id="rId5" imgW="61323480" imgH="105537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19400"/>
                        <a:ext cx="4344988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15"/>
          <p:cNvGraphicFramePr>
            <a:graphicFrameLocks noChangeAspect="1"/>
          </p:cNvGraphicFramePr>
          <p:nvPr/>
        </p:nvGraphicFramePr>
        <p:xfrm>
          <a:off x="2362200" y="3657600"/>
          <a:ext cx="35052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" name="Equation" r:id="rId7" imgW="48324960" imgH="10960200" progId="Equation.3">
                  <p:embed/>
                </p:oleObj>
              </mc:Choice>
              <mc:Fallback>
                <p:oleObj name="Equation" r:id="rId7" imgW="48324960" imgH="109602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657600"/>
                        <a:ext cx="3505200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17"/>
          <p:cNvGraphicFramePr>
            <a:graphicFrameLocks noChangeAspect="1"/>
          </p:cNvGraphicFramePr>
          <p:nvPr/>
        </p:nvGraphicFramePr>
        <p:xfrm>
          <a:off x="762000" y="5486400"/>
          <a:ext cx="2438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Equation" r:id="rId9" imgW="34108200" imgH="12992040" progId="Equation.3">
                  <p:embed/>
                </p:oleObj>
              </mc:Choice>
              <mc:Fallback>
                <p:oleObj name="Equation" r:id="rId9" imgW="34108200" imgH="1299204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86400"/>
                        <a:ext cx="24384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362700" y="4254500"/>
            <a:ext cx="2362200" cy="2133600"/>
            <a:chOff x="4080" y="2496"/>
            <a:chExt cx="1488" cy="1344"/>
          </a:xfrm>
        </p:grpSpPr>
        <p:grpSp>
          <p:nvGrpSpPr>
            <p:cNvPr id="10291" name="Group 19"/>
            <p:cNvGrpSpPr>
              <a:grpSpLocks/>
            </p:cNvGrpSpPr>
            <p:nvPr/>
          </p:nvGrpSpPr>
          <p:grpSpPr bwMode="auto">
            <a:xfrm>
              <a:off x="4080" y="2496"/>
              <a:ext cx="1488" cy="1344"/>
              <a:chOff x="4080" y="2496"/>
              <a:chExt cx="1488" cy="1344"/>
            </a:xfrm>
          </p:grpSpPr>
          <p:sp>
            <p:nvSpPr>
              <p:cNvPr id="10293" name="Arc 20"/>
              <p:cNvSpPr>
                <a:spLocks/>
              </p:cNvSpPr>
              <p:nvPr/>
            </p:nvSpPr>
            <p:spPr bwMode="auto">
              <a:xfrm>
                <a:off x="4264" y="3156"/>
                <a:ext cx="920" cy="460"/>
              </a:xfrm>
              <a:custGeom>
                <a:avLst/>
                <a:gdLst>
                  <a:gd name="T0" fmla="*/ 0 w 43193"/>
                  <a:gd name="T1" fmla="*/ 10 h 21600"/>
                  <a:gd name="T2" fmla="*/ 20 w 43193"/>
                  <a:gd name="T3" fmla="*/ 10 h 21600"/>
                  <a:gd name="T4" fmla="*/ 10 w 43193"/>
                  <a:gd name="T5" fmla="*/ 10 h 21600"/>
                  <a:gd name="T6" fmla="*/ 0 60000 65536"/>
                  <a:gd name="T7" fmla="*/ 0 60000 65536"/>
                  <a:gd name="T8" fmla="*/ 0 60000 65536"/>
                  <a:gd name="T9" fmla="*/ 0 w 43193"/>
                  <a:gd name="T10" fmla="*/ 0 h 21600"/>
                  <a:gd name="T11" fmla="*/ 43193 w 431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3" h="21600" fill="none" extrusionOk="0">
                    <a:moveTo>
                      <a:pt x="0" y="21043"/>
                    </a:moveTo>
                    <a:cubicBezTo>
                      <a:pt x="302" y="9334"/>
                      <a:pt x="9880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0" y="21043"/>
                    </a:moveTo>
                    <a:cubicBezTo>
                      <a:pt x="302" y="9334"/>
                      <a:pt x="9880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solidFill>
                <a:srgbClr val="0066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4" name="Line 21"/>
              <p:cNvSpPr>
                <a:spLocks noChangeShapeType="1"/>
              </p:cNvSpPr>
              <p:nvPr/>
            </p:nvSpPr>
            <p:spPr bwMode="auto">
              <a:xfrm>
                <a:off x="4142" y="3616"/>
                <a:ext cx="13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5" name="Line 22"/>
              <p:cNvSpPr>
                <a:spLocks noChangeShapeType="1"/>
              </p:cNvSpPr>
              <p:nvPr/>
            </p:nvSpPr>
            <p:spPr bwMode="auto">
              <a:xfrm flipV="1">
                <a:off x="4272" y="2496"/>
                <a:ext cx="0" cy="12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55" name="Object 23"/>
              <p:cNvGraphicFramePr>
                <a:graphicFrameLocks noChangeAspect="1"/>
              </p:cNvGraphicFramePr>
              <p:nvPr/>
            </p:nvGraphicFramePr>
            <p:xfrm>
              <a:off x="5424" y="3665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5" name="Equation" r:id="rId11" imgW="291960" imgH="304920" progId="Equation.3">
                      <p:embed/>
                    </p:oleObj>
                  </mc:Choice>
                  <mc:Fallback>
                    <p:oleObj name="Equation" r:id="rId11" imgW="291960" imgH="304920" progId="Equation.3">
                      <p:embed/>
                      <p:pic>
                        <p:nvPicPr>
                          <p:cNvPr id="0" name="Picture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3665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6" name="Object 24"/>
              <p:cNvGraphicFramePr>
                <a:graphicFrameLocks noChangeAspect="1"/>
              </p:cNvGraphicFramePr>
              <p:nvPr/>
            </p:nvGraphicFramePr>
            <p:xfrm>
              <a:off x="4080" y="250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6" name="Equation" r:id="rId13" imgW="7705080" imgH="10147320" progId="Equation.3">
                      <p:embed/>
                    </p:oleObj>
                  </mc:Choice>
                  <mc:Fallback>
                    <p:oleObj name="Equation" r:id="rId13" imgW="7705080" imgH="10147320" progId="Equation.3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50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7" name="Object 25"/>
              <p:cNvGraphicFramePr>
                <a:graphicFrameLocks noChangeAspect="1"/>
              </p:cNvGraphicFramePr>
              <p:nvPr/>
            </p:nvGraphicFramePr>
            <p:xfrm>
              <a:off x="5088" y="3627"/>
              <a:ext cx="25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7" name="Equation" r:id="rId15" imgW="12985560" imgH="10147320" progId="Equation.3">
                      <p:embed/>
                    </p:oleObj>
                  </mc:Choice>
                  <mc:Fallback>
                    <p:oleObj name="Equation" r:id="rId15" imgW="12985560" imgH="10147320" progId="Equation.3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3627"/>
                            <a:ext cx="256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8" name="Object 26"/>
              <p:cNvGraphicFramePr>
                <a:graphicFrameLocks noChangeAspect="1"/>
              </p:cNvGraphicFramePr>
              <p:nvPr/>
            </p:nvGraphicFramePr>
            <p:xfrm>
              <a:off x="4840" y="3336"/>
              <a:ext cx="20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8" name="Equation" r:id="rId17" imgW="10142280" imgH="9334440" progId="Equation.3">
                      <p:embed/>
                    </p:oleObj>
                  </mc:Choice>
                  <mc:Fallback>
                    <p:oleObj name="Equation" r:id="rId17" imgW="10142280" imgH="9334440" progId="Equation.3">
                      <p:embed/>
                      <p:pic>
                        <p:nvPicPr>
                          <p:cNvPr id="0" name="Picture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0" y="3336"/>
                            <a:ext cx="200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0296" name="Picture 27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4080" y="3640"/>
                <a:ext cx="192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0292" name="Arc 28"/>
            <p:cNvSpPr>
              <a:spLocks/>
            </p:cNvSpPr>
            <p:nvPr/>
          </p:nvSpPr>
          <p:spPr bwMode="auto">
            <a:xfrm>
              <a:off x="4272" y="2704"/>
              <a:ext cx="920" cy="920"/>
            </a:xfrm>
            <a:custGeom>
              <a:avLst/>
              <a:gdLst>
                <a:gd name="T0" fmla="*/ 0 w 21600"/>
                <a:gd name="T1" fmla="*/ 0 h 21600"/>
                <a:gd name="T2" fmla="*/ 39 w 21600"/>
                <a:gd name="T3" fmla="*/ 39 h 21600"/>
                <a:gd name="T4" fmla="*/ 0 w 21600"/>
                <a:gd name="T5" fmla="*/ 39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67500" y="5346700"/>
            <a:ext cx="990600" cy="685800"/>
            <a:chOff x="4272" y="3184"/>
            <a:chExt cx="624" cy="432"/>
          </a:xfrm>
        </p:grpSpPr>
        <p:sp>
          <p:nvSpPr>
            <p:cNvPr id="10289" name="Line 30"/>
            <p:cNvSpPr>
              <a:spLocks noChangeShapeType="1"/>
            </p:cNvSpPr>
            <p:nvPr/>
          </p:nvSpPr>
          <p:spPr bwMode="auto">
            <a:xfrm flipV="1">
              <a:off x="4272" y="3184"/>
              <a:ext cx="624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0" name="Arc 31"/>
            <p:cNvSpPr>
              <a:spLocks/>
            </p:cNvSpPr>
            <p:nvPr/>
          </p:nvSpPr>
          <p:spPr bwMode="auto">
            <a:xfrm>
              <a:off x="4316" y="3495"/>
              <a:ext cx="150" cy="114"/>
            </a:xfrm>
            <a:custGeom>
              <a:avLst/>
              <a:gdLst>
                <a:gd name="T0" fmla="*/ 1 w 21600"/>
                <a:gd name="T1" fmla="*/ 0 h 16511"/>
                <a:gd name="T2" fmla="*/ 1 w 21600"/>
                <a:gd name="T3" fmla="*/ 1 h 16511"/>
                <a:gd name="T4" fmla="*/ 0 w 21600"/>
                <a:gd name="T5" fmla="*/ 1 h 1651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6511"/>
                <a:gd name="T11" fmla="*/ 21600 w 21600"/>
                <a:gd name="T12" fmla="*/ 16511 h 165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6511" fill="none" extrusionOk="0">
                  <a:moveTo>
                    <a:pt x="17773" y="-1"/>
                  </a:moveTo>
                  <a:cubicBezTo>
                    <a:pt x="20265" y="3608"/>
                    <a:pt x="21600" y="7889"/>
                    <a:pt x="21600" y="12275"/>
                  </a:cubicBezTo>
                  <a:cubicBezTo>
                    <a:pt x="21600" y="13697"/>
                    <a:pt x="21459" y="15116"/>
                    <a:pt x="21180" y="16510"/>
                  </a:cubicBezTo>
                </a:path>
                <a:path w="21600" h="16511" stroke="0" extrusionOk="0">
                  <a:moveTo>
                    <a:pt x="17773" y="-1"/>
                  </a:moveTo>
                  <a:cubicBezTo>
                    <a:pt x="20265" y="3608"/>
                    <a:pt x="21600" y="7889"/>
                    <a:pt x="21600" y="12275"/>
                  </a:cubicBezTo>
                  <a:cubicBezTo>
                    <a:pt x="21600" y="13697"/>
                    <a:pt x="21459" y="15116"/>
                    <a:pt x="21180" y="16510"/>
                  </a:cubicBezTo>
                  <a:lnTo>
                    <a:pt x="0" y="12275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7920" name="Object 32"/>
          <p:cNvGraphicFramePr>
            <a:graphicFrameLocks noChangeAspect="1"/>
          </p:cNvGraphicFramePr>
          <p:nvPr/>
        </p:nvGraphicFramePr>
        <p:xfrm>
          <a:off x="7048500" y="5727700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Equation" r:id="rId20" imgW="7299000" imgH="10147320" progId="Equation.3">
                  <p:embed/>
                </p:oleObj>
              </mc:Choice>
              <mc:Fallback>
                <p:oleObj name="Equation" r:id="rId20" imgW="7299000" imgH="1014732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5727700"/>
                        <a:ext cx="228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1" name="Object 33"/>
          <p:cNvGraphicFramePr>
            <a:graphicFrameLocks noChangeAspect="1"/>
          </p:cNvGraphicFramePr>
          <p:nvPr/>
        </p:nvGraphicFramePr>
        <p:xfrm>
          <a:off x="6843941" y="4963884"/>
          <a:ext cx="168433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" name="Equation" r:id="rId22" imgW="25578000" imgH="6489720" progId="Equation.3">
                  <p:embed/>
                </p:oleObj>
              </mc:Choice>
              <mc:Fallback>
                <p:oleObj name="Equation" r:id="rId22" imgW="25578000" imgH="648972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941" y="4963884"/>
                        <a:ext cx="1684338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6477000" y="1409700"/>
            <a:ext cx="2420938" cy="2476500"/>
            <a:chOff x="4080" y="888"/>
            <a:chExt cx="1525" cy="1560"/>
          </a:xfrm>
        </p:grpSpPr>
        <p:grpSp>
          <p:nvGrpSpPr>
            <p:cNvPr id="10266" name="Group 35"/>
            <p:cNvGrpSpPr>
              <a:grpSpLocks/>
            </p:cNvGrpSpPr>
            <p:nvPr/>
          </p:nvGrpSpPr>
          <p:grpSpPr bwMode="auto">
            <a:xfrm>
              <a:off x="4655" y="888"/>
              <a:ext cx="950" cy="995"/>
              <a:chOff x="4608" y="864"/>
              <a:chExt cx="1056" cy="1104"/>
            </a:xfrm>
          </p:grpSpPr>
          <p:sp>
            <p:nvSpPr>
              <p:cNvPr id="10285" name="Line 36"/>
              <p:cNvSpPr>
                <a:spLocks noChangeShapeType="1"/>
              </p:cNvSpPr>
              <p:nvPr/>
            </p:nvSpPr>
            <p:spPr bwMode="auto">
              <a:xfrm flipV="1">
                <a:off x="4608" y="960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6" name="Line 37"/>
              <p:cNvSpPr>
                <a:spLocks noChangeShapeType="1"/>
              </p:cNvSpPr>
              <p:nvPr/>
            </p:nvSpPr>
            <p:spPr bwMode="auto">
              <a:xfrm>
                <a:off x="54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7" name="Line 38"/>
              <p:cNvSpPr>
                <a:spLocks noChangeShapeType="1"/>
              </p:cNvSpPr>
              <p:nvPr/>
            </p:nvSpPr>
            <p:spPr bwMode="auto">
              <a:xfrm>
                <a:off x="4608" y="1968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8" name="Line 39"/>
              <p:cNvSpPr>
                <a:spLocks noChangeShapeType="1"/>
              </p:cNvSpPr>
              <p:nvPr/>
            </p:nvSpPr>
            <p:spPr bwMode="auto">
              <a:xfrm flipV="1">
                <a:off x="4608" y="86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67" name="Line 40"/>
            <p:cNvSpPr>
              <a:spLocks noChangeShapeType="1"/>
            </p:cNvSpPr>
            <p:nvPr/>
          </p:nvSpPr>
          <p:spPr bwMode="auto">
            <a:xfrm>
              <a:off x="4655" y="2056"/>
              <a:ext cx="0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Line 41"/>
            <p:cNvSpPr>
              <a:spLocks noChangeShapeType="1"/>
            </p:cNvSpPr>
            <p:nvPr/>
          </p:nvSpPr>
          <p:spPr bwMode="auto">
            <a:xfrm flipH="1">
              <a:off x="4352" y="1883"/>
              <a:ext cx="303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9" name="Arc 42"/>
            <p:cNvSpPr>
              <a:spLocks/>
            </p:cNvSpPr>
            <p:nvPr/>
          </p:nvSpPr>
          <p:spPr bwMode="auto">
            <a:xfrm>
              <a:off x="4353" y="1883"/>
              <a:ext cx="431" cy="346"/>
            </a:xfrm>
            <a:custGeom>
              <a:avLst/>
              <a:gdLst>
                <a:gd name="T0" fmla="*/ 5 w 23681"/>
                <a:gd name="T1" fmla="*/ 0 h 38725"/>
                <a:gd name="T2" fmla="*/ 0 w 23681"/>
                <a:gd name="T3" fmla="*/ 3 h 38725"/>
                <a:gd name="T4" fmla="*/ 1 w 23681"/>
                <a:gd name="T5" fmla="*/ 1 h 38725"/>
                <a:gd name="T6" fmla="*/ 0 60000 65536"/>
                <a:gd name="T7" fmla="*/ 0 60000 65536"/>
                <a:gd name="T8" fmla="*/ 0 60000 65536"/>
                <a:gd name="T9" fmla="*/ 0 w 23681"/>
                <a:gd name="T10" fmla="*/ 0 h 38725"/>
                <a:gd name="T11" fmla="*/ 23681 w 23681"/>
                <a:gd name="T12" fmla="*/ 38725 h 387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681" h="38725" fill="none" extrusionOk="0">
                  <a:moveTo>
                    <a:pt x="15245" y="-1"/>
                  </a:moveTo>
                  <a:cubicBezTo>
                    <a:pt x="20563" y="4088"/>
                    <a:pt x="23681" y="10416"/>
                    <a:pt x="23681" y="17125"/>
                  </a:cubicBezTo>
                  <a:cubicBezTo>
                    <a:pt x="23681" y="29054"/>
                    <a:pt x="14010" y="38725"/>
                    <a:pt x="2081" y="38725"/>
                  </a:cubicBezTo>
                  <a:cubicBezTo>
                    <a:pt x="1386" y="38725"/>
                    <a:pt x="691" y="38691"/>
                    <a:pt x="0" y="38624"/>
                  </a:cubicBezTo>
                </a:path>
                <a:path w="23681" h="38725" stroke="0" extrusionOk="0">
                  <a:moveTo>
                    <a:pt x="15245" y="-1"/>
                  </a:moveTo>
                  <a:cubicBezTo>
                    <a:pt x="20563" y="4088"/>
                    <a:pt x="23681" y="10416"/>
                    <a:pt x="23681" y="17125"/>
                  </a:cubicBezTo>
                  <a:cubicBezTo>
                    <a:pt x="23681" y="29054"/>
                    <a:pt x="14010" y="38725"/>
                    <a:pt x="2081" y="38725"/>
                  </a:cubicBezTo>
                  <a:cubicBezTo>
                    <a:pt x="1386" y="38725"/>
                    <a:pt x="691" y="38691"/>
                    <a:pt x="0" y="38624"/>
                  </a:cubicBezTo>
                  <a:lnTo>
                    <a:pt x="2081" y="17125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0" name="Line 43"/>
            <p:cNvSpPr>
              <a:spLocks noChangeShapeType="1"/>
            </p:cNvSpPr>
            <p:nvPr/>
          </p:nvSpPr>
          <p:spPr bwMode="auto">
            <a:xfrm flipH="1">
              <a:off x="4223" y="2229"/>
              <a:ext cx="130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1" name="Freeform 44"/>
            <p:cNvSpPr>
              <a:spLocks/>
            </p:cNvSpPr>
            <p:nvPr/>
          </p:nvSpPr>
          <p:spPr bwMode="auto">
            <a:xfrm rot="-300000">
              <a:off x="4353" y="1883"/>
              <a:ext cx="302" cy="303"/>
            </a:xfrm>
            <a:custGeom>
              <a:avLst/>
              <a:gdLst>
                <a:gd name="T0" fmla="*/ 0 w 336"/>
                <a:gd name="T1" fmla="*/ 303 h 336"/>
                <a:gd name="T2" fmla="*/ 302 w 336"/>
                <a:gd name="T3" fmla="*/ 0 h 336"/>
                <a:gd name="T4" fmla="*/ 0 w 336"/>
                <a:gd name="T5" fmla="*/ 173 h 336"/>
                <a:gd name="T6" fmla="*/ 0 w 336"/>
                <a:gd name="T7" fmla="*/ 303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336"/>
                <a:gd name="T14" fmla="*/ 336 w 33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336">
                  <a:moveTo>
                    <a:pt x="0" y="336"/>
                  </a:moveTo>
                  <a:lnTo>
                    <a:pt x="336" y="0"/>
                  </a:lnTo>
                  <a:lnTo>
                    <a:pt x="0" y="192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rgbClr val="14005A"/>
            </a:solidFill>
            <a:ln w="19050">
              <a:solidFill>
                <a:srgbClr val="1400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51" name="Object 45"/>
            <p:cNvGraphicFramePr>
              <a:graphicFrameLocks noChangeAspect="1"/>
            </p:cNvGraphicFramePr>
            <p:nvPr/>
          </p:nvGraphicFramePr>
          <p:xfrm>
            <a:off x="4320" y="2304"/>
            <a:ext cx="13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1" name="Equation" r:id="rId24" imgW="291960" imgH="304920" progId="Equation.3">
                    <p:embed/>
                  </p:oleObj>
                </mc:Choice>
                <mc:Fallback>
                  <p:oleObj name="Equation" r:id="rId24" imgW="291960" imgH="30492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304"/>
                          <a:ext cx="137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2" name="Object 46"/>
            <p:cNvGraphicFramePr>
              <a:graphicFrameLocks noChangeAspect="1"/>
            </p:cNvGraphicFramePr>
            <p:nvPr/>
          </p:nvGraphicFramePr>
          <p:xfrm>
            <a:off x="5424" y="1920"/>
            <a:ext cx="17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2" name="Equation" r:id="rId26" imgW="4455360" imgH="5270400" progId="Equation.3">
                    <p:embed/>
                  </p:oleObj>
                </mc:Choice>
                <mc:Fallback>
                  <p:oleObj name="Equation" r:id="rId26" imgW="4455360" imgH="527040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920"/>
                          <a:ext cx="179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47"/>
            <p:cNvGraphicFramePr>
              <a:graphicFrameLocks noChangeAspect="1"/>
            </p:cNvGraphicFramePr>
            <p:nvPr/>
          </p:nvGraphicFramePr>
          <p:xfrm>
            <a:off x="4463" y="893"/>
            <a:ext cx="134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3" name="Equation" r:id="rId28" imgW="3643200" imgH="4457880" progId="Equation.3">
                    <p:embed/>
                  </p:oleObj>
                </mc:Choice>
                <mc:Fallback>
                  <p:oleObj name="Equation" r:id="rId28" imgW="3643200" imgH="445788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3" y="893"/>
                          <a:ext cx="134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Object 48"/>
            <p:cNvGraphicFramePr>
              <a:graphicFrameLocks noChangeAspect="1"/>
            </p:cNvGraphicFramePr>
            <p:nvPr/>
          </p:nvGraphicFramePr>
          <p:xfrm>
            <a:off x="4080" y="2071"/>
            <a:ext cx="258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4" name="Equation" r:id="rId30" imgW="14610600" imgH="12585600" progId="Equation.3">
                    <p:embed/>
                  </p:oleObj>
                </mc:Choice>
                <mc:Fallback>
                  <p:oleObj name="Equation" r:id="rId30" imgW="14610600" imgH="1258560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71"/>
                          <a:ext cx="258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2" name="Arc 49"/>
            <p:cNvSpPr>
              <a:spLocks/>
            </p:cNvSpPr>
            <p:nvPr/>
          </p:nvSpPr>
          <p:spPr bwMode="auto">
            <a:xfrm>
              <a:off x="4654" y="1104"/>
              <a:ext cx="735" cy="779"/>
            </a:xfrm>
            <a:custGeom>
              <a:avLst/>
              <a:gdLst>
                <a:gd name="T0" fmla="*/ 0 w 21600"/>
                <a:gd name="T1" fmla="*/ 0 h 21600"/>
                <a:gd name="T2" fmla="*/ 25 w 21600"/>
                <a:gd name="T3" fmla="*/ 28 h 21600"/>
                <a:gd name="T4" fmla="*/ 0 w 21600"/>
                <a:gd name="T5" fmla="*/ 2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3" name="Arc 50"/>
            <p:cNvSpPr>
              <a:spLocks/>
            </p:cNvSpPr>
            <p:nvPr/>
          </p:nvSpPr>
          <p:spPr bwMode="auto">
            <a:xfrm flipV="1">
              <a:off x="4362" y="1840"/>
              <a:ext cx="1028" cy="389"/>
            </a:xfrm>
            <a:custGeom>
              <a:avLst/>
              <a:gdLst>
                <a:gd name="T0" fmla="*/ 0 w 22337"/>
                <a:gd name="T1" fmla="*/ 0 h 21600"/>
                <a:gd name="T2" fmla="*/ 47 w 22337"/>
                <a:gd name="T3" fmla="*/ 7 h 21600"/>
                <a:gd name="T4" fmla="*/ 2 w 22337"/>
                <a:gd name="T5" fmla="*/ 7 h 21600"/>
                <a:gd name="T6" fmla="*/ 0 60000 65536"/>
                <a:gd name="T7" fmla="*/ 0 60000 65536"/>
                <a:gd name="T8" fmla="*/ 0 60000 65536"/>
                <a:gd name="T9" fmla="*/ 0 w 22337"/>
                <a:gd name="T10" fmla="*/ 0 h 21600"/>
                <a:gd name="T11" fmla="*/ 22337 w 2233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37" h="21600" fill="none" extrusionOk="0">
                  <a:moveTo>
                    <a:pt x="-1" y="12"/>
                  </a:moveTo>
                  <a:cubicBezTo>
                    <a:pt x="245" y="4"/>
                    <a:pt x="491" y="-1"/>
                    <a:pt x="737" y="0"/>
                  </a:cubicBezTo>
                  <a:cubicBezTo>
                    <a:pt x="12666" y="0"/>
                    <a:pt x="22337" y="9670"/>
                    <a:pt x="22337" y="21600"/>
                  </a:cubicBezTo>
                </a:path>
                <a:path w="22337" h="21600" stroke="0" extrusionOk="0">
                  <a:moveTo>
                    <a:pt x="-1" y="12"/>
                  </a:moveTo>
                  <a:cubicBezTo>
                    <a:pt x="245" y="4"/>
                    <a:pt x="491" y="-1"/>
                    <a:pt x="737" y="0"/>
                  </a:cubicBezTo>
                  <a:cubicBezTo>
                    <a:pt x="12666" y="0"/>
                    <a:pt x="22337" y="9670"/>
                    <a:pt x="22337" y="21600"/>
                  </a:cubicBezTo>
                  <a:lnTo>
                    <a:pt x="737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4" name="Arc 51"/>
            <p:cNvSpPr>
              <a:spLocks/>
            </p:cNvSpPr>
            <p:nvPr/>
          </p:nvSpPr>
          <p:spPr bwMode="auto">
            <a:xfrm flipH="1">
              <a:off x="4352" y="1104"/>
              <a:ext cx="302" cy="1125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59 h 21600"/>
                <a:gd name="T4" fmla="*/ 0 w 21600"/>
                <a:gd name="T5" fmla="*/ 59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5" name="Line 52"/>
            <p:cNvSpPr>
              <a:spLocks noChangeShapeType="1"/>
            </p:cNvSpPr>
            <p:nvPr/>
          </p:nvSpPr>
          <p:spPr bwMode="auto">
            <a:xfrm flipH="1">
              <a:off x="4352" y="1883"/>
              <a:ext cx="302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6" name="Line 53"/>
            <p:cNvSpPr>
              <a:spLocks noChangeShapeType="1"/>
            </p:cNvSpPr>
            <p:nvPr/>
          </p:nvSpPr>
          <p:spPr bwMode="auto">
            <a:xfrm flipV="1">
              <a:off x="4784" y="1537"/>
              <a:ext cx="0" cy="5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7" name="Line 54"/>
            <p:cNvSpPr>
              <a:spLocks noChangeShapeType="1"/>
            </p:cNvSpPr>
            <p:nvPr/>
          </p:nvSpPr>
          <p:spPr bwMode="auto">
            <a:xfrm>
              <a:off x="4741" y="1883"/>
              <a:ext cx="0" cy="2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8" name="Line 55"/>
            <p:cNvSpPr>
              <a:spLocks noChangeShapeType="1"/>
            </p:cNvSpPr>
            <p:nvPr/>
          </p:nvSpPr>
          <p:spPr bwMode="auto">
            <a:xfrm>
              <a:off x="4698" y="1970"/>
              <a:ext cx="0" cy="19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9" name="Line 56"/>
            <p:cNvSpPr>
              <a:spLocks noChangeShapeType="1"/>
            </p:cNvSpPr>
            <p:nvPr/>
          </p:nvSpPr>
          <p:spPr bwMode="auto">
            <a:xfrm>
              <a:off x="4606" y="2143"/>
              <a:ext cx="0" cy="5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0" name="Line 57"/>
            <p:cNvSpPr>
              <a:spLocks noChangeShapeType="1"/>
            </p:cNvSpPr>
            <p:nvPr/>
          </p:nvSpPr>
          <p:spPr bwMode="auto">
            <a:xfrm>
              <a:off x="4655" y="2056"/>
              <a:ext cx="0" cy="12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1" name="Line 58"/>
            <p:cNvSpPr>
              <a:spLocks noChangeShapeType="1"/>
            </p:cNvSpPr>
            <p:nvPr/>
          </p:nvSpPr>
          <p:spPr bwMode="auto">
            <a:xfrm>
              <a:off x="4698" y="1148"/>
              <a:ext cx="0" cy="778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2" name="Line 59"/>
            <p:cNvSpPr>
              <a:spLocks noChangeShapeType="1"/>
            </p:cNvSpPr>
            <p:nvPr/>
          </p:nvSpPr>
          <p:spPr bwMode="auto">
            <a:xfrm>
              <a:off x="4741" y="1277"/>
              <a:ext cx="0" cy="60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3" name="Arc 60"/>
            <p:cNvSpPr>
              <a:spLocks/>
            </p:cNvSpPr>
            <p:nvPr/>
          </p:nvSpPr>
          <p:spPr bwMode="auto">
            <a:xfrm flipV="1">
              <a:off x="4395" y="1104"/>
              <a:ext cx="389" cy="1120"/>
            </a:xfrm>
            <a:custGeom>
              <a:avLst/>
              <a:gdLst>
                <a:gd name="T0" fmla="*/ 0 w 21600"/>
                <a:gd name="T1" fmla="*/ 0 h 36321"/>
                <a:gd name="T2" fmla="*/ 5 w 21600"/>
                <a:gd name="T3" fmla="*/ 35 h 36321"/>
                <a:gd name="T4" fmla="*/ 0 w 21600"/>
                <a:gd name="T5" fmla="*/ 21 h 3632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21"/>
                <a:gd name="T11" fmla="*/ 21600 w 21600"/>
                <a:gd name="T12" fmla="*/ 36321 h 363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2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063"/>
                    <a:pt x="19529" y="32323"/>
                    <a:pt x="15806" y="36321"/>
                  </a:cubicBezTo>
                </a:path>
                <a:path w="21600" h="3632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063"/>
                    <a:pt x="19529" y="32323"/>
                    <a:pt x="15806" y="3632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0284" name="Picture 61"/>
            <p:cNvPicPr>
              <a:picLocks noChangeAspect="1" noChangeArrowheads="1"/>
            </p:cNvPicPr>
            <p:nvPr/>
          </p:nvPicPr>
          <p:blipFill>
            <a:blip r:embed="rId32" cstate="print"/>
            <a:srcRect/>
            <a:stretch>
              <a:fillRect/>
            </a:stretch>
          </p:blipFill>
          <p:spPr bwMode="auto">
            <a:xfrm>
              <a:off x="4464" y="1768"/>
              <a:ext cx="19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950" name="Text Box 62"/>
          <p:cNvSpPr txBox="1">
            <a:spLocks noChangeArrowheads="1"/>
          </p:cNvSpPr>
          <p:nvPr/>
        </p:nvSpPr>
        <p:spPr bwMode="auto">
          <a:xfrm>
            <a:off x="685800" y="21336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底</a:t>
            </a:r>
          </a:p>
        </p:txBody>
      </p:sp>
      <p:graphicFrame>
        <p:nvGraphicFramePr>
          <p:cNvPr id="37953" name="Object 29"/>
          <p:cNvGraphicFramePr>
            <a:graphicFrameLocks noChangeAspect="1"/>
          </p:cNvGraphicFramePr>
          <p:nvPr/>
        </p:nvGraphicFramePr>
        <p:xfrm>
          <a:off x="766763" y="3571875"/>
          <a:ext cx="1604962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5" name="公式" r:id="rId33" imgW="647700" imgH="368300" progId="Equation.3">
                  <p:embed/>
                </p:oleObj>
              </mc:Choice>
              <mc:Fallback>
                <p:oleObj name="公式" r:id="rId33" imgW="647700" imgH="3683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3571875"/>
                        <a:ext cx="1604962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29"/>
          <p:cNvGraphicFramePr>
            <a:graphicFrameLocks noChangeAspect="1"/>
          </p:cNvGraphicFramePr>
          <p:nvPr/>
        </p:nvGraphicFramePr>
        <p:xfrm>
          <a:off x="571500" y="242888"/>
          <a:ext cx="830897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" name="公式" r:id="rId35" imgW="3352800" imgH="469900" progId="Equation.3">
                  <p:embed/>
                </p:oleObj>
              </mc:Choice>
              <mc:Fallback>
                <p:oleObj name="公式" r:id="rId35" imgW="3352800" imgH="4699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42888"/>
                        <a:ext cx="8308975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29"/>
          <p:cNvGraphicFramePr>
            <a:graphicFrameLocks noChangeAspect="1"/>
          </p:cNvGraphicFramePr>
          <p:nvPr/>
        </p:nvGraphicFramePr>
        <p:xfrm>
          <a:off x="811213" y="4500563"/>
          <a:ext cx="390366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" name="公式" r:id="rId37" imgW="1574117" imgH="406224" progId="Equation.3">
                  <p:embed/>
                </p:oleObj>
              </mc:Choice>
              <mc:Fallback>
                <p:oleObj name="公式" r:id="rId37" imgW="1574117" imgH="406224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4500563"/>
                        <a:ext cx="3903662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8" grpId="0" autoUpdateAnimBg="0"/>
      <p:bldP spid="37899" grpId="0" autoUpdateAnimBg="0"/>
      <p:bldP spid="3795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333375"/>
            <a:ext cx="15240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00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38200" y="1219200"/>
            <a:ext cx="4957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极坐标系下二重积分的计算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900113" y="2133600"/>
            <a:ext cx="3873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画出积分区域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827088" y="5013325"/>
            <a:ext cx="747395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3. </a:t>
            </a:r>
            <a:r>
              <a:rPr lang="zh-CN" altLang="en-US"/>
              <a:t>写成两个单次积分，关键要确定积分上下限 </a:t>
            </a:r>
            <a:r>
              <a:rPr lang="en-US" altLang="zh-CN"/>
              <a:t>,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  </a:t>
            </a:r>
            <a:r>
              <a:rPr lang="zh-CN" altLang="en-US"/>
              <a:t>即确定 </a:t>
            </a:r>
            <a:r>
              <a:rPr lang="zh-CN" altLang="en-US" i="1">
                <a:sym typeface="Symbol" pitchFamily="18" charset="2"/>
              </a:rPr>
              <a:t>  </a:t>
            </a:r>
            <a:r>
              <a:rPr lang="zh-CN" altLang="en-US">
                <a:sym typeface="Symbol" pitchFamily="18" charset="2"/>
              </a:rPr>
              <a:t>和 </a:t>
            </a:r>
            <a:r>
              <a:rPr lang="zh-CN" altLang="en-US" i="1">
                <a:sym typeface="Symbol" pitchFamily="18" charset="2"/>
              </a:rPr>
              <a:t></a:t>
            </a:r>
            <a:r>
              <a:rPr lang="zh-CN" altLang="en-US">
                <a:sym typeface="Symbol" pitchFamily="18" charset="2"/>
              </a:rPr>
              <a:t> 的变化范围</a:t>
            </a:r>
            <a:r>
              <a:rPr lang="en-US" altLang="zh-CN">
                <a:sym typeface="Symbol" pitchFamily="18" charset="2"/>
              </a:rPr>
              <a:t>.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900113" y="2781300"/>
            <a:ext cx="7508875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2.  </a:t>
            </a:r>
            <a:r>
              <a:rPr lang="zh-CN" altLang="en-US">
                <a:sym typeface="Symbol" pitchFamily="18" charset="2"/>
              </a:rPr>
              <a:t>将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y </a:t>
            </a:r>
            <a:r>
              <a:rPr lang="zh-CN" altLang="en-US">
                <a:sym typeface="Symbol" pitchFamily="18" charset="2"/>
              </a:rPr>
              <a:t>的表达式用</a:t>
            </a:r>
            <a:r>
              <a:rPr lang="zh-CN" altLang="en-US" i="1">
                <a:sym typeface="Symbol" pitchFamily="18" charset="2"/>
              </a:rPr>
              <a:t>  </a:t>
            </a:r>
            <a:r>
              <a:rPr lang="en-US" altLang="zh-CN" i="1">
                <a:sym typeface="Symbol" pitchFamily="18" charset="2"/>
              </a:rPr>
              <a:t>,   </a:t>
            </a:r>
            <a:r>
              <a:rPr lang="zh-CN" altLang="en-US">
                <a:sym typeface="Symbol" pitchFamily="18" charset="2"/>
              </a:rPr>
              <a:t>来表示，并且记得变面积元素</a:t>
            </a:r>
            <a:r>
              <a:rPr lang="en-US" altLang="zh-CN">
                <a:sym typeface="Symbol" pitchFamily="18" charset="2"/>
              </a:rPr>
              <a:t>.</a:t>
            </a:r>
            <a:endParaRPr lang="en-US" altLang="zh-CN"/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850900" y="4076700"/>
          <a:ext cx="223678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3" imgW="30858480" imgH="10147320" progId="Equation.3">
                  <p:embed/>
                </p:oleObj>
              </mc:Choice>
              <mc:Fallback>
                <p:oleObj name="Equation" r:id="rId3" imgW="30858480" imgH="101473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4076700"/>
                        <a:ext cx="2236788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6489700" y="4229100"/>
          <a:ext cx="13525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5" imgW="18672480" imgH="6489720" progId="Equation.3">
                  <p:embed/>
                </p:oleObj>
              </mc:Choice>
              <mc:Fallback>
                <p:oleObj name="Equation" r:id="rId5" imgW="18672480" imgH="64897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4229100"/>
                        <a:ext cx="13525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2987675" y="4076700"/>
          <a:ext cx="352742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7" imgW="48731400" imgH="10147320" progId="Equation.3">
                  <p:embed/>
                </p:oleObj>
              </mc:Choice>
              <mc:Fallback>
                <p:oleObj name="Equation" r:id="rId7" imgW="48731400" imgH="101473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076700"/>
                        <a:ext cx="3527425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16" grpId="0" autoUpdateAnimBg="0"/>
      <p:bldP spid="38918" grpId="0" autoUpdateAnimBg="0"/>
      <p:bldP spid="389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75" y="404813"/>
            <a:ext cx="24384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00"/>
                </a:solidFill>
                <a:ea typeface="楷体_GB2312" pitchFamily="49" charset="-122"/>
              </a:rPr>
              <a:t>课堂练习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684213" y="4652963"/>
          <a:ext cx="35544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公式" r:id="rId3" imgW="1383699" imgH="266584" progId="Equation.3">
                  <p:embed/>
                </p:oleObj>
              </mc:Choice>
              <mc:Fallback>
                <p:oleObj name="公式" r:id="rId3" imgW="1383699" imgH="266584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652963"/>
                        <a:ext cx="3554412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684213" y="3500438"/>
          <a:ext cx="4186237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公式" r:id="rId5" imgW="1930400" imgH="406400" progId="Equation.3">
                  <p:embed/>
                </p:oleObj>
              </mc:Choice>
              <mc:Fallback>
                <p:oleObj name="公式" r:id="rId5" imgW="1930400" imgH="406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00438"/>
                        <a:ext cx="4186237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2339975" y="5445125"/>
          <a:ext cx="59055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公式" r:id="rId7" imgW="2514600" imgH="457200" progId="Equation.3">
                  <p:embed/>
                </p:oleObj>
              </mc:Choice>
              <mc:Fallback>
                <p:oleObj name="公式" r:id="rId7" imgW="2514600" imgH="457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445125"/>
                        <a:ext cx="5905500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1403350" y="2205038"/>
          <a:ext cx="28797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公式" r:id="rId9" imgW="1193800" imgH="469900" progId="Equation.3">
                  <p:embed/>
                </p:oleObj>
              </mc:Choice>
              <mc:Fallback>
                <p:oleObj name="公式" r:id="rId9" imgW="1193800" imgH="4699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05038"/>
                        <a:ext cx="287972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4"/>
          <p:cNvSpPr txBox="1">
            <a:spLocks noChangeArrowheads="1"/>
          </p:cNvSpPr>
          <p:nvPr/>
        </p:nvSpPr>
        <p:spPr bwMode="auto">
          <a:xfrm>
            <a:off x="250825" y="1268413"/>
            <a:ext cx="457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12294" name="Object 15"/>
          <p:cNvGraphicFramePr>
            <a:graphicFrameLocks noChangeAspect="1"/>
          </p:cNvGraphicFramePr>
          <p:nvPr/>
        </p:nvGraphicFramePr>
        <p:xfrm>
          <a:off x="684213" y="1052513"/>
          <a:ext cx="82423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公式" r:id="rId11" imgW="110473560" imgH="11773080" progId="Equation.3">
                  <p:embed/>
                </p:oleObj>
              </mc:Choice>
              <mc:Fallback>
                <p:oleObj name="公式" r:id="rId11" imgW="110473560" imgH="117730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052513"/>
                        <a:ext cx="824230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511175" y="2406650"/>
            <a:ext cx="1468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解：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867400" y="2286000"/>
            <a:ext cx="2819400" cy="2743200"/>
            <a:chOff x="3600" y="1728"/>
            <a:chExt cx="1413" cy="1443"/>
          </a:xfrm>
        </p:grpSpPr>
        <p:graphicFrame>
          <p:nvGraphicFramePr>
            <p:cNvPr id="12295" name="Object 18"/>
            <p:cNvGraphicFramePr>
              <a:graphicFrameLocks noChangeAspect="1"/>
            </p:cNvGraphicFramePr>
            <p:nvPr/>
          </p:nvGraphicFramePr>
          <p:xfrm>
            <a:off x="3600" y="1728"/>
            <a:ext cx="1413" cy="1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1" name="BMP 图象" r:id="rId13" imgW="1800476" imgH="1838095" progId="PBrush">
                    <p:embed/>
                  </p:oleObj>
                </mc:Choice>
                <mc:Fallback>
                  <p:oleObj name="BMP 图象" r:id="rId13" imgW="1800476" imgH="1838095" progId="PBrush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728"/>
                          <a:ext cx="1413" cy="1443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19"/>
            <p:cNvGraphicFramePr>
              <a:graphicFrameLocks noChangeAspect="1"/>
            </p:cNvGraphicFramePr>
            <p:nvPr/>
          </p:nvGraphicFramePr>
          <p:xfrm>
            <a:off x="4017" y="2687"/>
            <a:ext cx="43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2" name="公式" r:id="rId15" imgW="42231960" imgH="12585600" progId="Equation.3">
                    <p:embed/>
                  </p:oleObj>
                </mc:Choice>
                <mc:Fallback>
                  <p:oleObj name="公式" r:id="rId15" imgW="42231960" imgH="125856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7" y="2687"/>
                          <a:ext cx="438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20"/>
            <p:cNvGraphicFramePr>
              <a:graphicFrameLocks noChangeAspect="1"/>
            </p:cNvGraphicFramePr>
            <p:nvPr/>
          </p:nvGraphicFramePr>
          <p:xfrm>
            <a:off x="4032" y="1824"/>
            <a:ext cx="53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3" name="公式" r:id="rId17" imgW="51980760" imgH="15024240" progId="Equation.3">
                    <p:embed/>
                  </p:oleObj>
                </mc:Choice>
                <mc:Fallback>
                  <p:oleObj name="公式" r:id="rId17" imgW="51980760" imgH="1502424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824"/>
                          <a:ext cx="539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684213" y="5734050"/>
            <a:ext cx="1871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故原积分</a:t>
            </a:r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 flipV="1">
            <a:off x="6300788" y="3429000"/>
            <a:ext cx="2016125" cy="12239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2" grpId="0" autoUpdateAnimBg="0"/>
      <p:bldP spid="39958" grpId="0" autoUpdateAnimBg="0"/>
      <p:bldP spid="399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5334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381000" y="304800"/>
          <a:ext cx="83820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Equation" r:id="rId3" imgW="3797300" imgH="647700" progId="Equation.3">
                  <p:embed/>
                </p:oleObj>
              </mc:Choice>
              <mc:Fallback>
                <p:oleObj name="Equation" r:id="rId3" imgW="3797300" imgH="6477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"/>
                        <a:ext cx="8382000" cy="1430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4343400" y="3581400"/>
          <a:ext cx="3924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Equation" r:id="rId5" imgW="3924300" imgH="469900" progId="Equation.3">
                  <p:embed/>
                </p:oleObj>
              </mc:Choice>
              <mc:Fallback>
                <p:oleObj name="Equation" r:id="rId5" imgW="3924300" imgH="4699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81400"/>
                        <a:ext cx="3924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4343400" y="4267200"/>
          <a:ext cx="391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Equation" r:id="rId7" imgW="3911600" imgH="469900" progId="Equation.3">
                  <p:embed/>
                </p:oleObj>
              </mc:Choice>
              <mc:Fallback>
                <p:oleObj name="Equation" r:id="rId7" imgW="3911600" imgH="4699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267200"/>
                        <a:ext cx="3911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4419600" y="1752600"/>
          <a:ext cx="309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Equation" r:id="rId9" imgW="3098800" imgH="838200" progId="Equation.3">
                  <p:embed/>
                </p:oleObj>
              </mc:Choice>
              <mc:Fallback>
                <p:oleObj name="Equation" r:id="rId9" imgW="3098800" imgH="8382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752600"/>
                        <a:ext cx="3098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4419600" y="2514600"/>
          <a:ext cx="309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11" imgW="3098800" imgH="838200" progId="Equation.3">
                  <p:embed/>
                </p:oleObj>
              </mc:Choice>
              <mc:Fallback>
                <p:oleObj name="Equation" r:id="rId11" imgW="3098800" imgH="8382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514600"/>
                        <a:ext cx="3098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825500" y="5359400"/>
          <a:ext cx="2755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13" imgW="2755900" imgH="812800" progId="Equation.3">
                  <p:embed/>
                </p:oleObj>
              </mc:Choice>
              <mc:Fallback>
                <p:oleObj name="Equation" r:id="rId13" imgW="2755900" imgH="812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5359400"/>
                        <a:ext cx="27559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304800" y="1981200"/>
            <a:ext cx="804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3635375" y="5053013"/>
          <a:ext cx="345757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公式" r:id="rId15" imgW="1358900" imgH="469900" progId="Equation.3">
                  <p:embed/>
                </p:oleObj>
              </mc:Choice>
              <mc:Fallback>
                <p:oleObj name="公式" r:id="rId15" imgW="1358900" imgH="4699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053013"/>
                        <a:ext cx="3457575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7092950" y="5229225"/>
          <a:ext cx="1828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name="Equation" r:id="rId17" imgW="875920" imgH="406224" progId="Equation.3">
                  <p:embed/>
                </p:oleObj>
              </mc:Choice>
              <mc:Fallback>
                <p:oleObj name="Equation" r:id="rId17" imgW="875920" imgH="406224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5229225"/>
                        <a:ext cx="18288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076325" y="1801813"/>
            <a:ext cx="2222500" cy="3327400"/>
            <a:chOff x="4120" y="1120"/>
            <a:chExt cx="1400" cy="2096"/>
          </a:xfrm>
        </p:grpSpPr>
        <p:grpSp>
          <p:nvGrpSpPr>
            <p:cNvPr id="13335" name="Group 65"/>
            <p:cNvGrpSpPr>
              <a:grpSpLocks/>
            </p:cNvGrpSpPr>
            <p:nvPr/>
          </p:nvGrpSpPr>
          <p:grpSpPr bwMode="auto">
            <a:xfrm>
              <a:off x="4120" y="1120"/>
              <a:ext cx="1400" cy="2080"/>
              <a:chOff x="4120" y="1120"/>
              <a:chExt cx="1400" cy="2080"/>
            </a:xfrm>
          </p:grpSpPr>
          <p:grpSp>
            <p:nvGrpSpPr>
              <p:cNvPr id="13337" name="Group 66"/>
              <p:cNvGrpSpPr>
                <a:grpSpLocks/>
              </p:cNvGrpSpPr>
              <p:nvPr/>
            </p:nvGrpSpPr>
            <p:grpSpPr bwMode="auto">
              <a:xfrm>
                <a:off x="4320" y="1128"/>
                <a:ext cx="1200" cy="1872"/>
                <a:chOff x="4320" y="1200"/>
                <a:chExt cx="1200" cy="1872"/>
              </a:xfrm>
            </p:grpSpPr>
            <p:sp>
              <p:nvSpPr>
                <p:cNvPr id="13338" name="Line 67"/>
                <p:cNvSpPr>
                  <a:spLocks noChangeShapeType="1"/>
                </p:cNvSpPr>
                <p:nvPr/>
              </p:nvSpPr>
              <p:spPr bwMode="auto">
                <a:xfrm>
                  <a:off x="4320" y="3072"/>
                  <a:ext cx="12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39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4320" y="1200"/>
                  <a:ext cx="0" cy="18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3326" name="Object 69"/>
              <p:cNvGraphicFramePr>
                <a:graphicFrameLocks noChangeAspect="1"/>
              </p:cNvGraphicFramePr>
              <p:nvPr/>
            </p:nvGraphicFramePr>
            <p:xfrm>
              <a:off x="5376" y="304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20" name="Equation" r:id="rId19" imgW="7299000" imgH="7709040" progId="Equation.3">
                      <p:embed/>
                    </p:oleObj>
                  </mc:Choice>
                  <mc:Fallback>
                    <p:oleObj name="Equation" r:id="rId19" imgW="7299000" imgH="7709040" progId="Equation.3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304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7" name="Object 70"/>
              <p:cNvGraphicFramePr>
                <a:graphicFrameLocks noChangeAspect="1"/>
              </p:cNvGraphicFramePr>
              <p:nvPr/>
            </p:nvGraphicFramePr>
            <p:xfrm>
              <a:off x="4120" y="112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21" name="Equation" r:id="rId21" imgW="7705080" imgH="10147320" progId="Equation.3">
                      <p:embed/>
                    </p:oleObj>
                  </mc:Choice>
                  <mc:Fallback>
                    <p:oleObj name="Equation" r:id="rId21" imgW="7705080" imgH="10147320" progId="Equation.3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0" y="112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3336" name="Picture 71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4224" y="3016"/>
              <a:ext cx="19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41032" name="Object 72"/>
          <p:cNvGraphicFramePr>
            <a:graphicFrameLocks noChangeAspect="1"/>
          </p:cNvGraphicFramePr>
          <p:nvPr/>
        </p:nvGraphicFramePr>
        <p:xfrm>
          <a:off x="1905000" y="2743200"/>
          <a:ext cx="8382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位图图像" r:id="rId24" imgW="552527" imgH="1114581" progId="PBrush">
                  <p:embed/>
                </p:oleObj>
              </mc:Choice>
              <mc:Fallback>
                <p:oleObj name="位图图像" r:id="rId24" imgW="552527" imgH="1114581" progId="PBrush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0"/>
                        <a:ext cx="838200" cy="175260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3" name="Freeform 73"/>
          <p:cNvSpPr>
            <a:spLocks/>
          </p:cNvSpPr>
          <p:nvPr/>
        </p:nvSpPr>
        <p:spPr bwMode="auto">
          <a:xfrm>
            <a:off x="1346200" y="2185988"/>
            <a:ext cx="1352550" cy="2600325"/>
          </a:xfrm>
          <a:custGeom>
            <a:avLst/>
            <a:gdLst>
              <a:gd name="T0" fmla="*/ 66675 w 852"/>
              <a:gd name="T1" fmla="*/ 2600325 h 1638"/>
              <a:gd name="T2" fmla="*/ 323850 w 852"/>
              <a:gd name="T3" fmla="*/ 2571750 h 1638"/>
              <a:gd name="T4" fmla="*/ 571500 w 852"/>
              <a:gd name="T5" fmla="*/ 2495550 h 1638"/>
              <a:gd name="T6" fmla="*/ 790575 w 852"/>
              <a:gd name="T7" fmla="*/ 2371725 h 1638"/>
              <a:gd name="T8" fmla="*/ 990600 w 852"/>
              <a:gd name="T9" fmla="*/ 2209800 h 1638"/>
              <a:gd name="T10" fmla="*/ 1152525 w 852"/>
              <a:gd name="T11" fmla="*/ 2000250 h 1638"/>
              <a:gd name="T12" fmla="*/ 1266825 w 852"/>
              <a:gd name="T13" fmla="*/ 1771650 h 1638"/>
              <a:gd name="T14" fmla="*/ 1333500 w 852"/>
              <a:gd name="T15" fmla="*/ 1524000 h 1638"/>
              <a:gd name="T16" fmla="*/ 1352550 w 852"/>
              <a:gd name="T17" fmla="*/ 1257300 h 1638"/>
              <a:gd name="T18" fmla="*/ 1323975 w 852"/>
              <a:gd name="T19" fmla="*/ 1000125 h 1638"/>
              <a:gd name="T20" fmla="*/ 1238250 w 852"/>
              <a:gd name="T21" fmla="*/ 762000 h 1638"/>
              <a:gd name="T22" fmla="*/ 1104900 w 852"/>
              <a:gd name="T23" fmla="*/ 533400 h 1638"/>
              <a:gd name="T24" fmla="*/ 933450 w 852"/>
              <a:gd name="T25" fmla="*/ 342900 h 1638"/>
              <a:gd name="T26" fmla="*/ 733425 w 852"/>
              <a:gd name="T27" fmla="*/ 180975 h 1638"/>
              <a:gd name="T28" fmla="*/ 495300 w 852"/>
              <a:gd name="T29" fmla="*/ 76200 h 1638"/>
              <a:gd name="T30" fmla="*/ 247650 w 852"/>
              <a:gd name="T31" fmla="*/ 9525 h 1638"/>
              <a:gd name="T32" fmla="*/ 0 w 852"/>
              <a:gd name="T33" fmla="*/ 0 h 16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52"/>
              <a:gd name="T52" fmla="*/ 0 h 1638"/>
              <a:gd name="T53" fmla="*/ 852 w 852"/>
              <a:gd name="T54" fmla="*/ 1638 h 163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52" h="1638">
                <a:moveTo>
                  <a:pt x="42" y="1638"/>
                </a:moveTo>
                <a:lnTo>
                  <a:pt x="204" y="1620"/>
                </a:lnTo>
                <a:lnTo>
                  <a:pt x="360" y="1572"/>
                </a:lnTo>
                <a:lnTo>
                  <a:pt x="498" y="1494"/>
                </a:lnTo>
                <a:lnTo>
                  <a:pt x="624" y="1392"/>
                </a:lnTo>
                <a:lnTo>
                  <a:pt x="726" y="1260"/>
                </a:lnTo>
                <a:lnTo>
                  <a:pt x="798" y="1116"/>
                </a:lnTo>
                <a:lnTo>
                  <a:pt x="840" y="960"/>
                </a:lnTo>
                <a:lnTo>
                  <a:pt x="852" y="792"/>
                </a:lnTo>
                <a:lnTo>
                  <a:pt x="834" y="630"/>
                </a:lnTo>
                <a:lnTo>
                  <a:pt x="780" y="480"/>
                </a:lnTo>
                <a:lnTo>
                  <a:pt x="696" y="336"/>
                </a:lnTo>
                <a:lnTo>
                  <a:pt x="588" y="216"/>
                </a:lnTo>
                <a:lnTo>
                  <a:pt x="462" y="114"/>
                </a:lnTo>
                <a:lnTo>
                  <a:pt x="312" y="48"/>
                </a:lnTo>
                <a:lnTo>
                  <a:pt x="156" y="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34" name="Line 74"/>
          <p:cNvSpPr>
            <a:spLocks noChangeShapeType="1"/>
          </p:cNvSpPr>
          <p:nvPr/>
        </p:nvSpPr>
        <p:spPr bwMode="auto">
          <a:xfrm flipV="1">
            <a:off x="1393825" y="4024313"/>
            <a:ext cx="1371600" cy="7620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5" name="Line 75"/>
          <p:cNvSpPr>
            <a:spLocks noChangeShapeType="1"/>
          </p:cNvSpPr>
          <p:nvPr/>
        </p:nvSpPr>
        <p:spPr bwMode="auto">
          <a:xfrm flipV="1">
            <a:off x="1393825" y="2424113"/>
            <a:ext cx="1371600" cy="2362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6" name="Arc 76"/>
          <p:cNvSpPr>
            <a:spLocks/>
          </p:cNvSpPr>
          <p:nvPr/>
        </p:nvSpPr>
        <p:spPr bwMode="auto">
          <a:xfrm>
            <a:off x="1393825" y="3490913"/>
            <a:ext cx="647700" cy="1295400"/>
          </a:xfrm>
          <a:custGeom>
            <a:avLst/>
            <a:gdLst>
              <a:gd name="T0" fmla="*/ 0 w 21600"/>
              <a:gd name="T1" fmla="*/ 0 h 43189"/>
              <a:gd name="T2" fmla="*/ 626710 w 21600"/>
              <a:gd name="T3" fmla="*/ 38853903 h 43189"/>
              <a:gd name="T4" fmla="*/ 0 w 21600"/>
              <a:gd name="T5" fmla="*/ 19431900 h 43189"/>
              <a:gd name="T6" fmla="*/ 0 60000 65536"/>
              <a:gd name="T7" fmla="*/ 0 60000 65536"/>
              <a:gd name="T8" fmla="*/ 0 60000 65536"/>
              <a:gd name="T9" fmla="*/ 0 w 21600"/>
              <a:gd name="T10" fmla="*/ 0 h 43189"/>
              <a:gd name="T11" fmla="*/ 21600 w 21600"/>
              <a:gd name="T12" fmla="*/ 43189 h 43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189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58"/>
                  <a:pt x="12348" y="42812"/>
                  <a:pt x="696" y="43188"/>
                </a:cubicBezTo>
              </a:path>
              <a:path w="21600" h="43189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58"/>
                  <a:pt x="12348" y="42812"/>
                  <a:pt x="696" y="43188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037" name="Object 77"/>
          <p:cNvGraphicFramePr>
            <a:graphicFrameLocks noChangeAspect="1"/>
          </p:cNvGraphicFramePr>
          <p:nvPr/>
        </p:nvGraphicFramePr>
        <p:xfrm>
          <a:off x="1133475" y="34083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Equation" r:id="rId26" imgW="4049280" imgH="5270400" progId="Equation.3">
                  <p:embed/>
                </p:oleObj>
              </mc:Choice>
              <mc:Fallback>
                <p:oleObj name="Equation" r:id="rId26" imgW="4049280" imgH="52704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3408363"/>
                        <a:ext cx="250825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8" name="Object 78"/>
          <p:cNvGraphicFramePr>
            <a:graphicFrameLocks noChangeAspect="1"/>
          </p:cNvGraphicFramePr>
          <p:nvPr/>
        </p:nvGraphicFramePr>
        <p:xfrm>
          <a:off x="1133475" y="21129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Equation" r:id="rId28" imgW="4049280" imgH="5270400" progId="Equation.3">
                  <p:embed/>
                </p:oleObj>
              </mc:Choice>
              <mc:Fallback>
                <p:oleObj name="Equation" r:id="rId28" imgW="4049280" imgH="52704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112963"/>
                        <a:ext cx="250825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9" name="Object 79"/>
          <p:cNvGraphicFramePr>
            <a:graphicFrameLocks noChangeAspect="1"/>
          </p:cNvGraphicFramePr>
          <p:nvPr/>
        </p:nvGraphicFramePr>
        <p:xfrm>
          <a:off x="2219325" y="3579813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Equation" r:id="rId30" imgW="10142280" imgH="9740880" progId="Equation.3">
                  <p:embed/>
                </p:oleObj>
              </mc:Choice>
              <mc:Fallback>
                <p:oleObj name="Equation" r:id="rId30" imgW="10142280" imgH="974088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3579813"/>
                        <a:ext cx="317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1" grpId="0" autoUpdateAnimBg="0"/>
      <p:bldP spid="41033" grpId="0" animBg="1"/>
      <p:bldP spid="41034" grpId="0" animBg="1"/>
      <p:bldP spid="41035" grpId="0" animBg="1"/>
      <p:bldP spid="410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096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3.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990600" y="304800"/>
          <a:ext cx="7137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3" imgW="7137400" imgH="1028700" progId="Equation.3">
                  <p:embed/>
                </p:oleObj>
              </mc:Choice>
              <mc:Fallback>
                <p:oleObj name="Equation" r:id="rId3" imgW="7137400" imgH="10287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"/>
                        <a:ext cx="71374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57200" y="1447800"/>
            <a:ext cx="762000" cy="6048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067627"/>
              </p:ext>
            </p:extLst>
          </p:nvPr>
        </p:nvGraphicFramePr>
        <p:xfrm>
          <a:off x="1199166" y="1508263"/>
          <a:ext cx="3528392" cy="123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5" imgW="1523880" imgH="533160" progId="Equation.DSMT4">
                  <p:embed/>
                </p:oleObj>
              </mc:Choice>
              <mc:Fallback>
                <p:oleObj name="Equation" r:id="rId5" imgW="1523880" imgH="5331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166" y="1508263"/>
                        <a:ext cx="3528392" cy="1234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261010"/>
              </p:ext>
            </p:extLst>
          </p:nvPr>
        </p:nvGraphicFramePr>
        <p:xfrm>
          <a:off x="899592" y="2960762"/>
          <a:ext cx="3048502" cy="9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7" imgW="1422360" imgH="431640" progId="Equation.DSMT4">
                  <p:embed/>
                </p:oleObj>
              </mc:Choice>
              <mc:Fallback>
                <p:oleObj name="Equation" r:id="rId7" imgW="1422360" imgH="4316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960762"/>
                        <a:ext cx="3048502" cy="925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190748"/>
              </p:ext>
            </p:extLst>
          </p:nvPr>
        </p:nvGraphicFramePr>
        <p:xfrm>
          <a:off x="899592" y="3991227"/>
          <a:ext cx="864096" cy="477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9" imgW="368140" imgH="203112" progId="Equation.DSMT4">
                  <p:embed/>
                </p:oleObj>
              </mc:Choice>
              <mc:Fallback>
                <p:oleObj name="Equation" r:id="rId9" imgW="368140" imgH="203112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991227"/>
                        <a:ext cx="864096" cy="4773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096000" y="2743200"/>
            <a:ext cx="2438400" cy="2362200"/>
            <a:chOff x="3840" y="1728"/>
            <a:chExt cx="1536" cy="1488"/>
          </a:xfrm>
        </p:grpSpPr>
        <p:sp>
          <p:nvSpPr>
            <p:cNvPr id="14359" name="AutoShape 14"/>
            <p:cNvSpPr>
              <a:spLocks noChangeArrowheads="1"/>
            </p:cNvSpPr>
            <p:nvPr/>
          </p:nvSpPr>
          <p:spPr bwMode="auto">
            <a:xfrm>
              <a:off x="3984" y="1920"/>
              <a:ext cx="1104" cy="1152"/>
            </a:xfrm>
            <a:custGeom>
              <a:avLst/>
              <a:gdLst>
                <a:gd name="T0" fmla="*/ 28 w 21600"/>
                <a:gd name="T1" fmla="*/ 0 h 21600"/>
                <a:gd name="T2" fmla="*/ 8 w 21600"/>
                <a:gd name="T3" fmla="*/ 9 h 21600"/>
                <a:gd name="T4" fmla="*/ 0 w 21600"/>
                <a:gd name="T5" fmla="*/ 31 h 21600"/>
                <a:gd name="T6" fmla="*/ 8 w 21600"/>
                <a:gd name="T7" fmla="*/ 52 h 21600"/>
                <a:gd name="T8" fmla="*/ 28 w 21600"/>
                <a:gd name="T9" fmla="*/ 61 h 21600"/>
                <a:gd name="T10" fmla="*/ 48 w 21600"/>
                <a:gd name="T11" fmla="*/ 52 h 21600"/>
                <a:gd name="T12" fmla="*/ 56 w 21600"/>
                <a:gd name="T13" fmla="*/ 31 h 21600"/>
                <a:gd name="T14" fmla="*/ 48 w 21600"/>
                <a:gd name="T15" fmla="*/ 9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0 w 21600"/>
                <a:gd name="T25" fmla="*/ 3169 h 21600"/>
                <a:gd name="T26" fmla="*/ 18430 w 21600"/>
                <a:gd name="T27" fmla="*/ 1843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16"/>
            <p:cNvSpPr>
              <a:spLocks noChangeShapeType="1"/>
            </p:cNvSpPr>
            <p:nvPr/>
          </p:nvSpPr>
          <p:spPr bwMode="auto">
            <a:xfrm flipV="1">
              <a:off x="4560" y="1728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382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4.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533400" y="381000"/>
          <a:ext cx="8305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Equation" r:id="rId3" imgW="3759200" imgH="482600" progId="Equation.3">
                  <p:embed/>
                </p:oleObj>
              </mc:Choice>
              <mc:Fallback>
                <p:oleObj name="Equation" r:id="rId3" imgW="3759200" imgH="482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"/>
                        <a:ext cx="83058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066800" y="1600200"/>
          <a:ext cx="3695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Equation" r:id="rId5" imgW="3695700" imgH="495300" progId="Equation.3">
                  <p:embed/>
                </p:oleObj>
              </mc:Choice>
              <mc:Fallback>
                <p:oleObj name="Equation" r:id="rId5" imgW="3695700" imgH="4953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3695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914400" y="2133600"/>
          <a:ext cx="3886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Equation" r:id="rId7" imgW="1727200" imgH="228600" progId="Equation.3">
                  <p:embed/>
                </p:oleObj>
              </mc:Choice>
              <mc:Fallback>
                <p:oleObj name="Equation" r:id="rId7" imgW="172720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38862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609600" y="3962400"/>
          <a:ext cx="3302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公式" r:id="rId9" imgW="3302000" imgH="469900" progId="Equation.3">
                  <p:embed/>
                </p:oleObj>
              </mc:Choice>
              <mc:Fallback>
                <p:oleObj name="公式" r:id="rId9" imgW="3302000" imgH="4699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62400"/>
                        <a:ext cx="3302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533400" y="4572000"/>
          <a:ext cx="4495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Equation" r:id="rId11" imgW="4495800" imgH="1003300" progId="Equation.3">
                  <p:embed/>
                </p:oleObj>
              </mc:Choice>
              <mc:Fallback>
                <p:oleObj name="Equation" r:id="rId11" imgW="4495800" imgH="10033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0"/>
                        <a:ext cx="44958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304800" y="1447800"/>
            <a:ext cx="1243013" cy="6048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</a:rPr>
              <a:t>解：</a:t>
            </a:r>
          </a:p>
        </p:txBody>
      </p:sp>
      <p:graphicFrame>
        <p:nvGraphicFramePr>
          <p:cNvPr id="43023" name="Object 15"/>
          <p:cNvGraphicFramePr>
            <a:graphicFrameLocks noChangeAspect="1"/>
          </p:cNvGraphicFramePr>
          <p:nvPr/>
        </p:nvGraphicFramePr>
        <p:xfrm>
          <a:off x="5334000" y="1676400"/>
          <a:ext cx="33528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BMP 图象" r:id="rId13" imgW="2666667" imgH="2209524" progId="PBrush">
                  <p:embed/>
                </p:oleObj>
              </mc:Choice>
              <mc:Fallback>
                <p:oleObj name="BMP 图象" r:id="rId13" imgW="2666667" imgH="2209524" progId="PBrush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3352800" cy="28956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6"/>
          <p:cNvGraphicFramePr>
            <a:graphicFrameLocks noChangeAspect="1"/>
          </p:cNvGraphicFramePr>
          <p:nvPr/>
        </p:nvGraphicFramePr>
        <p:xfrm>
          <a:off x="7924800" y="2819400"/>
          <a:ext cx="358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Equation" r:id="rId15" imgW="203024" imgH="215713" progId="Equation.3">
                  <p:embed/>
                </p:oleObj>
              </mc:Choice>
              <mc:Fallback>
                <p:oleObj name="Equation" r:id="rId15" imgW="203024" imgH="215713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819400"/>
                        <a:ext cx="3587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7"/>
          <p:cNvGraphicFramePr>
            <a:graphicFrameLocks noChangeAspect="1"/>
          </p:cNvGraphicFramePr>
          <p:nvPr/>
        </p:nvGraphicFramePr>
        <p:xfrm>
          <a:off x="762000" y="3352800"/>
          <a:ext cx="2743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Equation" r:id="rId17" imgW="38170080" imgH="7709040" progId="Equation.3">
                  <p:embed/>
                </p:oleObj>
              </mc:Choice>
              <mc:Fallback>
                <p:oleObj name="Equation" r:id="rId17" imgW="38170080" imgH="77090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52800"/>
                        <a:ext cx="27432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457200" y="2743200"/>
          <a:ext cx="4648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Equation" r:id="rId19" imgW="69447600" imgH="7302600" progId="Equation.3">
                  <p:embed/>
                </p:oleObj>
              </mc:Choice>
              <mc:Fallback>
                <p:oleObj name="Equation" r:id="rId19" imgW="69447600" imgH="73026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43200"/>
                        <a:ext cx="46482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7" name="Object 19"/>
          <p:cNvGraphicFramePr>
            <a:graphicFrameLocks noChangeAspect="1"/>
          </p:cNvGraphicFramePr>
          <p:nvPr/>
        </p:nvGraphicFramePr>
        <p:xfrm>
          <a:off x="914400" y="5638800"/>
          <a:ext cx="2082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Equation" r:id="rId21" imgW="863225" imgH="393529" progId="Equation.3">
                  <p:embed/>
                </p:oleObj>
              </mc:Choice>
              <mc:Fallback>
                <p:oleObj name="Equation" r:id="rId21" imgW="863225" imgH="393529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38800"/>
                        <a:ext cx="20828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8" name="Object 20"/>
          <p:cNvGraphicFramePr>
            <a:graphicFrameLocks noChangeAspect="1"/>
          </p:cNvGraphicFramePr>
          <p:nvPr/>
        </p:nvGraphicFramePr>
        <p:xfrm>
          <a:off x="3048000" y="5486400"/>
          <a:ext cx="327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Equation" r:id="rId23" imgW="1409088" imgH="393529" progId="Equation.3">
                  <p:embed/>
                </p:oleObj>
              </mc:Choice>
              <mc:Fallback>
                <p:oleObj name="Equation" r:id="rId23" imgW="1409088" imgH="393529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86400"/>
                        <a:ext cx="3276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9" name="Object 21"/>
          <p:cNvGraphicFramePr>
            <a:graphicFrameLocks noChangeAspect="1"/>
          </p:cNvGraphicFramePr>
          <p:nvPr/>
        </p:nvGraphicFramePr>
        <p:xfrm>
          <a:off x="6400800" y="5562600"/>
          <a:ext cx="205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公式" r:id="rId25" imgW="2057400" imgH="838200" progId="Equation.3">
                  <p:embed/>
                </p:oleObj>
              </mc:Choice>
              <mc:Fallback>
                <p:oleObj name="公式" r:id="rId25" imgW="2057400" imgH="838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562600"/>
                        <a:ext cx="2057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609600"/>
            <a:ext cx="1447800" cy="6096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8351837" cy="332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smtClean="0"/>
              <a:t>P</a:t>
            </a:r>
            <a:r>
              <a:rPr lang="en-US" altLang="zh-CN" sz="3200" smtClean="0"/>
              <a:t>158-159</a:t>
            </a:r>
            <a:r>
              <a:rPr lang="en-US" altLang="zh-CN" sz="5400" smtClean="0"/>
              <a:t>       </a:t>
            </a:r>
            <a:endParaRPr lang="en-US" altLang="zh-CN" sz="5400"/>
          </a:p>
          <a:p>
            <a:pPr>
              <a:lnSpc>
                <a:spcPct val="70000"/>
              </a:lnSpc>
            </a:pPr>
            <a:endParaRPr lang="en-US" altLang="zh-CN" sz="5400" dirty="0"/>
          </a:p>
          <a:p>
            <a:pPr>
              <a:lnSpc>
                <a:spcPct val="70000"/>
              </a:lnSpc>
            </a:pPr>
            <a:r>
              <a:rPr lang="en-US" altLang="zh-CN" sz="5400" dirty="0"/>
              <a:t>  13/</a:t>
            </a:r>
            <a:r>
              <a:rPr lang="en-US" altLang="zh-CN" sz="3200" dirty="0"/>
              <a:t>(1)(4)            </a:t>
            </a:r>
            <a:r>
              <a:rPr lang="en-US" altLang="zh-CN" sz="5400" dirty="0"/>
              <a:t>14/</a:t>
            </a:r>
            <a:r>
              <a:rPr lang="en-US" altLang="zh-CN" sz="3200" dirty="0"/>
              <a:t>(3)</a:t>
            </a:r>
            <a:r>
              <a:rPr lang="en-US" altLang="zh-CN" sz="5400" dirty="0"/>
              <a:t>        15/</a:t>
            </a:r>
            <a:r>
              <a:rPr lang="en-US" altLang="zh-CN" sz="3200" dirty="0"/>
              <a:t>(1)(3)</a:t>
            </a:r>
          </a:p>
          <a:p>
            <a:pPr>
              <a:lnSpc>
                <a:spcPct val="70000"/>
              </a:lnSpc>
            </a:pPr>
            <a:endParaRPr lang="en-US" altLang="zh-CN" sz="3200" dirty="0"/>
          </a:p>
          <a:p>
            <a:pPr>
              <a:lnSpc>
                <a:spcPct val="70000"/>
              </a:lnSpc>
            </a:pPr>
            <a:endParaRPr lang="en-US" altLang="zh-CN" sz="3200" dirty="0"/>
          </a:p>
          <a:p>
            <a:pPr>
              <a:lnSpc>
                <a:spcPct val="70000"/>
              </a:lnSpc>
            </a:pPr>
            <a:r>
              <a:rPr lang="en-US" altLang="zh-CN" sz="5400" dirty="0"/>
              <a:t>  16 </a:t>
            </a:r>
            <a:r>
              <a:rPr lang="en-US" altLang="zh-CN" sz="5400" dirty="0">
                <a:sym typeface="Symbol" pitchFamily="18" charset="2"/>
              </a:rPr>
              <a:t>             17            </a:t>
            </a:r>
            <a:r>
              <a:rPr lang="en-US" altLang="zh-CN" sz="5400" dirty="0"/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57838" y="1171575"/>
            <a:ext cx="2884487" cy="1992313"/>
            <a:chOff x="3744" y="137"/>
            <a:chExt cx="1817" cy="1255"/>
          </a:xfrm>
        </p:grpSpPr>
        <p:sp>
          <p:nvSpPr>
            <p:cNvPr id="1065" name="Line 5"/>
            <p:cNvSpPr>
              <a:spLocks noChangeShapeType="1"/>
            </p:cNvSpPr>
            <p:nvPr/>
          </p:nvSpPr>
          <p:spPr bwMode="auto">
            <a:xfrm flipV="1">
              <a:off x="3977" y="1241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" name="Line 6"/>
            <p:cNvSpPr>
              <a:spLocks noChangeShapeType="1"/>
            </p:cNvSpPr>
            <p:nvPr/>
          </p:nvSpPr>
          <p:spPr bwMode="auto">
            <a:xfrm flipV="1">
              <a:off x="3977" y="233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7" name="Object 7"/>
            <p:cNvGraphicFramePr>
              <a:graphicFrameLocks noChangeAspect="1"/>
            </p:cNvGraphicFramePr>
            <p:nvPr/>
          </p:nvGraphicFramePr>
          <p:xfrm>
            <a:off x="5346" y="1145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" name="公式" r:id="rId3" imgW="4049280" imgH="4457880" progId="Equation.3">
                    <p:embed/>
                  </p:oleObj>
                </mc:Choice>
                <mc:Fallback>
                  <p:oleObj name="公式" r:id="rId3" imgW="4049280" imgH="445788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6" y="1145"/>
                          <a:ext cx="21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8" name="Object 8"/>
            <p:cNvGraphicFramePr>
              <a:graphicFrameLocks noChangeAspect="1"/>
            </p:cNvGraphicFramePr>
            <p:nvPr/>
          </p:nvGraphicFramePr>
          <p:xfrm>
            <a:off x="4012" y="137"/>
            <a:ext cx="2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" name="公式" r:id="rId5" imgW="4455360" imgH="5270400" progId="Equation.3">
                    <p:embed/>
                  </p:oleObj>
                </mc:Choice>
                <mc:Fallback>
                  <p:oleObj name="公式" r:id="rId5" imgW="4455360" imgH="52704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2" y="137"/>
                          <a:ext cx="20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9" name="Object 9"/>
            <p:cNvGraphicFramePr>
              <a:graphicFrameLocks noChangeAspect="1"/>
            </p:cNvGraphicFramePr>
            <p:nvPr/>
          </p:nvGraphicFramePr>
          <p:xfrm>
            <a:off x="3744" y="1152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" name="公式" r:id="rId7" imgW="4049280" imgH="4457880" progId="Equation.3">
                    <p:embed/>
                  </p:oleObj>
                </mc:Choice>
                <mc:Fallback>
                  <p:oleObj name="公式" r:id="rId7" imgW="4049280" imgH="445788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152"/>
                          <a:ext cx="21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7" name="Freeform 10"/>
            <p:cNvSpPr>
              <a:spLocks/>
            </p:cNvSpPr>
            <p:nvPr/>
          </p:nvSpPr>
          <p:spPr bwMode="auto">
            <a:xfrm>
              <a:off x="4089" y="304"/>
              <a:ext cx="840" cy="824"/>
            </a:xfrm>
            <a:custGeom>
              <a:avLst/>
              <a:gdLst>
                <a:gd name="T0" fmla="*/ 32 w 840"/>
                <a:gd name="T1" fmla="*/ 320 h 824"/>
                <a:gd name="T2" fmla="*/ 272 w 840"/>
                <a:gd name="T3" fmla="*/ 80 h 824"/>
                <a:gd name="T4" fmla="*/ 752 w 840"/>
                <a:gd name="T5" fmla="*/ 80 h 824"/>
                <a:gd name="T6" fmla="*/ 800 w 840"/>
                <a:gd name="T7" fmla="*/ 560 h 824"/>
                <a:gd name="T8" fmla="*/ 512 w 840"/>
                <a:gd name="T9" fmla="*/ 800 h 824"/>
                <a:gd name="T10" fmla="*/ 80 w 840"/>
                <a:gd name="T11" fmla="*/ 704 h 824"/>
                <a:gd name="T12" fmla="*/ 32 w 840"/>
                <a:gd name="T13" fmla="*/ 320 h 8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40"/>
                <a:gd name="T22" fmla="*/ 0 h 824"/>
                <a:gd name="T23" fmla="*/ 840 w 840"/>
                <a:gd name="T24" fmla="*/ 824 h 8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40" h="824">
                  <a:moveTo>
                    <a:pt x="32" y="320"/>
                  </a:moveTo>
                  <a:cubicBezTo>
                    <a:pt x="64" y="216"/>
                    <a:pt x="152" y="120"/>
                    <a:pt x="272" y="80"/>
                  </a:cubicBezTo>
                  <a:cubicBezTo>
                    <a:pt x="392" y="40"/>
                    <a:pt x="664" y="0"/>
                    <a:pt x="752" y="80"/>
                  </a:cubicBezTo>
                  <a:cubicBezTo>
                    <a:pt x="840" y="160"/>
                    <a:pt x="840" y="440"/>
                    <a:pt x="800" y="560"/>
                  </a:cubicBezTo>
                  <a:cubicBezTo>
                    <a:pt x="760" y="680"/>
                    <a:pt x="632" y="776"/>
                    <a:pt x="512" y="800"/>
                  </a:cubicBezTo>
                  <a:cubicBezTo>
                    <a:pt x="392" y="824"/>
                    <a:pt x="160" y="792"/>
                    <a:pt x="80" y="704"/>
                  </a:cubicBezTo>
                  <a:cubicBezTo>
                    <a:pt x="0" y="616"/>
                    <a:pt x="0" y="424"/>
                    <a:pt x="32" y="320"/>
                  </a:cubicBezTo>
                  <a:close/>
                </a:path>
              </a:pathLst>
            </a:custGeom>
            <a:solidFill>
              <a:srgbClr val="33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091" name="Rectangle 11"/>
          <p:cNvSpPr>
            <a:spLocks noChangeArrowheads="1"/>
          </p:cNvSpPr>
          <p:nvPr/>
        </p:nvSpPr>
        <p:spPr bwMode="auto">
          <a:xfrm rot="2967400">
            <a:off x="6821488" y="1947863"/>
            <a:ext cx="244475" cy="1873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927725" y="1509713"/>
            <a:ext cx="1497013" cy="1449387"/>
            <a:chOff x="3936" y="686"/>
            <a:chExt cx="943" cy="913"/>
          </a:xfrm>
        </p:grpSpPr>
        <p:sp>
          <p:nvSpPr>
            <p:cNvPr id="1058" name="Arc 13"/>
            <p:cNvSpPr>
              <a:spLocks/>
            </p:cNvSpPr>
            <p:nvPr/>
          </p:nvSpPr>
          <p:spPr bwMode="auto">
            <a:xfrm>
              <a:off x="3936" y="1025"/>
              <a:ext cx="562" cy="563"/>
            </a:xfrm>
            <a:custGeom>
              <a:avLst/>
              <a:gdLst>
                <a:gd name="T0" fmla="*/ 3 w 21059"/>
                <a:gd name="T1" fmla="*/ 0 h 21124"/>
                <a:gd name="T2" fmla="*/ 15 w 21059"/>
                <a:gd name="T3" fmla="*/ 12 h 21124"/>
                <a:gd name="T4" fmla="*/ 0 w 21059"/>
                <a:gd name="T5" fmla="*/ 15 h 21124"/>
                <a:gd name="T6" fmla="*/ 0 60000 65536"/>
                <a:gd name="T7" fmla="*/ 0 60000 65536"/>
                <a:gd name="T8" fmla="*/ 0 60000 65536"/>
                <a:gd name="T9" fmla="*/ 0 w 21059"/>
                <a:gd name="T10" fmla="*/ 0 h 21124"/>
                <a:gd name="T11" fmla="*/ 21059 w 21059"/>
                <a:gd name="T12" fmla="*/ 21124 h 211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59" h="21124" fill="none" extrusionOk="0">
                  <a:moveTo>
                    <a:pt x="4509" y="-1"/>
                  </a:moveTo>
                  <a:cubicBezTo>
                    <a:pt x="12732" y="1755"/>
                    <a:pt x="19189" y="8122"/>
                    <a:pt x="21059" y="16320"/>
                  </a:cubicBezTo>
                </a:path>
                <a:path w="21059" h="21124" stroke="0" extrusionOk="0">
                  <a:moveTo>
                    <a:pt x="4509" y="-1"/>
                  </a:moveTo>
                  <a:cubicBezTo>
                    <a:pt x="12732" y="1755"/>
                    <a:pt x="19189" y="8122"/>
                    <a:pt x="21059" y="16320"/>
                  </a:cubicBezTo>
                  <a:lnTo>
                    <a:pt x="0" y="21124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Arc 14"/>
            <p:cNvSpPr>
              <a:spLocks/>
            </p:cNvSpPr>
            <p:nvPr/>
          </p:nvSpPr>
          <p:spPr bwMode="auto">
            <a:xfrm>
              <a:off x="3936" y="929"/>
              <a:ext cx="659" cy="659"/>
            </a:xfrm>
            <a:custGeom>
              <a:avLst/>
              <a:gdLst>
                <a:gd name="T0" fmla="*/ 5 w 20927"/>
                <a:gd name="T1" fmla="*/ 0 h 20927"/>
                <a:gd name="T2" fmla="*/ 21 w 20927"/>
                <a:gd name="T3" fmla="*/ 15 h 20927"/>
                <a:gd name="T4" fmla="*/ 0 w 20927"/>
                <a:gd name="T5" fmla="*/ 21 h 20927"/>
                <a:gd name="T6" fmla="*/ 0 60000 65536"/>
                <a:gd name="T7" fmla="*/ 0 60000 65536"/>
                <a:gd name="T8" fmla="*/ 0 60000 65536"/>
                <a:gd name="T9" fmla="*/ 0 w 20927"/>
                <a:gd name="T10" fmla="*/ 0 h 20927"/>
                <a:gd name="T11" fmla="*/ 20927 w 20927"/>
                <a:gd name="T12" fmla="*/ 20927 h 209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27" h="20927" fill="none" extrusionOk="0">
                  <a:moveTo>
                    <a:pt x="5350" y="0"/>
                  </a:moveTo>
                  <a:cubicBezTo>
                    <a:pt x="13000" y="1956"/>
                    <a:pt x="18972" y="7929"/>
                    <a:pt x="20927" y="15578"/>
                  </a:cubicBezTo>
                </a:path>
                <a:path w="20927" h="20927" stroke="0" extrusionOk="0">
                  <a:moveTo>
                    <a:pt x="5350" y="0"/>
                  </a:moveTo>
                  <a:cubicBezTo>
                    <a:pt x="13000" y="1956"/>
                    <a:pt x="18972" y="7929"/>
                    <a:pt x="20927" y="15578"/>
                  </a:cubicBezTo>
                  <a:lnTo>
                    <a:pt x="0" y="209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Arc 15"/>
            <p:cNvSpPr>
              <a:spLocks/>
            </p:cNvSpPr>
            <p:nvPr/>
          </p:nvSpPr>
          <p:spPr bwMode="auto">
            <a:xfrm>
              <a:off x="3936" y="1155"/>
              <a:ext cx="427" cy="433"/>
            </a:xfrm>
            <a:custGeom>
              <a:avLst/>
              <a:gdLst>
                <a:gd name="T0" fmla="*/ 3 w 20371"/>
                <a:gd name="T1" fmla="*/ 0 h 20650"/>
                <a:gd name="T2" fmla="*/ 9 w 20371"/>
                <a:gd name="T3" fmla="*/ 6 h 20650"/>
                <a:gd name="T4" fmla="*/ 0 w 20371"/>
                <a:gd name="T5" fmla="*/ 9 h 20650"/>
                <a:gd name="T6" fmla="*/ 0 60000 65536"/>
                <a:gd name="T7" fmla="*/ 0 60000 65536"/>
                <a:gd name="T8" fmla="*/ 0 60000 65536"/>
                <a:gd name="T9" fmla="*/ 0 w 20371"/>
                <a:gd name="T10" fmla="*/ 0 h 20650"/>
                <a:gd name="T11" fmla="*/ 20371 w 20371"/>
                <a:gd name="T12" fmla="*/ 20650 h 206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71" h="20650" fill="none" extrusionOk="0">
                  <a:moveTo>
                    <a:pt x="6335" y="0"/>
                  </a:moveTo>
                  <a:cubicBezTo>
                    <a:pt x="12885" y="2009"/>
                    <a:pt x="18093" y="7007"/>
                    <a:pt x="20371" y="13468"/>
                  </a:cubicBezTo>
                </a:path>
                <a:path w="20371" h="20650" stroke="0" extrusionOk="0">
                  <a:moveTo>
                    <a:pt x="6335" y="0"/>
                  </a:moveTo>
                  <a:cubicBezTo>
                    <a:pt x="12885" y="2009"/>
                    <a:pt x="18093" y="7007"/>
                    <a:pt x="20371" y="13468"/>
                  </a:cubicBezTo>
                  <a:lnTo>
                    <a:pt x="0" y="2065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Arc 16"/>
            <p:cNvSpPr>
              <a:spLocks/>
            </p:cNvSpPr>
            <p:nvPr/>
          </p:nvSpPr>
          <p:spPr bwMode="auto">
            <a:xfrm>
              <a:off x="3936" y="826"/>
              <a:ext cx="767" cy="761"/>
            </a:xfrm>
            <a:custGeom>
              <a:avLst/>
              <a:gdLst>
                <a:gd name="T0" fmla="*/ 8 w 20887"/>
                <a:gd name="T1" fmla="*/ 0 h 20730"/>
                <a:gd name="T2" fmla="*/ 28 w 20887"/>
                <a:gd name="T3" fmla="*/ 21 h 20730"/>
                <a:gd name="T4" fmla="*/ 0 w 20887"/>
                <a:gd name="T5" fmla="*/ 28 h 20730"/>
                <a:gd name="T6" fmla="*/ 0 60000 65536"/>
                <a:gd name="T7" fmla="*/ 0 60000 65536"/>
                <a:gd name="T8" fmla="*/ 0 60000 65536"/>
                <a:gd name="T9" fmla="*/ 0 w 20887"/>
                <a:gd name="T10" fmla="*/ 0 h 20730"/>
                <a:gd name="T11" fmla="*/ 20887 w 20887"/>
                <a:gd name="T12" fmla="*/ 20730 h 207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87" h="20730" fill="none" extrusionOk="0">
                  <a:moveTo>
                    <a:pt x="6068" y="0"/>
                  </a:moveTo>
                  <a:cubicBezTo>
                    <a:pt x="13335" y="2127"/>
                    <a:pt x="18958" y="7904"/>
                    <a:pt x="20887" y="15226"/>
                  </a:cubicBezTo>
                </a:path>
                <a:path w="20887" h="20730" stroke="0" extrusionOk="0">
                  <a:moveTo>
                    <a:pt x="6068" y="0"/>
                  </a:moveTo>
                  <a:cubicBezTo>
                    <a:pt x="13335" y="2127"/>
                    <a:pt x="18958" y="7904"/>
                    <a:pt x="20887" y="15226"/>
                  </a:cubicBezTo>
                  <a:lnTo>
                    <a:pt x="0" y="20730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Arc 17"/>
            <p:cNvSpPr>
              <a:spLocks/>
            </p:cNvSpPr>
            <p:nvPr/>
          </p:nvSpPr>
          <p:spPr bwMode="auto">
            <a:xfrm>
              <a:off x="3936" y="741"/>
              <a:ext cx="854" cy="842"/>
            </a:xfrm>
            <a:custGeom>
              <a:avLst/>
              <a:gdLst>
                <a:gd name="T0" fmla="*/ 14 w 20343"/>
                <a:gd name="T1" fmla="*/ 0 h 20049"/>
                <a:gd name="T2" fmla="*/ 36 w 20343"/>
                <a:gd name="T3" fmla="*/ 23 h 20049"/>
                <a:gd name="T4" fmla="*/ 0 w 20343"/>
                <a:gd name="T5" fmla="*/ 35 h 20049"/>
                <a:gd name="T6" fmla="*/ 0 60000 65536"/>
                <a:gd name="T7" fmla="*/ 0 60000 65536"/>
                <a:gd name="T8" fmla="*/ 0 60000 65536"/>
                <a:gd name="T9" fmla="*/ 0 w 20343"/>
                <a:gd name="T10" fmla="*/ 0 h 20049"/>
                <a:gd name="T11" fmla="*/ 20343 w 20343"/>
                <a:gd name="T12" fmla="*/ 20049 h 200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43" h="20049" fill="none" extrusionOk="0">
                  <a:moveTo>
                    <a:pt x="8037" y="0"/>
                  </a:moveTo>
                  <a:cubicBezTo>
                    <a:pt x="13781" y="2303"/>
                    <a:pt x="18262" y="6958"/>
                    <a:pt x="20342" y="12787"/>
                  </a:cubicBezTo>
                </a:path>
                <a:path w="20343" h="20049" stroke="0" extrusionOk="0">
                  <a:moveTo>
                    <a:pt x="8037" y="0"/>
                  </a:moveTo>
                  <a:cubicBezTo>
                    <a:pt x="13781" y="2303"/>
                    <a:pt x="18262" y="6958"/>
                    <a:pt x="20342" y="12787"/>
                  </a:cubicBezTo>
                  <a:lnTo>
                    <a:pt x="0" y="20049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Arc 18"/>
            <p:cNvSpPr>
              <a:spLocks/>
            </p:cNvSpPr>
            <p:nvPr/>
          </p:nvSpPr>
          <p:spPr bwMode="auto">
            <a:xfrm>
              <a:off x="3936" y="693"/>
              <a:ext cx="934" cy="906"/>
            </a:xfrm>
            <a:custGeom>
              <a:avLst/>
              <a:gdLst>
                <a:gd name="T0" fmla="*/ 22 w 19776"/>
                <a:gd name="T1" fmla="*/ 0 h 19181"/>
                <a:gd name="T2" fmla="*/ 44 w 19776"/>
                <a:gd name="T3" fmla="*/ 23 h 19181"/>
                <a:gd name="T4" fmla="*/ 0 w 19776"/>
                <a:gd name="T5" fmla="*/ 43 h 19181"/>
                <a:gd name="T6" fmla="*/ 0 60000 65536"/>
                <a:gd name="T7" fmla="*/ 0 60000 65536"/>
                <a:gd name="T8" fmla="*/ 0 60000 65536"/>
                <a:gd name="T9" fmla="*/ 0 w 19776"/>
                <a:gd name="T10" fmla="*/ 0 h 19181"/>
                <a:gd name="T11" fmla="*/ 19776 w 19776"/>
                <a:gd name="T12" fmla="*/ 19181 h 19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76" h="19181" fill="none" extrusionOk="0">
                  <a:moveTo>
                    <a:pt x="9932" y="-1"/>
                  </a:moveTo>
                  <a:cubicBezTo>
                    <a:pt x="14316" y="2270"/>
                    <a:pt x="17790" y="5973"/>
                    <a:pt x="19776" y="10493"/>
                  </a:cubicBezTo>
                </a:path>
                <a:path w="19776" h="19181" stroke="0" extrusionOk="0">
                  <a:moveTo>
                    <a:pt x="9932" y="-1"/>
                  </a:moveTo>
                  <a:cubicBezTo>
                    <a:pt x="14316" y="2270"/>
                    <a:pt x="17790" y="5973"/>
                    <a:pt x="19776" y="10493"/>
                  </a:cubicBezTo>
                  <a:lnTo>
                    <a:pt x="0" y="1918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4" name="Arc 19"/>
            <p:cNvSpPr>
              <a:spLocks/>
            </p:cNvSpPr>
            <p:nvPr/>
          </p:nvSpPr>
          <p:spPr bwMode="auto">
            <a:xfrm>
              <a:off x="3936" y="686"/>
              <a:ext cx="943" cy="885"/>
            </a:xfrm>
            <a:custGeom>
              <a:avLst/>
              <a:gdLst>
                <a:gd name="T0" fmla="*/ 37 w 17965"/>
                <a:gd name="T1" fmla="*/ 0 h 16843"/>
                <a:gd name="T2" fmla="*/ 49 w 17965"/>
                <a:gd name="T3" fmla="*/ 13 h 16843"/>
                <a:gd name="T4" fmla="*/ 0 w 17965"/>
                <a:gd name="T5" fmla="*/ 47 h 16843"/>
                <a:gd name="T6" fmla="*/ 0 60000 65536"/>
                <a:gd name="T7" fmla="*/ 0 60000 65536"/>
                <a:gd name="T8" fmla="*/ 0 60000 65536"/>
                <a:gd name="T9" fmla="*/ 0 w 17965"/>
                <a:gd name="T10" fmla="*/ 0 h 16843"/>
                <a:gd name="T11" fmla="*/ 17965 w 17965"/>
                <a:gd name="T12" fmla="*/ 16843 h 168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65" h="16843" fill="none" extrusionOk="0">
                  <a:moveTo>
                    <a:pt x="13523" y="-1"/>
                  </a:moveTo>
                  <a:cubicBezTo>
                    <a:pt x="15242" y="1380"/>
                    <a:pt x="16740" y="3016"/>
                    <a:pt x="17964" y="4850"/>
                  </a:cubicBezTo>
                </a:path>
                <a:path w="17965" h="16843" stroke="0" extrusionOk="0">
                  <a:moveTo>
                    <a:pt x="13523" y="-1"/>
                  </a:moveTo>
                  <a:cubicBezTo>
                    <a:pt x="15242" y="1380"/>
                    <a:pt x="16740" y="3016"/>
                    <a:pt x="17964" y="4850"/>
                  </a:cubicBezTo>
                  <a:lnTo>
                    <a:pt x="0" y="1684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539750" y="2781300"/>
            <a:ext cx="3729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用射线 </a:t>
            </a:r>
            <a:r>
              <a:rPr lang="zh-CN" altLang="en-US" i="1">
                <a:solidFill>
                  <a:schemeClr val="tx2"/>
                </a:solidFill>
                <a:sym typeface="Symbol" pitchFamily="18" charset="2"/>
              </a:rPr>
              <a:t> </a:t>
            </a:r>
            <a:r>
              <a:rPr lang="zh-CN" altLang="en-US"/>
              <a:t> </a:t>
            </a:r>
            <a:r>
              <a:rPr lang="en-US" altLang="zh-CN">
                <a:solidFill>
                  <a:schemeClr val="tx2"/>
                </a:solidFill>
              </a:rPr>
              <a:t>= </a:t>
            </a:r>
            <a:r>
              <a:rPr lang="zh-CN" altLang="en-US">
                <a:solidFill>
                  <a:schemeClr val="tx2"/>
                </a:solidFill>
              </a:rPr>
              <a:t>常数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en-US" altLang="zh-CN"/>
              <a:t> </a:t>
            </a: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4067175" y="4005263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则除边界小区域外</a:t>
            </a:r>
            <a:r>
              <a:rPr lang="en-US" altLang="zh-CN"/>
              <a:t>, </a:t>
            </a:r>
          </a:p>
        </p:txBody>
      </p:sp>
      <p:graphicFrame>
        <p:nvGraphicFramePr>
          <p:cNvPr id="46106" name="Object 26"/>
          <p:cNvGraphicFramePr>
            <a:graphicFrameLocks noChangeAspect="1"/>
          </p:cNvGraphicFramePr>
          <p:nvPr/>
        </p:nvGraphicFramePr>
        <p:xfrm>
          <a:off x="612775" y="4700588"/>
          <a:ext cx="863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公式" r:id="rId9" imgW="9736200" imgH="7302600" progId="Equation.3">
                  <p:embed/>
                </p:oleObj>
              </mc:Choice>
              <mc:Fallback>
                <p:oleObj name="公式" r:id="rId9" imgW="9736200" imgH="73026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4700588"/>
                        <a:ext cx="863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8" name="Object 28"/>
          <p:cNvGraphicFramePr>
            <a:graphicFrameLocks noChangeAspect="1"/>
          </p:cNvGraphicFramePr>
          <p:nvPr/>
        </p:nvGraphicFramePr>
        <p:xfrm>
          <a:off x="608013" y="4005263"/>
          <a:ext cx="33194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公式" r:id="rId11" imgW="44263080" imgH="7302600" progId="Equation.3">
                  <p:embed/>
                </p:oleObj>
              </mc:Choice>
              <mc:Fallback>
                <p:oleObj name="公式" r:id="rId11" imgW="44263080" imgH="7302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4005263"/>
                        <a:ext cx="3319462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2" name="Object 32"/>
          <p:cNvGraphicFramePr>
            <a:graphicFrameLocks noChangeAspect="1"/>
          </p:cNvGraphicFramePr>
          <p:nvPr/>
        </p:nvGraphicFramePr>
        <p:xfrm>
          <a:off x="7464425" y="1550988"/>
          <a:ext cx="9953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公式" r:id="rId13" imgW="13392000" imgH="7302600" progId="Equation.3">
                  <p:embed/>
                </p:oleObj>
              </mc:Choice>
              <mc:Fallback>
                <p:oleObj name="公式" r:id="rId13" imgW="13392000" imgH="73026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1550988"/>
                        <a:ext cx="995363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3" name="Object 33"/>
          <p:cNvGraphicFramePr>
            <a:graphicFrameLocks noChangeAspect="1"/>
          </p:cNvGraphicFramePr>
          <p:nvPr/>
        </p:nvGraphicFramePr>
        <p:xfrm>
          <a:off x="7092950" y="1089025"/>
          <a:ext cx="18716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公式" r:id="rId15" imgW="25984080" imgH="7302600" progId="Equation.3">
                  <p:embed/>
                </p:oleObj>
              </mc:Choice>
              <mc:Fallback>
                <p:oleObj name="公式" r:id="rId15" imgW="25984080" imgH="73026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1089025"/>
                        <a:ext cx="187166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4" name="Object 34"/>
          <p:cNvGraphicFramePr>
            <a:graphicFrameLocks noChangeAspect="1"/>
          </p:cNvGraphicFramePr>
          <p:nvPr/>
        </p:nvGraphicFramePr>
        <p:xfrm>
          <a:off x="6877050" y="2492375"/>
          <a:ext cx="8985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公式" r:id="rId17" imgW="14610600" imgH="7302600" progId="Equation.3">
                  <p:embed/>
                </p:oleObj>
              </mc:Choice>
              <mc:Fallback>
                <p:oleObj name="公式" r:id="rId17" imgW="14610600" imgH="7302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492375"/>
                        <a:ext cx="898525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934200" y="1887538"/>
            <a:ext cx="1524000" cy="608012"/>
            <a:chOff x="4560" y="1009"/>
            <a:chExt cx="960" cy="383"/>
          </a:xfrm>
        </p:grpSpPr>
        <p:graphicFrame>
          <p:nvGraphicFramePr>
            <p:cNvPr id="1036" name="Object 36"/>
            <p:cNvGraphicFramePr>
              <a:graphicFrameLocks noChangeAspect="1"/>
            </p:cNvGraphicFramePr>
            <p:nvPr/>
          </p:nvGraphicFramePr>
          <p:xfrm>
            <a:off x="5088" y="1059"/>
            <a:ext cx="43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" name="公式" r:id="rId19" imgW="9736200" imgH="7302600" progId="Equation.3">
                    <p:embed/>
                  </p:oleObj>
                </mc:Choice>
                <mc:Fallback>
                  <p:oleObj name="公式" r:id="rId19" imgW="9736200" imgH="730260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059"/>
                          <a:ext cx="432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7" name="Line 37"/>
            <p:cNvSpPr>
              <a:spLocks noChangeShapeType="1"/>
            </p:cNvSpPr>
            <p:nvPr/>
          </p:nvSpPr>
          <p:spPr bwMode="auto">
            <a:xfrm flipH="1" flipV="1">
              <a:off x="4560" y="1009"/>
              <a:ext cx="528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6118" name="Object 38"/>
          <p:cNvGraphicFramePr>
            <a:graphicFrameLocks noChangeAspect="1"/>
          </p:cNvGraphicFramePr>
          <p:nvPr/>
        </p:nvGraphicFramePr>
        <p:xfrm>
          <a:off x="4932363" y="4652963"/>
          <a:ext cx="21605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公式" r:id="rId21" imgW="25578000" imgH="8115480" progId="Equation.3">
                  <p:embed/>
                </p:oleObj>
              </mc:Choice>
              <mc:Fallback>
                <p:oleObj name="公式" r:id="rId21" imgW="25578000" imgH="811548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652963"/>
                        <a:ext cx="2160587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0" name="Object 40"/>
          <p:cNvGraphicFramePr>
            <a:graphicFrameLocks noChangeAspect="1"/>
          </p:cNvGraphicFramePr>
          <p:nvPr/>
        </p:nvGraphicFramePr>
        <p:xfrm>
          <a:off x="1476375" y="4700588"/>
          <a:ext cx="352901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公式" r:id="rId23" imgW="42231960" imgH="7709040" progId="Equation.3">
                  <p:embed/>
                </p:oleObj>
              </mc:Choice>
              <mc:Fallback>
                <p:oleObj name="公式" r:id="rId23" imgW="42231960" imgH="77090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00588"/>
                        <a:ext cx="3529013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827088" y="3429000"/>
            <a:ext cx="33845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及同心圆 </a:t>
            </a:r>
            <a:r>
              <a:rPr lang="zh-CN" altLang="en-US" i="1">
                <a:solidFill>
                  <a:schemeClr val="tx2"/>
                </a:solidFill>
                <a:sym typeface="Symbol" pitchFamily="18" charset="2"/>
              </a:rPr>
              <a:t></a:t>
            </a:r>
            <a:r>
              <a:rPr lang="zh-CN" altLang="en-US" i="1">
                <a:solidFill>
                  <a:schemeClr val="tx2"/>
                </a:solidFill>
              </a:rPr>
              <a:t> </a:t>
            </a:r>
            <a:r>
              <a:rPr lang="en-US" altLang="zh-CN">
                <a:solidFill>
                  <a:schemeClr val="tx2"/>
                </a:solidFill>
              </a:rPr>
              <a:t>= </a:t>
            </a:r>
            <a:r>
              <a:rPr lang="zh-CN" altLang="en-US">
                <a:solidFill>
                  <a:schemeClr val="tx2"/>
                </a:solidFill>
              </a:rPr>
              <a:t>常数</a:t>
            </a: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580063" y="1557338"/>
            <a:ext cx="1966912" cy="1366837"/>
            <a:chOff x="3717" y="716"/>
            <a:chExt cx="1239" cy="861"/>
          </a:xfrm>
        </p:grpSpPr>
        <p:sp>
          <p:nvSpPr>
            <p:cNvPr id="1051" name="Line 43"/>
            <p:cNvSpPr>
              <a:spLocks noChangeShapeType="1"/>
            </p:cNvSpPr>
            <p:nvPr/>
          </p:nvSpPr>
          <p:spPr bwMode="auto">
            <a:xfrm flipV="1">
              <a:off x="3936" y="1296"/>
              <a:ext cx="864" cy="2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Line 44"/>
            <p:cNvSpPr>
              <a:spLocks noChangeShapeType="1"/>
            </p:cNvSpPr>
            <p:nvPr/>
          </p:nvSpPr>
          <p:spPr bwMode="auto">
            <a:xfrm rot="21000000" flipV="1">
              <a:off x="3903" y="1200"/>
              <a:ext cx="995" cy="2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Line 45"/>
            <p:cNvSpPr>
              <a:spLocks noChangeShapeType="1"/>
            </p:cNvSpPr>
            <p:nvPr/>
          </p:nvSpPr>
          <p:spPr bwMode="auto">
            <a:xfrm rot="20400000" flipV="1">
              <a:off x="3859" y="1071"/>
              <a:ext cx="1097" cy="329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Line 46"/>
            <p:cNvSpPr>
              <a:spLocks noChangeShapeType="1"/>
            </p:cNvSpPr>
            <p:nvPr/>
          </p:nvSpPr>
          <p:spPr bwMode="auto">
            <a:xfrm rot="19800000" flipV="1">
              <a:off x="3787" y="963"/>
              <a:ext cx="1150" cy="3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Line 47"/>
            <p:cNvSpPr>
              <a:spLocks noChangeShapeType="1"/>
            </p:cNvSpPr>
            <p:nvPr/>
          </p:nvSpPr>
          <p:spPr bwMode="auto">
            <a:xfrm rot="19200000" flipV="1">
              <a:off x="3717" y="982"/>
              <a:ext cx="1056" cy="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Line 48"/>
            <p:cNvSpPr>
              <a:spLocks noChangeShapeType="1"/>
            </p:cNvSpPr>
            <p:nvPr/>
          </p:nvSpPr>
          <p:spPr bwMode="auto">
            <a:xfrm rot="18600000" flipV="1">
              <a:off x="3678" y="1003"/>
              <a:ext cx="859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6149" name="Object 6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14375" y="857250"/>
          <a:ext cx="25209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25" imgW="30858480" imgH="10147320" progId="Equation.3">
                  <p:embed/>
                </p:oleObj>
              </mc:Choice>
              <mc:Fallback>
                <p:oleObj name="Equation" r:id="rId25" imgW="30858480" imgH="10147320" progId="Equation.3">
                  <p:embed/>
                  <p:pic>
                    <p:nvPicPr>
                      <p:cNvPr id="0" name="Picture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857250"/>
                        <a:ext cx="252095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" name="Rectangle 66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333375"/>
            <a:ext cx="4465638" cy="555625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在极坐标系下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根据定义</a:t>
            </a:r>
          </a:p>
        </p:txBody>
      </p:sp>
      <p:sp>
        <p:nvSpPr>
          <p:cNvPr id="46155" name="Rectangle 75"/>
          <p:cNvSpPr>
            <a:spLocks noChangeArrowheads="1"/>
          </p:cNvSpPr>
          <p:nvPr/>
        </p:nvSpPr>
        <p:spPr bwMode="auto">
          <a:xfrm>
            <a:off x="3779838" y="3357563"/>
            <a:ext cx="2405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划分区域 </a:t>
            </a:r>
            <a:r>
              <a:rPr lang="en-US" altLang="zh-CN" i="1"/>
              <a:t>D </a:t>
            </a:r>
            <a:r>
              <a:rPr lang="zh-CN" altLang="en-US"/>
              <a:t>为</a:t>
            </a:r>
          </a:p>
        </p:txBody>
      </p:sp>
      <p:graphicFrame>
        <p:nvGraphicFramePr>
          <p:cNvPr id="46" name="Object 83"/>
          <p:cNvGraphicFramePr>
            <a:graphicFrameLocks noChangeAspect="1"/>
          </p:cNvGraphicFramePr>
          <p:nvPr/>
        </p:nvGraphicFramePr>
        <p:xfrm>
          <a:off x="1000125" y="1571625"/>
          <a:ext cx="39290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公式" r:id="rId27" imgW="1447800" imgH="431800" progId="Equation.3">
                  <p:embed/>
                </p:oleObj>
              </mc:Choice>
              <mc:Fallback>
                <p:oleObj name="公式" r:id="rId27" imgW="1447800" imgH="4318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571625"/>
                        <a:ext cx="3929063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83"/>
          <p:cNvGraphicFramePr>
            <a:graphicFrameLocks noChangeAspect="1"/>
          </p:cNvGraphicFramePr>
          <p:nvPr/>
        </p:nvGraphicFramePr>
        <p:xfrm>
          <a:off x="1500188" y="5572125"/>
          <a:ext cx="5170487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公式" r:id="rId29" imgW="1905000" imgH="228600" progId="Equation.3">
                  <p:embed/>
                </p:oleObj>
              </mc:Choice>
              <mc:Fallback>
                <p:oleObj name="公式" r:id="rId29" imgW="1905000" imgH="2286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5572125"/>
                        <a:ext cx="5170487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83"/>
          <p:cNvGraphicFramePr>
            <a:graphicFrameLocks noChangeAspect="1"/>
          </p:cNvGraphicFramePr>
          <p:nvPr/>
        </p:nvGraphicFramePr>
        <p:xfrm>
          <a:off x="7236296" y="2204864"/>
          <a:ext cx="1368152" cy="523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公式" r:id="rId31" imgW="596900" imgH="228600" progId="Equation.3">
                  <p:embed/>
                </p:oleObj>
              </mc:Choice>
              <mc:Fallback>
                <p:oleObj name="公式" r:id="rId31" imgW="596900" imgH="2286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2204864"/>
                        <a:ext cx="1368152" cy="523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1" grpId="0" animBg="1"/>
      <p:bldP spid="46105" grpId="0"/>
      <p:bldP spid="46121" grpId="0" build="p" autoUpdateAnimBg="0"/>
      <p:bldP spid="461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533400" y="21336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graphicFrame>
        <p:nvGraphicFramePr>
          <p:cNvPr id="29714" name="Object 18"/>
          <p:cNvGraphicFramePr>
            <a:graphicFrameLocks noChangeAspect="1"/>
          </p:cNvGraphicFramePr>
          <p:nvPr/>
        </p:nvGraphicFramePr>
        <p:xfrm>
          <a:off x="1219200" y="2133600"/>
          <a:ext cx="3048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3" imgW="40607280" imgH="8115480" progId="Equation.3">
                  <p:embed/>
                </p:oleObj>
              </mc:Choice>
              <mc:Fallback>
                <p:oleObj name="Equation" r:id="rId3" imgW="40607280" imgH="81154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33600"/>
                        <a:ext cx="3048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1371600" y="2819400"/>
          <a:ext cx="33528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5" imgW="46294200" imgH="13398480" progId="Equation.3">
                  <p:embed/>
                </p:oleObj>
              </mc:Choice>
              <mc:Fallback>
                <p:oleObj name="Equation" r:id="rId5" imgW="46294200" imgH="133984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19400"/>
                        <a:ext cx="3352800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096000" y="2133600"/>
            <a:ext cx="2101850" cy="1776413"/>
            <a:chOff x="336" y="1872"/>
            <a:chExt cx="1324" cy="1119"/>
          </a:xfrm>
        </p:grpSpPr>
        <p:sp>
          <p:nvSpPr>
            <p:cNvPr id="2071" name="Arc 23"/>
            <p:cNvSpPr>
              <a:spLocks/>
            </p:cNvSpPr>
            <p:nvPr/>
          </p:nvSpPr>
          <p:spPr bwMode="auto">
            <a:xfrm>
              <a:off x="624" y="1872"/>
              <a:ext cx="912" cy="938"/>
            </a:xfrm>
            <a:custGeom>
              <a:avLst/>
              <a:gdLst>
                <a:gd name="T0" fmla="*/ 26 w 18996"/>
                <a:gd name="T1" fmla="*/ 0 h 18346"/>
                <a:gd name="T2" fmla="*/ 44 w 18996"/>
                <a:gd name="T3" fmla="*/ 21 h 18346"/>
                <a:gd name="T4" fmla="*/ 0 w 18996"/>
                <a:gd name="T5" fmla="*/ 48 h 18346"/>
                <a:gd name="T6" fmla="*/ 0 60000 65536"/>
                <a:gd name="T7" fmla="*/ 0 60000 65536"/>
                <a:gd name="T8" fmla="*/ 0 60000 65536"/>
                <a:gd name="T9" fmla="*/ 0 w 18996"/>
                <a:gd name="T10" fmla="*/ 0 h 18346"/>
                <a:gd name="T11" fmla="*/ 18996 w 18996"/>
                <a:gd name="T12" fmla="*/ 18346 h 18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96" h="18346" fill="none" extrusionOk="0">
                  <a:moveTo>
                    <a:pt x="11400" y="-1"/>
                  </a:moveTo>
                  <a:cubicBezTo>
                    <a:pt x="14590" y="1981"/>
                    <a:pt x="17208" y="4761"/>
                    <a:pt x="18996" y="8064"/>
                  </a:cubicBezTo>
                </a:path>
                <a:path w="18996" h="18346" stroke="0" extrusionOk="0">
                  <a:moveTo>
                    <a:pt x="11400" y="-1"/>
                  </a:moveTo>
                  <a:cubicBezTo>
                    <a:pt x="14590" y="1981"/>
                    <a:pt x="17208" y="4761"/>
                    <a:pt x="18996" y="8064"/>
                  </a:cubicBezTo>
                  <a:lnTo>
                    <a:pt x="0" y="1834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Arc 24"/>
            <p:cNvSpPr>
              <a:spLocks/>
            </p:cNvSpPr>
            <p:nvPr/>
          </p:nvSpPr>
          <p:spPr bwMode="auto">
            <a:xfrm>
              <a:off x="576" y="2198"/>
              <a:ext cx="650" cy="656"/>
            </a:xfrm>
            <a:custGeom>
              <a:avLst/>
              <a:gdLst>
                <a:gd name="T0" fmla="*/ 15 w 18468"/>
                <a:gd name="T1" fmla="*/ 0 h 17977"/>
                <a:gd name="T2" fmla="*/ 23 w 18468"/>
                <a:gd name="T3" fmla="*/ 9 h 17977"/>
                <a:gd name="T4" fmla="*/ 0 w 18468"/>
                <a:gd name="T5" fmla="*/ 24 h 17977"/>
                <a:gd name="T6" fmla="*/ 0 60000 65536"/>
                <a:gd name="T7" fmla="*/ 0 60000 65536"/>
                <a:gd name="T8" fmla="*/ 0 60000 65536"/>
                <a:gd name="T9" fmla="*/ 0 w 18468"/>
                <a:gd name="T10" fmla="*/ 0 h 17977"/>
                <a:gd name="T11" fmla="*/ 18468 w 18468"/>
                <a:gd name="T12" fmla="*/ 17977 h 179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68" h="17977" fill="none" extrusionOk="0">
                  <a:moveTo>
                    <a:pt x="11974" y="-1"/>
                  </a:moveTo>
                  <a:cubicBezTo>
                    <a:pt x="14609" y="1754"/>
                    <a:pt x="16826" y="4067"/>
                    <a:pt x="18468" y="6774"/>
                  </a:cubicBezTo>
                </a:path>
                <a:path w="18468" h="17977" stroke="0" extrusionOk="0">
                  <a:moveTo>
                    <a:pt x="11974" y="-1"/>
                  </a:moveTo>
                  <a:cubicBezTo>
                    <a:pt x="14609" y="1754"/>
                    <a:pt x="16826" y="4067"/>
                    <a:pt x="18468" y="6774"/>
                  </a:cubicBezTo>
                  <a:lnTo>
                    <a:pt x="0" y="17977"/>
                  </a:lnTo>
                  <a:close/>
                </a:path>
              </a:pathLst>
            </a:custGeom>
            <a:solidFill>
              <a:srgbClr val="14005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 flipV="1">
              <a:off x="607" y="2439"/>
              <a:ext cx="635" cy="383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V="1">
              <a:off x="624" y="2183"/>
              <a:ext cx="372" cy="6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 flipV="1">
              <a:off x="980" y="1890"/>
              <a:ext cx="192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 flipV="1">
              <a:off x="1196" y="2278"/>
              <a:ext cx="340" cy="1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9" name="Object 29"/>
            <p:cNvGraphicFramePr>
              <a:graphicFrameLocks noChangeAspect="1"/>
            </p:cNvGraphicFramePr>
            <p:nvPr/>
          </p:nvGraphicFramePr>
          <p:xfrm>
            <a:off x="864" y="2496"/>
            <a:ext cx="34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3" name="Equation" r:id="rId7" imgW="6486480" imgH="7302600" progId="Equation.3">
                    <p:embed/>
                  </p:oleObj>
                </mc:Choice>
                <mc:Fallback>
                  <p:oleObj name="Equation" r:id="rId7" imgW="6486480" imgH="730260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496"/>
                          <a:ext cx="341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" name="Object 30"/>
            <p:cNvGraphicFramePr>
              <a:graphicFrameLocks noChangeAspect="1"/>
            </p:cNvGraphicFramePr>
            <p:nvPr/>
          </p:nvGraphicFramePr>
          <p:xfrm>
            <a:off x="1248" y="2352"/>
            <a:ext cx="412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4" name="Equation" r:id="rId9" imgW="9329760" imgH="7302600" progId="Equation.3">
                    <p:embed/>
                  </p:oleObj>
                </mc:Choice>
                <mc:Fallback>
                  <p:oleObj name="Equation" r:id="rId9" imgW="9329760" imgH="73026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352"/>
                          <a:ext cx="412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31"/>
            <p:cNvGraphicFramePr>
              <a:graphicFrameLocks noChangeAspect="1"/>
            </p:cNvGraphicFramePr>
            <p:nvPr/>
          </p:nvGraphicFramePr>
          <p:xfrm>
            <a:off x="336" y="2352"/>
            <a:ext cx="42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5" name="Equation" r:id="rId11" imgW="9329760" imgH="7302600" progId="Equation.3">
                    <p:embed/>
                  </p:oleObj>
                </mc:Choice>
                <mc:Fallback>
                  <p:oleObj name="Equation" r:id="rId11" imgW="9329760" imgH="73026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352"/>
                          <a:ext cx="429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7" name="Arc 32"/>
            <p:cNvSpPr>
              <a:spLocks/>
            </p:cNvSpPr>
            <p:nvPr/>
          </p:nvSpPr>
          <p:spPr bwMode="auto">
            <a:xfrm>
              <a:off x="609" y="2615"/>
              <a:ext cx="170" cy="122"/>
            </a:xfrm>
            <a:custGeom>
              <a:avLst/>
              <a:gdLst>
                <a:gd name="T0" fmla="*/ 1 w 21252"/>
                <a:gd name="T1" fmla="*/ 0 h 15271"/>
                <a:gd name="T2" fmla="*/ 1 w 21252"/>
                <a:gd name="T3" fmla="*/ 1 h 15271"/>
                <a:gd name="T4" fmla="*/ 0 w 21252"/>
                <a:gd name="T5" fmla="*/ 1 h 15271"/>
                <a:gd name="T6" fmla="*/ 0 60000 65536"/>
                <a:gd name="T7" fmla="*/ 0 60000 65536"/>
                <a:gd name="T8" fmla="*/ 0 60000 65536"/>
                <a:gd name="T9" fmla="*/ 0 w 21252"/>
                <a:gd name="T10" fmla="*/ 0 h 15271"/>
                <a:gd name="T11" fmla="*/ 21252 w 21252"/>
                <a:gd name="T12" fmla="*/ 15271 h 15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52" h="15271" fill="none" extrusionOk="0">
                  <a:moveTo>
                    <a:pt x="15276" y="-1"/>
                  </a:moveTo>
                  <a:cubicBezTo>
                    <a:pt x="18381" y="3106"/>
                    <a:pt x="20465" y="7085"/>
                    <a:pt x="21251" y="11407"/>
                  </a:cubicBezTo>
                </a:path>
                <a:path w="21252" h="15271" stroke="0" extrusionOk="0">
                  <a:moveTo>
                    <a:pt x="15276" y="-1"/>
                  </a:moveTo>
                  <a:cubicBezTo>
                    <a:pt x="18381" y="3106"/>
                    <a:pt x="20465" y="7085"/>
                    <a:pt x="21251" y="11407"/>
                  </a:cubicBezTo>
                  <a:lnTo>
                    <a:pt x="0" y="15271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2" name="Object 33"/>
            <p:cNvGraphicFramePr>
              <a:graphicFrameLocks noChangeAspect="1"/>
            </p:cNvGraphicFramePr>
            <p:nvPr/>
          </p:nvGraphicFramePr>
          <p:xfrm>
            <a:off x="432" y="2784"/>
            <a:ext cx="192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6" name="Equation" r:id="rId13" imgW="5267880" imgH="5676840" progId="Equation.3">
                    <p:embed/>
                  </p:oleObj>
                </mc:Choice>
                <mc:Fallback>
                  <p:oleObj name="Equation" r:id="rId13" imgW="5267880" imgH="567684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784"/>
                          <a:ext cx="192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34" name="Object 38"/>
          <p:cNvGraphicFramePr>
            <a:graphicFrameLocks noChangeAspect="1"/>
          </p:cNvGraphicFramePr>
          <p:nvPr/>
        </p:nvGraphicFramePr>
        <p:xfrm>
          <a:off x="457200" y="3886200"/>
          <a:ext cx="53340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15" imgW="69853680" imgH="8115480" progId="Equation.3">
                  <p:embed/>
                </p:oleObj>
              </mc:Choice>
              <mc:Fallback>
                <p:oleObj name="Equation" r:id="rId15" imgW="69853680" imgH="811548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86200"/>
                        <a:ext cx="5334000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6" name="Object 40"/>
          <p:cNvGraphicFramePr>
            <a:graphicFrameLocks noChangeAspect="1"/>
          </p:cNvGraphicFramePr>
          <p:nvPr/>
        </p:nvGraphicFramePr>
        <p:xfrm>
          <a:off x="533400" y="5334000"/>
          <a:ext cx="64404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17" imgW="90569880" imgH="13398480" progId="Equation.3">
                  <p:embed/>
                </p:oleObj>
              </mc:Choice>
              <mc:Fallback>
                <p:oleObj name="Equation" r:id="rId17" imgW="90569880" imgH="133984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34000"/>
                        <a:ext cx="6440488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5" name="Line 4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39" name="Rectangle 43"/>
          <p:cNvSpPr>
            <a:spLocks noGrp="1" noChangeArrowheads="1"/>
          </p:cNvSpPr>
          <p:nvPr>
            <p:ph type="title"/>
          </p:nvPr>
        </p:nvSpPr>
        <p:spPr>
          <a:xfrm>
            <a:off x="323850" y="1268413"/>
            <a:ext cx="573088" cy="555625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记</a:t>
            </a:r>
            <a:endParaRPr lang="zh-CN" altLang="en-US" smtClean="0"/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381000" y="3048000"/>
            <a:ext cx="1382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考察</a:t>
            </a:r>
          </a:p>
        </p:txBody>
      </p:sp>
      <p:sp>
        <p:nvSpPr>
          <p:cNvPr id="29741" name="Text Box 45"/>
          <p:cNvSpPr txBox="1">
            <a:spLocks noChangeArrowheads="1"/>
          </p:cNvSpPr>
          <p:nvPr/>
        </p:nvSpPr>
        <p:spPr bwMode="auto">
          <a:xfrm>
            <a:off x="457200" y="4724400"/>
            <a:ext cx="170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则原极限 </a:t>
            </a: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7391400" y="2209800"/>
            <a:ext cx="1370013" cy="730250"/>
            <a:chOff x="1152" y="2448"/>
            <a:chExt cx="863" cy="460"/>
          </a:xfrm>
        </p:grpSpPr>
        <p:graphicFrame>
          <p:nvGraphicFramePr>
            <p:cNvPr id="2058" name="Object 37"/>
            <p:cNvGraphicFramePr>
              <a:graphicFrameLocks noChangeAspect="1"/>
            </p:cNvGraphicFramePr>
            <p:nvPr/>
          </p:nvGraphicFramePr>
          <p:xfrm>
            <a:off x="1296" y="2592"/>
            <a:ext cx="719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9" name="Equation" r:id="rId19" imgW="16641360" imgH="7302600" progId="Equation.3">
                    <p:embed/>
                  </p:oleObj>
                </mc:Choice>
                <mc:Fallback>
                  <p:oleObj name="Equation" r:id="rId19" imgW="16641360" imgH="730260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592"/>
                          <a:ext cx="719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0" name="Text Box 46"/>
            <p:cNvSpPr txBox="1">
              <a:spLocks noChangeArrowheads="1"/>
            </p:cNvSpPr>
            <p:nvPr/>
          </p:nvSpPr>
          <p:spPr bwMode="auto">
            <a:xfrm>
              <a:off x="1152" y="2448"/>
              <a:ext cx="1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.</a:t>
              </a:r>
            </a:p>
          </p:txBody>
        </p:sp>
      </p:grpSp>
      <p:graphicFrame>
        <p:nvGraphicFramePr>
          <p:cNvPr id="29744" name="Object 48"/>
          <p:cNvGraphicFramePr>
            <a:graphicFrameLocks noChangeAspect="1"/>
          </p:cNvGraphicFramePr>
          <p:nvPr/>
        </p:nvGraphicFramePr>
        <p:xfrm>
          <a:off x="6934200" y="4038600"/>
          <a:ext cx="19050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21" imgW="26390160" imgH="15024240" progId="Equation.3">
                  <p:embed/>
                </p:oleObj>
              </mc:Choice>
              <mc:Fallback>
                <p:oleObj name="Equation" r:id="rId21" imgW="26390160" imgH="150242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038600"/>
                        <a:ext cx="1905000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83"/>
          <p:cNvGraphicFramePr>
            <a:graphicFrameLocks noChangeAspect="1"/>
          </p:cNvGraphicFramePr>
          <p:nvPr/>
        </p:nvGraphicFramePr>
        <p:xfrm>
          <a:off x="1500188" y="214313"/>
          <a:ext cx="603091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公式" r:id="rId23" imgW="2222500" imgH="228600" progId="Equation.3">
                  <p:embed/>
                </p:oleObj>
              </mc:Choice>
              <mc:Fallback>
                <p:oleObj name="公式" r:id="rId23" imgW="2222500" imgH="228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214313"/>
                        <a:ext cx="6030912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83"/>
          <p:cNvGraphicFramePr>
            <a:graphicFrameLocks noChangeAspect="1"/>
          </p:cNvGraphicFramePr>
          <p:nvPr/>
        </p:nvGraphicFramePr>
        <p:xfrm>
          <a:off x="785813" y="1200150"/>
          <a:ext cx="43084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公式" r:id="rId25" imgW="1586811" imgH="253890" progId="Equation.3">
                  <p:embed/>
                </p:oleObj>
              </mc:Choice>
              <mc:Fallback>
                <p:oleObj name="公式" r:id="rId25" imgW="1586811" imgH="25389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200150"/>
                        <a:ext cx="43084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83"/>
          <p:cNvGraphicFramePr>
            <a:graphicFrameLocks noChangeAspect="1"/>
          </p:cNvGraphicFramePr>
          <p:nvPr/>
        </p:nvGraphicFramePr>
        <p:xfrm>
          <a:off x="5180013" y="1214438"/>
          <a:ext cx="39639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公式" r:id="rId27" imgW="1459866" imgH="253890" progId="Equation.3">
                  <p:embed/>
                </p:oleObj>
              </mc:Choice>
              <mc:Fallback>
                <p:oleObj name="公式" r:id="rId27" imgW="1459866" imgH="25389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1214438"/>
                        <a:ext cx="3963987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3" grpId="0" autoUpdateAnimBg="0"/>
      <p:bldP spid="29739" grpId="0" autoUpdateAnimBg="0"/>
      <p:bldP spid="29740" grpId="0" autoUpdateAnimBg="0"/>
      <p:bldP spid="2974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2627784" y="1484784"/>
            <a:ext cx="3888432" cy="72008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354138" y="1357313"/>
          <a:ext cx="632142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3" imgW="87320160" imgH="13804920" progId="Equation.DSMT4">
                  <p:embed/>
                </p:oleObj>
              </mc:Choice>
              <mc:Fallback>
                <p:oleObj name="Equation" r:id="rId3" imgW="87320160" imgH="1380492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1357313"/>
                        <a:ext cx="6321425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1066800" y="2667000"/>
          <a:ext cx="223678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5" imgW="1269360" imgH="406440" progId="Equation.3">
                  <p:embed/>
                </p:oleObj>
              </mc:Choice>
              <mc:Fallback>
                <p:oleObj name="Equation" r:id="rId5" imgW="1269360" imgH="4064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67000"/>
                        <a:ext cx="2236788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6732240" y="2780928"/>
          <a:ext cx="13525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7" imgW="18672480" imgH="6489720" progId="Equation.3">
                  <p:embed/>
                </p:oleObj>
              </mc:Choice>
              <mc:Fallback>
                <p:oleObj name="Equation" r:id="rId7" imgW="18672480" imgH="648972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2780928"/>
                        <a:ext cx="13525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57200" y="26670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3203575" y="2667000"/>
          <a:ext cx="352742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9" imgW="48731400" imgH="10147320" progId="Equation.3">
                  <p:embed/>
                </p:oleObj>
              </mc:Choice>
              <mc:Fallback>
                <p:oleObj name="Equation" r:id="rId9" imgW="48731400" imgH="101473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667000"/>
                        <a:ext cx="3527425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6477000" y="4343400"/>
            <a:ext cx="2286000" cy="1905000"/>
            <a:chOff x="3744" y="2448"/>
            <a:chExt cx="1440" cy="1200"/>
          </a:xfrm>
        </p:grpSpPr>
        <p:sp>
          <p:nvSpPr>
            <p:cNvPr id="3091" name="Rectangle 12"/>
            <p:cNvSpPr>
              <a:spLocks noChangeArrowheads="1"/>
            </p:cNvSpPr>
            <p:nvPr/>
          </p:nvSpPr>
          <p:spPr bwMode="auto">
            <a:xfrm>
              <a:off x="3744" y="2448"/>
              <a:ext cx="1440" cy="12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0" name="Object 14"/>
            <p:cNvGraphicFramePr>
              <a:graphicFrameLocks noChangeAspect="1"/>
            </p:cNvGraphicFramePr>
            <p:nvPr/>
          </p:nvGraphicFramePr>
          <p:xfrm>
            <a:off x="3840" y="3120"/>
            <a:ext cx="36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Equation" r:id="rId11" imgW="7705080" imgH="5676840" progId="Equation.3">
                    <p:embed/>
                  </p:oleObj>
                </mc:Choice>
                <mc:Fallback>
                  <p:oleObj name="Equation" r:id="rId11" imgW="7705080" imgH="567684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120"/>
                          <a:ext cx="360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15"/>
            <p:cNvGraphicFramePr>
              <a:graphicFrameLocks noChangeAspect="1"/>
            </p:cNvGraphicFramePr>
            <p:nvPr/>
          </p:nvGraphicFramePr>
          <p:xfrm>
            <a:off x="4416" y="3216"/>
            <a:ext cx="2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Equation" r:id="rId13" imgW="5267880" imgH="5270400" progId="Equation.3">
                    <p:embed/>
                  </p:oleObj>
                </mc:Choice>
                <mc:Fallback>
                  <p:oleObj name="Equation" r:id="rId13" imgW="5267880" imgH="52704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216"/>
                          <a:ext cx="216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16"/>
            <p:cNvGraphicFramePr>
              <a:graphicFrameLocks noChangeAspect="1"/>
            </p:cNvGraphicFramePr>
            <p:nvPr/>
          </p:nvGraphicFramePr>
          <p:xfrm>
            <a:off x="4752" y="3024"/>
            <a:ext cx="28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Equation" r:id="rId15" imgW="7299000" imgH="6489720" progId="Equation.3">
                    <p:embed/>
                  </p:oleObj>
                </mc:Choice>
                <mc:Fallback>
                  <p:oleObj name="Equation" r:id="rId15" imgW="7299000" imgH="648972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024"/>
                          <a:ext cx="288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92" name="Group 17"/>
            <p:cNvGrpSpPr>
              <a:grpSpLocks/>
            </p:cNvGrpSpPr>
            <p:nvPr/>
          </p:nvGrpSpPr>
          <p:grpSpPr bwMode="auto">
            <a:xfrm>
              <a:off x="4032" y="2515"/>
              <a:ext cx="960" cy="988"/>
              <a:chOff x="4224" y="2851"/>
              <a:chExt cx="960" cy="988"/>
            </a:xfrm>
          </p:grpSpPr>
          <p:sp>
            <p:nvSpPr>
              <p:cNvPr id="3095" name="Arc 18"/>
              <p:cNvSpPr>
                <a:spLocks/>
              </p:cNvSpPr>
              <p:nvPr/>
            </p:nvSpPr>
            <p:spPr bwMode="auto">
              <a:xfrm>
                <a:off x="4272" y="2857"/>
                <a:ext cx="912" cy="938"/>
              </a:xfrm>
              <a:custGeom>
                <a:avLst/>
                <a:gdLst>
                  <a:gd name="T0" fmla="*/ 26 w 18996"/>
                  <a:gd name="T1" fmla="*/ 0 h 18346"/>
                  <a:gd name="T2" fmla="*/ 44 w 18996"/>
                  <a:gd name="T3" fmla="*/ 21 h 18346"/>
                  <a:gd name="T4" fmla="*/ 0 w 18996"/>
                  <a:gd name="T5" fmla="*/ 48 h 18346"/>
                  <a:gd name="T6" fmla="*/ 0 60000 65536"/>
                  <a:gd name="T7" fmla="*/ 0 60000 65536"/>
                  <a:gd name="T8" fmla="*/ 0 60000 65536"/>
                  <a:gd name="T9" fmla="*/ 0 w 18996"/>
                  <a:gd name="T10" fmla="*/ 0 h 18346"/>
                  <a:gd name="T11" fmla="*/ 18996 w 18996"/>
                  <a:gd name="T12" fmla="*/ 18346 h 183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996" h="18346" fill="none" extrusionOk="0">
                    <a:moveTo>
                      <a:pt x="11400" y="-1"/>
                    </a:moveTo>
                    <a:cubicBezTo>
                      <a:pt x="14590" y="1981"/>
                      <a:pt x="17208" y="4761"/>
                      <a:pt x="18996" y="8064"/>
                    </a:cubicBezTo>
                  </a:path>
                  <a:path w="18996" h="18346" stroke="0" extrusionOk="0">
                    <a:moveTo>
                      <a:pt x="11400" y="-1"/>
                    </a:moveTo>
                    <a:cubicBezTo>
                      <a:pt x="14590" y="1981"/>
                      <a:pt x="17208" y="4761"/>
                      <a:pt x="18996" y="8064"/>
                    </a:cubicBezTo>
                    <a:lnTo>
                      <a:pt x="0" y="18346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6" name="Arc 19"/>
              <p:cNvSpPr>
                <a:spLocks/>
              </p:cNvSpPr>
              <p:nvPr/>
            </p:nvSpPr>
            <p:spPr bwMode="auto">
              <a:xfrm>
                <a:off x="4224" y="3183"/>
                <a:ext cx="650" cy="656"/>
              </a:xfrm>
              <a:custGeom>
                <a:avLst/>
                <a:gdLst>
                  <a:gd name="T0" fmla="*/ 15 w 18468"/>
                  <a:gd name="T1" fmla="*/ 0 h 17977"/>
                  <a:gd name="T2" fmla="*/ 23 w 18468"/>
                  <a:gd name="T3" fmla="*/ 9 h 17977"/>
                  <a:gd name="T4" fmla="*/ 0 w 18468"/>
                  <a:gd name="T5" fmla="*/ 24 h 17977"/>
                  <a:gd name="T6" fmla="*/ 0 60000 65536"/>
                  <a:gd name="T7" fmla="*/ 0 60000 65536"/>
                  <a:gd name="T8" fmla="*/ 0 60000 65536"/>
                  <a:gd name="T9" fmla="*/ 0 w 18468"/>
                  <a:gd name="T10" fmla="*/ 0 h 17977"/>
                  <a:gd name="T11" fmla="*/ 18468 w 18468"/>
                  <a:gd name="T12" fmla="*/ 17977 h 179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468" h="17977" fill="none" extrusionOk="0">
                    <a:moveTo>
                      <a:pt x="11974" y="-1"/>
                    </a:moveTo>
                    <a:cubicBezTo>
                      <a:pt x="14609" y="1754"/>
                      <a:pt x="16826" y="4067"/>
                      <a:pt x="18468" y="6774"/>
                    </a:cubicBezTo>
                  </a:path>
                  <a:path w="18468" h="17977" stroke="0" extrusionOk="0">
                    <a:moveTo>
                      <a:pt x="11974" y="-1"/>
                    </a:moveTo>
                    <a:cubicBezTo>
                      <a:pt x="14609" y="1754"/>
                      <a:pt x="16826" y="4067"/>
                      <a:pt x="18468" y="6774"/>
                    </a:cubicBezTo>
                    <a:lnTo>
                      <a:pt x="0" y="17977"/>
                    </a:lnTo>
                    <a:close/>
                  </a:path>
                </a:pathLst>
              </a:custGeom>
              <a:solidFill>
                <a:srgbClr val="00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7" name="Line 20"/>
              <p:cNvSpPr>
                <a:spLocks noChangeShapeType="1"/>
              </p:cNvSpPr>
              <p:nvPr/>
            </p:nvSpPr>
            <p:spPr bwMode="auto">
              <a:xfrm flipV="1">
                <a:off x="4272" y="3168"/>
                <a:ext cx="372" cy="6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8" name="Line 21"/>
              <p:cNvSpPr>
                <a:spLocks noChangeShapeType="1"/>
              </p:cNvSpPr>
              <p:nvPr/>
            </p:nvSpPr>
            <p:spPr bwMode="auto">
              <a:xfrm flipV="1">
                <a:off x="4255" y="3424"/>
                <a:ext cx="635" cy="38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9" name="Line 22"/>
              <p:cNvSpPr>
                <a:spLocks noChangeShapeType="1"/>
              </p:cNvSpPr>
              <p:nvPr/>
            </p:nvSpPr>
            <p:spPr bwMode="auto">
              <a:xfrm flipV="1">
                <a:off x="4642" y="2851"/>
                <a:ext cx="19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0" name="Line 23"/>
              <p:cNvSpPr>
                <a:spLocks noChangeShapeType="1"/>
              </p:cNvSpPr>
              <p:nvPr/>
            </p:nvSpPr>
            <p:spPr bwMode="auto">
              <a:xfrm flipV="1">
                <a:off x="4844" y="3263"/>
                <a:ext cx="340" cy="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083" name="Object 24"/>
            <p:cNvGraphicFramePr>
              <a:graphicFrameLocks noChangeAspect="1"/>
            </p:cNvGraphicFramePr>
            <p:nvPr/>
          </p:nvGraphicFramePr>
          <p:xfrm>
            <a:off x="3936" y="2592"/>
            <a:ext cx="43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Equation" r:id="rId17" imgW="11360880" imgH="6489720" progId="Equation.3">
                    <p:embed/>
                  </p:oleObj>
                </mc:Choice>
                <mc:Fallback>
                  <p:oleObj name="Equation" r:id="rId17" imgW="11360880" imgH="648972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592"/>
                          <a:ext cx="436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3" name="Freeform 25"/>
            <p:cNvSpPr>
              <a:spLocks/>
            </p:cNvSpPr>
            <p:nvPr/>
          </p:nvSpPr>
          <p:spPr bwMode="auto">
            <a:xfrm>
              <a:off x="4128" y="2863"/>
              <a:ext cx="432" cy="160"/>
            </a:xfrm>
            <a:custGeom>
              <a:avLst/>
              <a:gdLst>
                <a:gd name="T0" fmla="*/ 0 w 432"/>
                <a:gd name="T1" fmla="*/ 0 h 160"/>
                <a:gd name="T2" fmla="*/ 144 w 432"/>
                <a:gd name="T3" fmla="*/ 144 h 160"/>
                <a:gd name="T4" fmla="*/ 432 w 432"/>
                <a:gd name="T5" fmla="*/ 96 h 160"/>
                <a:gd name="T6" fmla="*/ 0 60000 65536"/>
                <a:gd name="T7" fmla="*/ 0 60000 65536"/>
                <a:gd name="T8" fmla="*/ 0 60000 65536"/>
                <a:gd name="T9" fmla="*/ 0 w 432"/>
                <a:gd name="T10" fmla="*/ 0 h 160"/>
                <a:gd name="T11" fmla="*/ 432 w 432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60">
                  <a:moveTo>
                    <a:pt x="0" y="0"/>
                  </a:moveTo>
                  <a:cubicBezTo>
                    <a:pt x="36" y="64"/>
                    <a:pt x="72" y="128"/>
                    <a:pt x="144" y="144"/>
                  </a:cubicBezTo>
                  <a:cubicBezTo>
                    <a:pt x="216" y="160"/>
                    <a:pt x="324" y="128"/>
                    <a:pt x="432" y="96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4" name="Object 26"/>
            <p:cNvGraphicFramePr>
              <a:graphicFrameLocks noChangeAspect="1"/>
            </p:cNvGraphicFramePr>
            <p:nvPr/>
          </p:nvGraphicFramePr>
          <p:xfrm>
            <a:off x="4512" y="2736"/>
            <a:ext cx="32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Equation" r:id="rId19" imgW="8111160" imgH="5676840" progId="Equation.3">
                    <p:embed/>
                  </p:oleObj>
                </mc:Choice>
                <mc:Fallback>
                  <p:oleObj name="Equation" r:id="rId19" imgW="8111160" imgH="567684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736"/>
                          <a:ext cx="324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4" name="Arc 27"/>
            <p:cNvSpPr>
              <a:spLocks/>
            </p:cNvSpPr>
            <p:nvPr/>
          </p:nvSpPr>
          <p:spPr bwMode="auto">
            <a:xfrm>
              <a:off x="4128" y="3264"/>
              <a:ext cx="147" cy="152"/>
            </a:xfrm>
            <a:custGeom>
              <a:avLst/>
              <a:gdLst>
                <a:gd name="T0" fmla="*/ 1 w 18576"/>
                <a:gd name="T1" fmla="*/ 0 h 19042"/>
                <a:gd name="T2" fmla="*/ 1 w 18576"/>
                <a:gd name="T3" fmla="*/ 1 h 19042"/>
                <a:gd name="T4" fmla="*/ 0 w 18576"/>
                <a:gd name="T5" fmla="*/ 1 h 19042"/>
                <a:gd name="T6" fmla="*/ 0 60000 65536"/>
                <a:gd name="T7" fmla="*/ 0 60000 65536"/>
                <a:gd name="T8" fmla="*/ 0 60000 65536"/>
                <a:gd name="T9" fmla="*/ 0 w 18576"/>
                <a:gd name="T10" fmla="*/ 0 h 19042"/>
                <a:gd name="T11" fmla="*/ 18576 w 18576"/>
                <a:gd name="T12" fmla="*/ 19042 h 190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76" h="19042" fill="none" extrusionOk="0">
                  <a:moveTo>
                    <a:pt x="10196" y="0"/>
                  </a:moveTo>
                  <a:cubicBezTo>
                    <a:pt x="13668" y="1859"/>
                    <a:pt x="16565" y="4632"/>
                    <a:pt x="18575" y="8019"/>
                  </a:cubicBezTo>
                </a:path>
                <a:path w="18576" h="19042" stroke="0" extrusionOk="0">
                  <a:moveTo>
                    <a:pt x="10196" y="0"/>
                  </a:moveTo>
                  <a:cubicBezTo>
                    <a:pt x="13668" y="1859"/>
                    <a:pt x="16565" y="4632"/>
                    <a:pt x="18575" y="8019"/>
                  </a:cubicBezTo>
                  <a:lnTo>
                    <a:pt x="0" y="19042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5" name="Object 28"/>
            <p:cNvGraphicFramePr>
              <a:graphicFrameLocks noChangeAspect="1"/>
            </p:cNvGraphicFramePr>
            <p:nvPr/>
          </p:nvGraphicFramePr>
          <p:xfrm>
            <a:off x="3888" y="344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Equation" r:id="rId21" imgW="9736200" imgH="10147320" progId="Equation.3">
                    <p:embed/>
                  </p:oleObj>
                </mc:Choice>
                <mc:Fallback>
                  <p:oleObj name="Equation" r:id="rId21" imgW="9736200" imgH="1014732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448"/>
                          <a:ext cx="19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50" name="Object 30"/>
          <p:cNvGraphicFramePr>
            <a:graphicFrameLocks noChangeAspect="1"/>
          </p:cNvGraphicFramePr>
          <p:nvPr/>
        </p:nvGraphicFramePr>
        <p:xfrm>
          <a:off x="457200" y="3733800"/>
          <a:ext cx="13525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Equation" r:id="rId23" imgW="761760" imgH="254160" progId="Equation.3">
                  <p:embed/>
                </p:oleObj>
              </mc:Choice>
              <mc:Fallback>
                <p:oleObj name="Equation" r:id="rId23" imgW="761760" imgH="2541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33800"/>
                        <a:ext cx="13525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2819400" y="3657600"/>
            <a:ext cx="375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极坐标系中的面积元素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457200" y="4191000"/>
            <a:ext cx="4827588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可理解为曲边四边形面积近似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小矩形面积</a:t>
            </a:r>
            <a:r>
              <a:rPr lang="en-US" altLang="zh-CN"/>
              <a:t>.</a:t>
            </a:r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>
            <a:off x="1905000" y="39624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9" name="Object 83"/>
          <p:cNvGraphicFramePr>
            <a:graphicFrameLocks noChangeAspect="1"/>
          </p:cNvGraphicFramePr>
          <p:nvPr/>
        </p:nvGraphicFramePr>
        <p:xfrm>
          <a:off x="714375" y="285750"/>
          <a:ext cx="35845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公式" r:id="rId25" imgW="1320227" imgH="431613" progId="Equation.3">
                  <p:embed/>
                </p:oleObj>
              </mc:Choice>
              <mc:Fallback>
                <p:oleObj name="公式" r:id="rId25" imgW="1320227" imgH="431613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85750"/>
                        <a:ext cx="3584575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utoUpdateAnimBg="0"/>
      <p:bldP spid="30751" grpId="0" autoUpdateAnimBg="0"/>
      <p:bldP spid="30752" grpId="0" autoUpdateAnimBg="0"/>
      <p:bldP spid="307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0866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极坐标系中的二重积分化为二次积分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533400" y="990600"/>
          <a:ext cx="706437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" name="Equation" r:id="rId3" imgW="97475400" imgH="10147320" progId="Equation.3">
                  <p:embed/>
                </p:oleObj>
              </mc:Choice>
              <mc:Fallback>
                <p:oleObj name="Equation" r:id="rId3" imgW="97475400" imgH="1014732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90600"/>
                        <a:ext cx="7064375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22"/>
          <p:cNvGraphicFramePr>
            <a:graphicFrameLocks noChangeAspect="1"/>
          </p:cNvGraphicFramePr>
          <p:nvPr/>
        </p:nvGraphicFramePr>
        <p:xfrm>
          <a:off x="4648200" y="3657600"/>
          <a:ext cx="42672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" name="Equation" r:id="rId5" imgW="58073760" imgH="11366640" progId="Equation.3">
                  <p:embed/>
                </p:oleObj>
              </mc:Choice>
              <mc:Fallback>
                <p:oleObj name="Equation" r:id="rId5" imgW="58073760" imgH="113666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657600"/>
                        <a:ext cx="4267200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8" name="Object 24"/>
          <p:cNvGraphicFramePr>
            <a:graphicFrameLocks noChangeAspect="1"/>
          </p:cNvGraphicFramePr>
          <p:nvPr/>
        </p:nvGraphicFramePr>
        <p:xfrm>
          <a:off x="3657600" y="1752600"/>
          <a:ext cx="4030663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" name="Equation" r:id="rId7" imgW="56043000" imgH="15024240" progId="Equation.3">
                  <p:embed/>
                </p:oleObj>
              </mc:Choice>
              <mc:Fallback>
                <p:oleObj name="Equation" r:id="rId7" imgW="56043000" imgH="150242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752600"/>
                        <a:ext cx="4030663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7848600" y="19812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31770" name="Object 26"/>
          <p:cNvGraphicFramePr>
            <a:graphicFrameLocks noChangeAspect="1"/>
          </p:cNvGraphicFramePr>
          <p:nvPr/>
        </p:nvGraphicFramePr>
        <p:xfrm>
          <a:off x="3810000" y="2971800"/>
          <a:ext cx="4657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" name="Equation" r:id="rId9" imgW="62948160" imgH="10147320" progId="Equation.3">
                  <p:embed/>
                </p:oleObj>
              </mc:Choice>
              <mc:Fallback>
                <p:oleObj name="Equation" r:id="rId9" imgW="62948160" imgH="1014732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71800"/>
                        <a:ext cx="4657725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1" name="Object 27"/>
          <p:cNvGraphicFramePr>
            <a:graphicFrameLocks noChangeAspect="1"/>
          </p:cNvGraphicFramePr>
          <p:nvPr/>
        </p:nvGraphicFramePr>
        <p:xfrm>
          <a:off x="3352800" y="3657600"/>
          <a:ext cx="1295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" name="Equation" r:id="rId11" imgW="17453880" imgH="10960200" progId="Equation.3">
                  <p:embed/>
                </p:oleObj>
              </mc:Choice>
              <mc:Fallback>
                <p:oleObj name="Equation" r:id="rId11" imgW="17453880" imgH="109602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657600"/>
                        <a:ext cx="12954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381000" y="4800600"/>
            <a:ext cx="2368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特别地</a:t>
            </a:r>
            <a:r>
              <a:rPr lang="en-US" altLang="zh-CN"/>
              <a:t>,  </a:t>
            </a:r>
            <a:r>
              <a:rPr lang="zh-CN" altLang="en-US"/>
              <a:t>若</a:t>
            </a:r>
          </a:p>
        </p:txBody>
      </p:sp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2165350" y="4495800"/>
          <a:ext cx="2833688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" name="Equation" r:id="rId13" imgW="38576160" imgH="15024240" progId="Equation.3">
                  <p:embed/>
                </p:oleObj>
              </mc:Choice>
              <mc:Fallback>
                <p:oleObj name="Equation" r:id="rId13" imgW="38576160" imgH="1502424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4495800"/>
                        <a:ext cx="2833688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228600" y="1717675"/>
            <a:ext cx="3048000" cy="2486025"/>
            <a:chOff x="144" y="1082"/>
            <a:chExt cx="1920" cy="1566"/>
          </a:xfrm>
        </p:grpSpPr>
        <p:graphicFrame>
          <p:nvGraphicFramePr>
            <p:cNvPr id="4111" name="Object 49"/>
            <p:cNvGraphicFramePr>
              <a:graphicFrameLocks noChangeAspect="1"/>
            </p:cNvGraphicFramePr>
            <p:nvPr/>
          </p:nvGraphicFramePr>
          <p:xfrm>
            <a:off x="528" y="1392"/>
            <a:ext cx="1261" cy="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1" name="位图图像" r:id="rId15" imgW="1314286" imgH="838095" progId="PBrush">
                    <p:embed/>
                  </p:oleObj>
                </mc:Choice>
                <mc:Fallback>
                  <p:oleObj name="位图图像" r:id="rId15" imgW="1314286" imgH="838095" progId="PBrush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392"/>
                          <a:ext cx="1261" cy="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2" name="Object 50"/>
            <p:cNvGraphicFramePr>
              <a:graphicFrameLocks noChangeAspect="1"/>
            </p:cNvGraphicFramePr>
            <p:nvPr/>
          </p:nvGraphicFramePr>
          <p:xfrm>
            <a:off x="678" y="1082"/>
            <a:ext cx="166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2" name="Equation" r:id="rId17" imgW="3643200" imgH="6896160" progId="Equation.3">
                    <p:embed/>
                  </p:oleObj>
                </mc:Choice>
                <mc:Fallback>
                  <p:oleObj name="Equation" r:id="rId17" imgW="3643200" imgH="689616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" y="1082"/>
                          <a:ext cx="166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5" name="Line 51"/>
            <p:cNvSpPr>
              <a:spLocks noChangeShapeType="1"/>
            </p:cNvSpPr>
            <p:nvPr/>
          </p:nvSpPr>
          <p:spPr bwMode="auto">
            <a:xfrm>
              <a:off x="306" y="2448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6" name="Line 52"/>
            <p:cNvSpPr>
              <a:spLocks noChangeShapeType="1"/>
            </p:cNvSpPr>
            <p:nvPr/>
          </p:nvSpPr>
          <p:spPr bwMode="auto">
            <a:xfrm flipV="1">
              <a:off x="306" y="2016"/>
              <a:ext cx="24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" name="Line 53"/>
            <p:cNvSpPr>
              <a:spLocks noChangeShapeType="1"/>
            </p:cNvSpPr>
            <p:nvPr/>
          </p:nvSpPr>
          <p:spPr bwMode="auto">
            <a:xfrm flipV="1">
              <a:off x="306" y="2160"/>
              <a:ext cx="672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3" name="Object 54"/>
            <p:cNvGraphicFramePr>
              <a:graphicFrameLocks noChangeAspect="1"/>
            </p:cNvGraphicFramePr>
            <p:nvPr/>
          </p:nvGraphicFramePr>
          <p:xfrm>
            <a:off x="642" y="2256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3" name="公式" r:id="rId19" imgW="4455360" imgH="4457880" progId="Equation.3">
                    <p:embed/>
                  </p:oleObj>
                </mc:Choice>
                <mc:Fallback>
                  <p:oleObj name="公式" r:id="rId19" imgW="4455360" imgH="445788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" y="2256"/>
                          <a:ext cx="19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4" name="Object 55"/>
            <p:cNvGraphicFramePr>
              <a:graphicFrameLocks noChangeAspect="1"/>
            </p:cNvGraphicFramePr>
            <p:nvPr/>
          </p:nvGraphicFramePr>
          <p:xfrm>
            <a:off x="499" y="2064"/>
            <a:ext cx="19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4" name="公式" r:id="rId21" imgW="4861800" imgH="6489720" progId="Equation.3">
                    <p:embed/>
                  </p:oleObj>
                </mc:Choice>
                <mc:Fallback>
                  <p:oleObj name="公式" r:id="rId21" imgW="4861800" imgH="648972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2064"/>
                          <a:ext cx="191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8" name="Arc 56"/>
            <p:cNvSpPr>
              <a:spLocks/>
            </p:cNvSpPr>
            <p:nvPr/>
          </p:nvSpPr>
          <p:spPr bwMode="auto">
            <a:xfrm>
              <a:off x="594" y="2312"/>
              <a:ext cx="48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9" name="Arc 57"/>
            <p:cNvSpPr>
              <a:spLocks/>
            </p:cNvSpPr>
            <p:nvPr/>
          </p:nvSpPr>
          <p:spPr bwMode="auto">
            <a:xfrm>
              <a:off x="402" y="2256"/>
              <a:ext cx="144" cy="192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5" name="Object 58"/>
            <p:cNvGraphicFramePr>
              <a:graphicFrameLocks noChangeAspect="1"/>
            </p:cNvGraphicFramePr>
            <p:nvPr/>
          </p:nvGraphicFramePr>
          <p:xfrm>
            <a:off x="874" y="1584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5" name="Equation" r:id="rId23" imgW="10142280" imgH="9740880" progId="Equation.3">
                    <p:embed/>
                  </p:oleObj>
                </mc:Choice>
                <mc:Fallback>
                  <p:oleObj name="Equation" r:id="rId23" imgW="10142280" imgH="974088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" y="1584"/>
                          <a:ext cx="20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" name="Object 59"/>
            <p:cNvGraphicFramePr>
              <a:graphicFrameLocks noChangeAspect="1"/>
            </p:cNvGraphicFramePr>
            <p:nvPr/>
          </p:nvGraphicFramePr>
          <p:xfrm>
            <a:off x="1178" y="2112"/>
            <a:ext cx="88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6" name="Equation" r:id="rId25" imgW="21515760" imgH="6896160" progId="Equation.3">
                    <p:embed/>
                  </p:oleObj>
                </mc:Choice>
                <mc:Fallback>
                  <p:oleObj name="Equation" r:id="rId25" imgW="21515760" imgH="689616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2112"/>
                          <a:ext cx="886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0" name="Freeform 60"/>
            <p:cNvSpPr>
              <a:spLocks/>
            </p:cNvSpPr>
            <p:nvPr/>
          </p:nvSpPr>
          <p:spPr bwMode="auto">
            <a:xfrm>
              <a:off x="930" y="2000"/>
              <a:ext cx="432" cy="160"/>
            </a:xfrm>
            <a:custGeom>
              <a:avLst/>
              <a:gdLst>
                <a:gd name="T0" fmla="*/ 0 w 432"/>
                <a:gd name="T1" fmla="*/ 64 h 160"/>
                <a:gd name="T2" fmla="*/ 336 w 432"/>
                <a:gd name="T3" fmla="*/ 16 h 160"/>
                <a:gd name="T4" fmla="*/ 432 w 432"/>
                <a:gd name="T5" fmla="*/ 160 h 160"/>
                <a:gd name="T6" fmla="*/ 0 60000 65536"/>
                <a:gd name="T7" fmla="*/ 0 60000 65536"/>
                <a:gd name="T8" fmla="*/ 0 60000 65536"/>
                <a:gd name="T9" fmla="*/ 0 w 432"/>
                <a:gd name="T10" fmla="*/ 0 h 160"/>
                <a:gd name="T11" fmla="*/ 432 w 432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60">
                  <a:moveTo>
                    <a:pt x="0" y="64"/>
                  </a:moveTo>
                  <a:cubicBezTo>
                    <a:pt x="132" y="32"/>
                    <a:pt x="264" y="0"/>
                    <a:pt x="336" y="16"/>
                  </a:cubicBezTo>
                  <a:cubicBezTo>
                    <a:pt x="408" y="32"/>
                    <a:pt x="420" y="96"/>
                    <a:pt x="432" y="16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141" name="Picture 61"/>
            <p:cNvPicPr>
              <a:picLocks noChangeAspect="1" noChangeArrowheads="1"/>
            </p:cNvPicPr>
            <p:nvPr/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144" y="2448"/>
              <a:ext cx="19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117" name="Object 62"/>
            <p:cNvGraphicFramePr>
              <a:graphicFrameLocks noChangeAspect="1"/>
            </p:cNvGraphicFramePr>
            <p:nvPr/>
          </p:nvGraphicFramePr>
          <p:xfrm>
            <a:off x="1728" y="239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7" name="Equation" r:id="rId28" imgW="7299000" imgH="7709040" progId="Equation.3">
                    <p:embed/>
                  </p:oleObj>
                </mc:Choice>
                <mc:Fallback>
                  <p:oleObj name="Equation" r:id="rId28" imgW="7299000" imgH="770904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392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8" name="Object 63"/>
            <p:cNvGraphicFramePr>
              <a:graphicFrameLocks noChangeAspect="1"/>
            </p:cNvGraphicFramePr>
            <p:nvPr/>
          </p:nvGraphicFramePr>
          <p:xfrm>
            <a:off x="960" y="1152"/>
            <a:ext cx="96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8" name="Equation" r:id="rId30" imgW="21515760" imgH="6896160" progId="Equation.3">
                    <p:embed/>
                  </p:oleObj>
                </mc:Choice>
                <mc:Fallback>
                  <p:oleObj name="Equation" r:id="rId30" imgW="21515760" imgH="689616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152"/>
                          <a:ext cx="960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68313" y="2492375"/>
            <a:ext cx="1903412" cy="1427163"/>
            <a:chOff x="3600" y="349"/>
            <a:chExt cx="1199" cy="899"/>
          </a:xfrm>
        </p:grpSpPr>
        <p:sp>
          <p:nvSpPr>
            <p:cNvPr id="4133" name="Line 31"/>
            <p:cNvSpPr>
              <a:spLocks noChangeShapeType="1"/>
            </p:cNvSpPr>
            <p:nvPr/>
          </p:nvSpPr>
          <p:spPr bwMode="auto">
            <a:xfrm flipV="1">
              <a:off x="3600" y="816"/>
              <a:ext cx="576" cy="432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Line 32"/>
            <p:cNvSpPr>
              <a:spLocks noChangeShapeType="1"/>
            </p:cNvSpPr>
            <p:nvPr/>
          </p:nvSpPr>
          <p:spPr bwMode="auto">
            <a:xfrm flipV="1">
              <a:off x="4176" y="349"/>
              <a:ext cx="623" cy="46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6705600" y="4419600"/>
            <a:ext cx="2295525" cy="2057400"/>
            <a:chOff x="4032" y="2832"/>
            <a:chExt cx="1446" cy="1296"/>
          </a:xfrm>
        </p:grpSpPr>
        <p:graphicFrame>
          <p:nvGraphicFramePr>
            <p:cNvPr id="4105" name="Object 68"/>
            <p:cNvGraphicFramePr>
              <a:graphicFrameLocks noChangeAspect="1"/>
            </p:cNvGraphicFramePr>
            <p:nvPr/>
          </p:nvGraphicFramePr>
          <p:xfrm>
            <a:off x="4224" y="3024"/>
            <a:ext cx="1254" cy="10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9" name="位图图像" r:id="rId32" imgW="1991003" imgH="2048161" progId="PBrush">
                    <p:embed/>
                  </p:oleObj>
                </mc:Choice>
                <mc:Fallback>
                  <p:oleObj name="位图图像" r:id="rId32" imgW="1991003" imgH="2048161" progId="PBrush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024"/>
                          <a:ext cx="1254" cy="10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18185E"/>
                                  </a:gs>
                                  <a:gs pos="100000">
                                    <a:schemeClr val="accent2"/>
                                  </a:gs>
                                </a:gsLst>
                                <a:lin ang="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6" name="Line 35"/>
            <p:cNvSpPr>
              <a:spLocks noChangeShapeType="1"/>
            </p:cNvSpPr>
            <p:nvPr/>
          </p:nvSpPr>
          <p:spPr bwMode="auto">
            <a:xfrm>
              <a:off x="4224" y="3936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Line 36"/>
            <p:cNvSpPr>
              <a:spLocks noChangeShapeType="1"/>
            </p:cNvSpPr>
            <p:nvPr/>
          </p:nvSpPr>
          <p:spPr bwMode="auto">
            <a:xfrm flipV="1">
              <a:off x="4224" y="3120"/>
              <a:ext cx="528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Line 37"/>
            <p:cNvSpPr>
              <a:spLocks noChangeShapeType="1"/>
            </p:cNvSpPr>
            <p:nvPr/>
          </p:nvSpPr>
          <p:spPr bwMode="auto">
            <a:xfrm flipV="1">
              <a:off x="4224" y="3456"/>
              <a:ext cx="110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6" name="Object 38"/>
            <p:cNvGraphicFramePr>
              <a:graphicFrameLocks noChangeAspect="1"/>
            </p:cNvGraphicFramePr>
            <p:nvPr/>
          </p:nvGraphicFramePr>
          <p:xfrm>
            <a:off x="4560" y="3792"/>
            <a:ext cx="151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0" name="Equation" r:id="rId34" imgW="8517600" imgH="7709040" progId="Equation.3">
                    <p:embed/>
                  </p:oleObj>
                </mc:Choice>
                <mc:Fallback>
                  <p:oleObj name="Equation" r:id="rId34" imgW="8517600" imgH="770904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792"/>
                          <a:ext cx="151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9" name="Arc 39"/>
            <p:cNvSpPr>
              <a:spLocks/>
            </p:cNvSpPr>
            <p:nvPr/>
          </p:nvSpPr>
          <p:spPr bwMode="auto">
            <a:xfrm>
              <a:off x="4464" y="3840"/>
              <a:ext cx="4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7" name="Object 40"/>
            <p:cNvGraphicFramePr>
              <a:graphicFrameLocks noChangeAspect="1"/>
            </p:cNvGraphicFramePr>
            <p:nvPr/>
          </p:nvGraphicFramePr>
          <p:xfrm>
            <a:off x="4176" y="3600"/>
            <a:ext cx="165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1" name="Equation" r:id="rId36" imgW="9329760" imgH="12585600" progId="Equation.3">
                    <p:embed/>
                  </p:oleObj>
                </mc:Choice>
                <mc:Fallback>
                  <p:oleObj name="Equation" r:id="rId36" imgW="9329760" imgH="125856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600"/>
                          <a:ext cx="165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0" name="Arc 41"/>
            <p:cNvSpPr>
              <a:spLocks/>
            </p:cNvSpPr>
            <p:nvPr/>
          </p:nvSpPr>
          <p:spPr bwMode="auto">
            <a:xfrm>
              <a:off x="4368" y="3744"/>
              <a:ext cx="4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8" name="Object 45"/>
            <p:cNvGraphicFramePr>
              <a:graphicFrameLocks noChangeAspect="1"/>
            </p:cNvGraphicFramePr>
            <p:nvPr/>
          </p:nvGraphicFramePr>
          <p:xfrm>
            <a:off x="5184" y="393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2" name="Equation" r:id="rId38" imgW="291960" imgH="304920" progId="Equation.3">
                    <p:embed/>
                  </p:oleObj>
                </mc:Choice>
                <mc:Fallback>
                  <p:oleObj name="Equation" r:id="rId38" imgW="291960" imgH="30492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936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9" name="Object 47"/>
            <p:cNvGraphicFramePr>
              <a:graphicFrameLocks noChangeAspect="1"/>
            </p:cNvGraphicFramePr>
            <p:nvPr/>
          </p:nvGraphicFramePr>
          <p:xfrm>
            <a:off x="4800" y="3216"/>
            <a:ext cx="24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3" name="Equation" r:id="rId40" imgW="5267880" imgH="5270400" progId="Equation.3">
                    <p:embed/>
                  </p:oleObj>
                </mc:Choice>
                <mc:Fallback>
                  <p:oleObj name="Equation" r:id="rId40" imgW="5267880" imgH="527040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216"/>
                          <a:ext cx="240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1" name="Freeform 69"/>
            <p:cNvSpPr>
              <a:spLocks/>
            </p:cNvSpPr>
            <p:nvPr/>
          </p:nvSpPr>
          <p:spPr bwMode="auto">
            <a:xfrm>
              <a:off x="4752" y="3056"/>
              <a:ext cx="576" cy="400"/>
            </a:xfrm>
            <a:custGeom>
              <a:avLst/>
              <a:gdLst>
                <a:gd name="T0" fmla="*/ 0 w 576"/>
                <a:gd name="T1" fmla="*/ 73 h 352"/>
                <a:gd name="T2" fmla="*/ 96 w 576"/>
                <a:gd name="T3" fmla="*/ 73 h 352"/>
                <a:gd name="T4" fmla="*/ 240 w 576"/>
                <a:gd name="T5" fmla="*/ 18 h 352"/>
                <a:gd name="T6" fmla="*/ 336 w 576"/>
                <a:gd name="T7" fmla="*/ 18 h 352"/>
                <a:gd name="T8" fmla="*/ 480 w 576"/>
                <a:gd name="T9" fmla="*/ 127 h 352"/>
                <a:gd name="T10" fmla="*/ 528 w 576"/>
                <a:gd name="T11" fmla="*/ 236 h 352"/>
                <a:gd name="T12" fmla="*/ 528 w 576"/>
                <a:gd name="T13" fmla="*/ 345 h 352"/>
                <a:gd name="T14" fmla="*/ 576 w 576"/>
                <a:gd name="T15" fmla="*/ 400 h 3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352"/>
                <a:gd name="T26" fmla="*/ 576 w 576"/>
                <a:gd name="T27" fmla="*/ 352 h 3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352">
                  <a:moveTo>
                    <a:pt x="0" y="64"/>
                  </a:moveTo>
                  <a:cubicBezTo>
                    <a:pt x="28" y="68"/>
                    <a:pt x="56" y="72"/>
                    <a:pt x="96" y="64"/>
                  </a:cubicBezTo>
                  <a:cubicBezTo>
                    <a:pt x="136" y="56"/>
                    <a:pt x="200" y="24"/>
                    <a:pt x="240" y="16"/>
                  </a:cubicBezTo>
                  <a:cubicBezTo>
                    <a:pt x="280" y="8"/>
                    <a:pt x="296" y="0"/>
                    <a:pt x="336" y="16"/>
                  </a:cubicBezTo>
                  <a:cubicBezTo>
                    <a:pt x="376" y="32"/>
                    <a:pt x="448" y="80"/>
                    <a:pt x="480" y="112"/>
                  </a:cubicBezTo>
                  <a:cubicBezTo>
                    <a:pt x="512" y="144"/>
                    <a:pt x="520" y="176"/>
                    <a:pt x="528" y="208"/>
                  </a:cubicBezTo>
                  <a:cubicBezTo>
                    <a:pt x="536" y="240"/>
                    <a:pt x="520" y="280"/>
                    <a:pt x="528" y="304"/>
                  </a:cubicBezTo>
                  <a:cubicBezTo>
                    <a:pt x="536" y="328"/>
                    <a:pt x="568" y="336"/>
                    <a:pt x="576" y="352"/>
                  </a:cubicBezTo>
                </a:path>
              </a:pathLst>
            </a:cu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10" name="Object 43"/>
            <p:cNvGraphicFramePr>
              <a:graphicFrameLocks noChangeAspect="1"/>
            </p:cNvGraphicFramePr>
            <p:nvPr/>
          </p:nvGraphicFramePr>
          <p:xfrm>
            <a:off x="4416" y="2832"/>
            <a:ext cx="9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4" name="Equation" r:id="rId42" imgW="19485000" imgH="6489720" progId="Equation.3">
                    <p:embed/>
                  </p:oleObj>
                </mc:Choice>
                <mc:Fallback>
                  <p:oleObj name="Equation" r:id="rId42" imgW="19485000" imgH="6489720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832"/>
                          <a:ext cx="91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2" name="Text Box 70"/>
            <p:cNvSpPr txBox="1">
              <a:spLocks noChangeArrowheads="1"/>
            </p:cNvSpPr>
            <p:nvPr/>
          </p:nvSpPr>
          <p:spPr bwMode="auto">
            <a:xfrm>
              <a:off x="4032" y="384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O</a:t>
              </a:r>
            </a:p>
          </p:txBody>
        </p:sp>
      </p:grpSp>
      <p:sp>
        <p:nvSpPr>
          <p:cNvPr id="31816" name="Text Box 72"/>
          <p:cNvSpPr txBox="1">
            <a:spLocks noChangeArrowheads="1"/>
          </p:cNvSpPr>
          <p:nvPr/>
        </p:nvSpPr>
        <p:spPr bwMode="auto">
          <a:xfrm>
            <a:off x="228600" y="5715000"/>
            <a:ext cx="1636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原积分 </a:t>
            </a:r>
            <a:r>
              <a:rPr lang="en-US" altLang="zh-CN"/>
              <a:t>= </a:t>
            </a:r>
          </a:p>
        </p:txBody>
      </p:sp>
      <p:graphicFrame>
        <p:nvGraphicFramePr>
          <p:cNvPr id="31818" name="Object 74"/>
          <p:cNvGraphicFramePr>
            <a:graphicFrameLocks noChangeAspect="1"/>
          </p:cNvGraphicFramePr>
          <p:nvPr/>
        </p:nvGraphicFramePr>
        <p:xfrm>
          <a:off x="1600200" y="5638800"/>
          <a:ext cx="51022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" name="Equation" r:id="rId44" imgW="69447600" imgH="10960200" progId="Equation.3">
                  <p:embed/>
                </p:oleObj>
              </mc:Choice>
              <mc:Fallback>
                <p:oleObj name="Equation" r:id="rId44" imgW="69447600" imgH="109602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638800"/>
                        <a:ext cx="510222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9" grpId="0" autoUpdateAnimBg="0"/>
      <p:bldP spid="31772" grpId="0" autoUpdateAnimBg="0"/>
      <p:bldP spid="3181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9" name="Rectangle 11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62484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或者极点（原点）包含在 </a:t>
            </a:r>
            <a:r>
              <a:rPr lang="en-US" altLang="zh-CN" sz="2800" b="1" i="1" smtClean="0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时内，即</a:t>
            </a:r>
          </a:p>
        </p:txBody>
      </p:sp>
      <p:graphicFrame>
        <p:nvGraphicFramePr>
          <p:cNvPr id="53248" name="Object 0"/>
          <p:cNvGraphicFramePr>
            <a:graphicFrameLocks noChangeAspect="1"/>
          </p:cNvGraphicFramePr>
          <p:nvPr/>
        </p:nvGraphicFramePr>
        <p:xfrm>
          <a:off x="822325" y="990600"/>
          <a:ext cx="27749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公式" r:id="rId3" imgW="37764000" imgH="15024240" progId="Equation.3">
                  <p:embed/>
                </p:oleObj>
              </mc:Choice>
              <mc:Fallback>
                <p:oleObj name="公式" r:id="rId3" imgW="37764000" imgH="15024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990600"/>
                        <a:ext cx="2774950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477000" y="381000"/>
            <a:ext cx="1922463" cy="1797050"/>
            <a:chOff x="3600" y="672"/>
            <a:chExt cx="1211" cy="1132"/>
          </a:xfrm>
        </p:grpSpPr>
        <p:sp>
          <p:nvSpPr>
            <p:cNvPr id="5135" name="Freeform 15"/>
            <p:cNvSpPr>
              <a:spLocks/>
            </p:cNvSpPr>
            <p:nvPr/>
          </p:nvSpPr>
          <p:spPr bwMode="auto">
            <a:xfrm>
              <a:off x="3600" y="911"/>
              <a:ext cx="872" cy="893"/>
            </a:xfrm>
            <a:custGeom>
              <a:avLst/>
              <a:gdLst>
                <a:gd name="T0" fmla="*/ 519 w 968"/>
                <a:gd name="T1" fmla="*/ 7 h 992"/>
                <a:gd name="T2" fmla="*/ 822 w 968"/>
                <a:gd name="T3" fmla="*/ 137 h 992"/>
                <a:gd name="T4" fmla="*/ 822 w 968"/>
                <a:gd name="T5" fmla="*/ 483 h 992"/>
                <a:gd name="T6" fmla="*/ 519 w 968"/>
                <a:gd name="T7" fmla="*/ 785 h 992"/>
                <a:gd name="T8" fmla="*/ 173 w 968"/>
                <a:gd name="T9" fmla="*/ 828 h 992"/>
                <a:gd name="T10" fmla="*/ 0 w 968"/>
                <a:gd name="T11" fmla="*/ 396 h 992"/>
                <a:gd name="T12" fmla="*/ 173 w 968"/>
                <a:gd name="T13" fmla="*/ 94 h 992"/>
                <a:gd name="T14" fmla="*/ 519 w 968"/>
                <a:gd name="T15" fmla="*/ 7 h 9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8"/>
                <a:gd name="T25" fmla="*/ 0 h 992"/>
                <a:gd name="T26" fmla="*/ 968 w 968"/>
                <a:gd name="T27" fmla="*/ 992 h 9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8" h="992">
                  <a:moveTo>
                    <a:pt x="576" y="8"/>
                  </a:moveTo>
                  <a:cubicBezTo>
                    <a:pt x="696" y="16"/>
                    <a:pt x="856" y="64"/>
                    <a:pt x="912" y="152"/>
                  </a:cubicBezTo>
                  <a:cubicBezTo>
                    <a:pt x="968" y="240"/>
                    <a:pt x="968" y="416"/>
                    <a:pt x="912" y="536"/>
                  </a:cubicBezTo>
                  <a:cubicBezTo>
                    <a:pt x="856" y="656"/>
                    <a:pt x="696" y="808"/>
                    <a:pt x="576" y="872"/>
                  </a:cubicBezTo>
                  <a:cubicBezTo>
                    <a:pt x="456" y="936"/>
                    <a:pt x="288" y="992"/>
                    <a:pt x="192" y="920"/>
                  </a:cubicBezTo>
                  <a:cubicBezTo>
                    <a:pt x="96" y="848"/>
                    <a:pt x="0" y="576"/>
                    <a:pt x="0" y="440"/>
                  </a:cubicBezTo>
                  <a:cubicBezTo>
                    <a:pt x="0" y="304"/>
                    <a:pt x="104" y="176"/>
                    <a:pt x="192" y="104"/>
                  </a:cubicBezTo>
                  <a:cubicBezTo>
                    <a:pt x="280" y="32"/>
                    <a:pt x="456" y="0"/>
                    <a:pt x="576" y="8"/>
                  </a:cubicBezTo>
                  <a:close/>
                </a:path>
              </a:pathLst>
            </a:custGeom>
            <a:solidFill>
              <a:srgbClr val="005A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>
              <a:off x="3903" y="1468"/>
              <a:ext cx="7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5" name="Object 3"/>
            <p:cNvGraphicFramePr>
              <a:graphicFrameLocks noChangeAspect="1"/>
            </p:cNvGraphicFramePr>
            <p:nvPr/>
          </p:nvGraphicFramePr>
          <p:xfrm>
            <a:off x="3984" y="672"/>
            <a:ext cx="81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5" name="Equation" r:id="rId5" imgW="19485000" imgH="6489720" progId="Equation.3">
                    <p:embed/>
                  </p:oleObj>
                </mc:Choice>
                <mc:Fallback>
                  <p:oleObj name="Equation" r:id="rId5" imgW="19485000" imgH="648972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672"/>
                          <a:ext cx="816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Object 4"/>
            <p:cNvGraphicFramePr>
              <a:graphicFrameLocks noChangeAspect="1"/>
            </p:cNvGraphicFramePr>
            <p:nvPr/>
          </p:nvGraphicFramePr>
          <p:xfrm>
            <a:off x="4163" y="1201"/>
            <a:ext cx="179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6" name="Equation" r:id="rId7" imgW="10142280" imgH="9740880" progId="Equation.3">
                    <p:embed/>
                  </p:oleObj>
                </mc:Choice>
                <mc:Fallback>
                  <p:oleObj name="Equation" r:id="rId7" imgW="10142280" imgH="97408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3" y="1201"/>
                          <a:ext cx="179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Object 5"/>
            <p:cNvGraphicFramePr>
              <a:graphicFrameLocks noChangeAspect="1"/>
            </p:cNvGraphicFramePr>
            <p:nvPr/>
          </p:nvGraphicFramePr>
          <p:xfrm>
            <a:off x="4667" y="142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7" name="Equation" r:id="rId9" imgW="291960" imgH="304920" progId="Equation.3">
                    <p:embed/>
                  </p:oleObj>
                </mc:Choice>
                <mc:Fallback>
                  <p:oleObj name="Equation" r:id="rId9" imgW="291960" imgH="30492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7" y="1420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7" name="Text Box 21"/>
            <p:cNvSpPr txBox="1">
              <a:spLocks noChangeArrowheads="1"/>
            </p:cNvSpPr>
            <p:nvPr/>
          </p:nvSpPr>
          <p:spPr bwMode="auto">
            <a:xfrm>
              <a:off x="3648" y="139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O</a:t>
              </a:r>
            </a:p>
          </p:txBody>
        </p:sp>
      </p:grp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381000" y="2286000"/>
            <a:ext cx="1636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原积分 </a:t>
            </a:r>
            <a:r>
              <a:rPr lang="en-US" altLang="zh-CN"/>
              <a:t>= </a:t>
            </a:r>
          </a:p>
        </p:txBody>
      </p:sp>
      <p:graphicFrame>
        <p:nvGraphicFramePr>
          <p:cNvPr id="53249" name="Object 1"/>
          <p:cNvGraphicFramePr>
            <a:graphicFrameLocks noChangeAspect="1"/>
          </p:cNvGraphicFramePr>
          <p:nvPr/>
        </p:nvGraphicFramePr>
        <p:xfrm>
          <a:off x="1995488" y="2209800"/>
          <a:ext cx="51911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公式" r:id="rId11" imgW="70666200" imgH="10960200" progId="Equation.3">
                  <p:embed/>
                </p:oleObj>
              </mc:Choice>
              <mc:Fallback>
                <p:oleObj name="公式" r:id="rId11" imgW="70666200" imgH="10960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2209800"/>
                        <a:ext cx="519112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381000" y="304800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另外，极坐标积分区域面积为</a:t>
            </a: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5105400" y="2971800"/>
          <a:ext cx="24384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13" imgW="32483160" imgH="9740880" progId="Equation.3">
                  <p:embed/>
                </p:oleObj>
              </mc:Choice>
              <mc:Fallback>
                <p:oleObj name="Equation" r:id="rId13" imgW="32483160" imgH="97408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71800"/>
                        <a:ext cx="2438400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304800" y="4291013"/>
            <a:ext cx="8659813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/>
              <a:t>    1. </a:t>
            </a:r>
            <a:r>
              <a:rPr lang="zh-CN" altLang="en-US"/>
              <a:t>当</a:t>
            </a:r>
            <a:r>
              <a:rPr lang="en-US" altLang="zh-CN" i="1"/>
              <a:t>D </a:t>
            </a:r>
            <a:r>
              <a:rPr lang="zh-CN" altLang="en-US"/>
              <a:t>的边界曲线用极坐标表示比较简单</a:t>
            </a:r>
            <a:r>
              <a:rPr lang="en-US" altLang="zh-CN"/>
              <a:t>, </a:t>
            </a:r>
            <a:r>
              <a:rPr lang="zh-CN" altLang="en-US"/>
              <a:t>通常</a:t>
            </a:r>
            <a:r>
              <a:rPr lang="en-US" altLang="zh-CN" i="1"/>
              <a:t>D </a:t>
            </a:r>
            <a:r>
              <a:rPr lang="zh-CN" altLang="en-US"/>
              <a:t>为</a:t>
            </a:r>
          </a:p>
          <a:p>
            <a:pPr>
              <a:lnSpc>
                <a:spcPct val="115000"/>
              </a:lnSpc>
            </a:pPr>
            <a:r>
              <a:rPr lang="zh-CN" altLang="en-US"/>
              <a:t>圆域、扇形区域时，可考虑用极坐标计算</a:t>
            </a:r>
            <a:r>
              <a:rPr lang="en-US" altLang="zh-CN"/>
              <a:t>.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304800" y="5357813"/>
            <a:ext cx="851535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/>
              <a:t>    2.  </a:t>
            </a:r>
            <a:r>
              <a:rPr lang="zh-CN" altLang="en-US"/>
              <a:t>被积函数使用极坐标表达后可以简化且易于积分，通常含有 </a:t>
            </a:r>
            <a:r>
              <a:rPr lang="en-US" altLang="zh-CN" i="1"/>
              <a:t>x</a:t>
            </a:r>
            <a:r>
              <a:rPr lang="en-US" altLang="zh-CN" baseline="30000"/>
              <a:t>2 </a:t>
            </a:r>
            <a:r>
              <a:rPr lang="en-US" altLang="zh-CN"/>
              <a:t>+ </a:t>
            </a:r>
            <a:r>
              <a:rPr lang="en-US" altLang="zh-CN" i="1"/>
              <a:t>y</a:t>
            </a:r>
            <a:r>
              <a:rPr lang="en-US" altLang="zh-CN" baseline="30000"/>
              <a:t>2  </a:t>
            </a:r>
            <a:r>
              <a:rPr lang="zh-CN" altLang="en-US"/>
              <a:t>项</a:t>
            </a:r>
            <a:r>
              <a:rPr lang="en-US" altLang="zh-CN"/>
              <a:t>.</a:t>
            </a:r>
            <a:endParaRPr lang="en-US" altLang="zh-CN" baseline="30000"/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457200" y="3733800"/>
            <a:ext cx="4906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极坐标计算的使用范围：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9" grpId="0" autoUpdateAnimBg="0"/>
      <p:bldP spid="32790" grpId="0" autoUpdateAnimBg="0"/>
      <p:bldP spid="32793" grpId="0" autoUpdateAnimBg="0"/>
      <p:bldP spid="32796" grpId="0" autoUpdateAnimBg="0"/>
      <p:bldP spid="32797" grpId="0" autoUpdateAnimBg="0"/>
      <p:bldP spid="3279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15240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思考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143000" y="5348288"/>
            <a:ext cx="750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答</a:t>
            </a:r>
            <a:r>
              <a:rPr lang="en-US" altLang="zh-CN"/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2209800" y="5334000"/>
          <a:ext cx="25590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quation" r:id="rId3" imgW="29639880" imgH="6489720" progId="Equation.3">
                  <p:embed/>
                </p:oleObj>
              </mc:Choice>
              <mc:Fallback>
                <p:oleObj name="Equation" r:id="rId3" imgW="29639880" imgH="648972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334000"/>
                        <a:ext cx="255905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Text Box 7"/>
          <p:cNvSpPr txBox="1">
            <a:spLocks noChangeArrowheads="1"/>
          </p:cNvSpPr>
          <p:nvPr/>
        </p:nvSpPr>
        <p:spPr bwMode="auto">
          <a:xfrm>
            <a:off x="914400" y="25908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(1)</a:t>
            </a:r>
          </a:p>
        </p:txBody>
      </p:sp>
      <p:sp>
        <p:nvSpPr>
          <p:cNvPr id="6159" name="Text Box 8"/>
          <p:cNvSpPr txBox="1">
            <a:spLocks noChangeArrowheads="1"/>
          </p:cNvSpPr>
          <p:nvPr/>
        </p:nvSpPr>
        <p:spPr bwMode="auto">
          <a:xfrm>
            <a:off x="5029200" y="25908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(2)</a:t>
            </a:r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5257800" y="5105400"/>
          <a:ext cx="2590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5" imgW="35326800" imgH="12992040" progId="Equation.3">
                  <p:embed/>
                </p:oleObj>
              </mc:Choice>
              <mc:Fallback>
                <p:oleObj name="Equation" r:id="rId5" imgW="35326800" imgH="12992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105400"/>
                        <a:ext cx="25908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Rectangle 30"/>
          <p:cNvSpPr>
            <a:spLocks noChangeArrowheads="1"/>
          </p:cNvSpPr>
          <p:nvPr/>
        </p:nvSpPr>
        <p:spPr bwMode="auto">
          <a:xfrm>
            <a:off x="838200" y="1143000"/>
            <a:ext cx="7291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下列各图中域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分别与 </a:t>
            </a:r>
            <a:r>
              <a:rPr lang="en-US" altLang="zh-CN" i="1">
                <a:sym typeface="Symbol" pitchFamily="18" charset="2"/>
              </a:rPr>
              <a:t>x 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 y </a:t>
            </a:r>
            <a:r>
              <a:rPr lang="zh-CN" altLang="en-US">
                <a:sym typeface="Symbol" pitchFamily="18" charset="2"/>
              </a:rPr>
              <a:t>轴相切于原点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/>
              <a:t>试</a:t>
            </a:r>
          </a:p>
        </p:txBody>
      </p:sp>
      <p:sp>
        <p:nvSpPr>
          <p:cNvPr id="6161" name="Text Box 31"/>
          <p:cNvSpPr txBox="1">
            <a:spLocks noChangeArrowheads="1"/>
          </p:cNvSpPr>
          <p:nvPr/>
        </p:nvSpPr>
        <p:spPr bwMode="auto">
          <a:xfrm>
            <a:off x="457200" y="17526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问 </a:t>
            </a:r>
            <a:r>
              <a:rPr lang="zh-CN" altLang="en-US" i="1">
                <a:sym typeface="Symbol" pitchFamily="18" charset="2"/>
              </a:rPr>
              <a:t> </a:t>
            </a:r>
            <a:r>
              <a:rPr lang="zh-CN" altLang="en-US">
                <a:sym typeface="Symbol" pitchFamily="18" charset="2"/>
              </a:rPr>
              <a:t>的变化范围是什么</a:t>
            </a:r>
            <a:r>
              <a:rPr lang="en-US" altLang="zh-CN">
                <a:sym typeface="Symbol" pitchFamily="18" charset="2"/>
              </a:rPr>
              <a:t>?</a:t>
            </a:r>
            <a:endParaRPr lang="en-US" altLang="zh-CN"/>
          </a:p>
        </p:txBody>
      </p:sp>
      <p:grpSp>
        <p:nvGrpSpPr>
          <p:cNvPr id="6162" name="Group 36"/>
          <p:cNvGrpSpPr>
            <a:grpSpLocks/>
          </p:cNvGrpSpPr>
          <p:nvPr/>
        </p:nvGrpSpPr>
        <p:grpSpPr bwMode="auto">
          <a:xfrm>
            <a:off x="1676400" y="2667000"/>
            <a:ext cx="2362200" cy="2222500"/>
            <a:chOff x="1248" y="1960"/>
            <a:chExt cx="1488" cy="1400"/>
          </a:xfrm>
        </p:grpSpPr>
        <p:sp>
          <p:nvSpPr>
            <p:cNvPr id="6168" name="Freeform 22"/>
            <p:cNvSpPr>
              <a:spLocks/>
            </p:cNvSpPr>
            <p:nvPr/>
          </p:nvSpPr>
          <p:spPr bwMode="auto">
            <a:xfrm flipH="1" flipV="1">
              <a:off x="1288" y="2200"/>
              <a:ext cx="968" cy="912"/>
            </a:xfrm>
            <a:custGeom>
              <a:avLst/>
              <a:gdLst>
                <a:gd name="T0" fmla="*/ 576 w 968"/>
                <a:gd name="T1" fmla="*/ 7 h 992"/>
                <a:gd name="T2" fmla="*/ 912 w 968"/>
                <a:gd name="T3" fmla="*/ 140 h 992"/>
                <a:gd name="T4" fmla="*/ 912 w 968"/>
                <a:gd name="T5" fmla="*/ 493 h 992"/>
                <a:gd name="T6" fmla="*/ 576 w 968"/>
                <a:gd name="T7" fmla="*/ 802 h 992"/>
                <a:gd name="T8" fmla="*/ 192 w 968"/>
                <a:gd name="T9" fmla="*/ 846 h 992"/>
                <a:gd name="T10" fmla="*/ 0 w 968"/>
                <a:gd name="T11" fmla="*/ 405 h 992"/>
                <a:gd name="T12" fmla="*/ 192 w 968"/>
                <a:gd name="T13" fmla="*/ 96 h 992"/>
                <a:gd name="T14" fmla="*/ 576 w 968"/>
                <a:gd name="T15" fmla="*/ 7 h 9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8"/>
                <a:gd name="T25" fmla="*/ 0 h 992"/>
                <a:gd name="T26" fmla="*/ 968 w 968"/>
                <a:gd name="T27" fmla="*/ 992 h 9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8" h="992">
                  <a:moveTo>
                    <a:pt x="576" y="8"/>
                  </a:moveTo>
                  <a:cubicBezTo>
                    <a:pt x="696" y="16"/>
                    <a:pt x="856" y="64"/>
                    <a:pt x="912" y="152"/>
                  </a:cubicBezTo>
                  <a:cubicBezTo>
                    <a:pt x="968" y="240"/>
                    <a:pt x="968" y="416"/>
                    <a:pt x="912" y="536"/>
                  </a:cubicBezTo>
                  <a:cubicBezTo>
                    <a:pt x="856" y="656"/>
                    <a:pt x="696" y="808"/>
                    <a:pt x="576" y="872"/>
                  </a:cubicBezTo>
                  <a:cubicBezTo>
                    <a:pt x="456" y="936"/>
                    <a:pt x="288" y="992"/>
                    <a:pt x="192" y="920"/>
                  </a:cubicBezTo>
                  <a:cubicBezTo>
                    <a:pt x="96" y="848"/>
                    <a:pt x="0" y="576"/>
                    <a:pt x="0" y="440"/>
                  </a:cubicBezTo>
                  <a:cubicBezTo>
                    <a:pt x="0" y="304"/>
                    <a:pt x="104" y="176"/>
                    <a:pt x="192" y="104"/>
                  </a:cubicBezTo>
                  <a:cubicBezTo>
                    <a:pt x="280" y="32"/>
                    <a:pt x="456" y="0"/>
                    <a:pt x="576" y="8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9" name="Line 23"/>
            <p:cNvSpPr>
              <a:spLocks noChangeShapeType="1"/>
            </p:cNvSpPr>
            <p:nvPr/>
          </p:nvSpPr>
          <p:spPr bwMode="auto">
            <a:xfrm>
              <a:off x="1248" y="3109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0" name="Line 24"/>
            <p:cNvSpPr>
              <a:spLocks noChangeShapeType="1"/>
            </p:cNvSpPr>
            <p:nvPr/>
          </p:nvSpPr>
          <p:spPr bwMode="auto">
            <a:xfrm flipV="1">
              <a:off x="1728" y="1960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2" name="Object 25"/>
            <p:cNvGraphicFramePr>
              <a:graphicFrameLocks noChangeAspect="1"/>
            </p:cNvGraphicFramePr>
            <p:nvPr/>
          </p:nvGraphicFramePr>
          <p:xfrm>
            <a:off x="1824" y="1989"/>
            <a:ext cx="91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8" name="Equation" r:id="rId7" imgW="19485000" imgH="6489720" progId="Equation.3">
                    <p:embed/>
                  </p:oleObj>
                </mc:Choice>
                <mc:Fallback>
                  <p:oleObj name="Equation" r:id="rId7" imgW="19485000" imgH="648972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989"/>
                          <a:ext cx="912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26"/>
            <p:cNvGraphicFramePr>
              <a:graphicFrameLocks noChangeAspect="1"/>
            </p:cNvGraphicFramePr>
            <p:nvPr/>
          </p:nvGraphicFramePr>
          <p:xfrm>
            <a:off x="1824" y="2488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" name="Equation" r:id="rId9" imgW="10142280" imgH="9740880" progId="Equation.3">
                    <p:embed/>
                  </p:oleObj>
                </mc:Choice>
                <mc:Fallback>
                  <p:oleObj name="Equation" r:id="rId9" imgW="10142280" imgH="974088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88"/>
                          <a:ext cx="20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" name="Object 27"/>
            <p:cNvGraphicFramePr>
              <a:graphicFrameLocks noChangeAspect="1"/>
            </p:cNvGraphicFramePr>
            <p:nvPr/>
          </p:nvGraphicFramePr>
          <p:xfrm>
            <a:off x="1528" y="196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" name="Equation" r:id="rId11" imgW="7705080" imgH="10147320" progId="Equation.3">
                    <p:embed/>
                  </p:oleObj>
                </mc:Choice>
                <mc:Fallback>
                  <p:oleObj name="Equation" r:id="rId11" imgW="7705080" imgH="1014732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1960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28"/>
            <p:cNvGraphicFramePr>
              <a:graphicFrameLocks noChangeAspect="1"/>
            </p:cNvGraphicFramePr>
            <p:nvPr/>
          </p:nvGraphicFramePr>
          <p:xfrm>
            <a:off x="2352" y="316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1" name="Equation" r:id="rId13" imgW="7299000" imgH="7709040" progId="Equation.3">
                    <p:embed/>
                  </p:oleObj>
                </mc:Choice>
                <mc:Fallback>
                  <p:oleObj name="Equation" r:id="rId13" imgW="7299000" imgH="770904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160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1" name="Text Box 32"/>
            <p:cNvSpPr txBox="1">
              <a:spLocks noChangeArrowheads="1"/>
            </p:cNvSpPr>
            <p:nvPr/>
          </p:nvSpPr>
          <p:spPr bwMode="auto">
            <a:xfrm>
              <a:off x="1584" y="307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O</a:t>
              </a:r>
            </a:p>
          </p:txBody>
        </p:sp>
      </p:grpSp>
      <p:grpSp>
        <p:nvGrpSpPr>
          <p:cNvPr id="6163" name="Group 35"/>
          <p:cNvGrpSpPr>
            <a:grpSpLocks/>
          </p:cNvGrpSpPr>
          <p:nvPr/>
        </p:nvGrpSpPr>
        <p:grpSpPr bwMode="auto">
          <a:xfrm>
            <a:off x="5867400" y="2743200"/>
            <a:ext cx="2514600" cy="1897063"/>
            <a:chOff x="3696" y="1989"/>
            <a:chExt cx="1584" cy="1195"/>
          </a:xfrm>
        </p:grpSpPr>
        <p:sp>
          <p:nvSpPr>
            <p:cNvPr id="6164" name="Freeform 12"/>
            <p:cNvSpPr>
              <a:spLocks/>
            </p:cNvSpPr>
            <p:nvPr/>
          </p:nvSpPr>
          <p:spPr bwMode="auto">
            <a:xfrm>
              <a:off x="3928" y="2272"/>
              <a:ext cx="968" cy="912"/>
            </a:xfrm>
            <a:custGeom>
              <a:avLst/>
              <a:gdLst>
                <a:gd name="T0" fmla="*/ 576 w 968"/>
                <a:gd name="T1" fmla="*/ 7 h 992"/>
                <a:gd name="T2" fmla="*/ 912 w 968"/>
                <a:gd name="T3" fmla="*/ 140 h 992"/>
                <a:gd name="T4" fmla="*/ 912 w 968"/>
                <a:gd name="T5" fmla="*/ 493 h 992"/>
                <a:gd name="T6" fmla="*/ 576 w 968"/>
                <a:gd name="T7" fmla="*/ 802 h 992"/>
                <a:gd name="T8" fmla="*/ 192 w 968"/>
                <a:gd name="T9" fmla="*/ 846 h 992"/>
                <a:gd name="T10" fmla="*/ 0 w 968"/>
                <a:gd name="T11" fmla="*/ 405 h 992"/>
                <a:gd name="T12" fmla="*/ 192 w 968"/>
                <a:gd name="T13" fmla="*/ 96 h 992"/>
                <a:gd name="T14" fmla="*/ 576 w 968"/>
                <a:gd name="T15" fmla="*/ 7 h 9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8"/>
                <a:gd name="T25" fmla="*/ 0 h 992"/>
                <a:gd name="T26" fmla="*/ 968 w 968"/>
                <a:gd name="T27" fmla="*/ 992 h 9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8" h="992">
                  <a:moveTo>
                    <a:pt x="576" y="8"/>
                  </a:moveTo>
                  <a:cubicBezTo>
                    <a:pt x="696" y="16"/>
                    <a:pt x="856" y="64"/>
                    <a:pt x="912" y="152"/>
                  </a:cubicBezTo>
                  <a:cubicBezTo>
                    <a:pt x="968" y="240"/>
                    <a:pt x="968" y="416"/>
                    <a:pt x="912" y="536"/>
                  </a:cubicBezTo>
                  <a:cubicBezTo>
                    <a:pt x="856" y="656"/>
                    <a:pt x="696" y="808"/>
                    <a:pt x="576" y="872"/>
                  </a:cubicBezTo>
                  <a:cubicBezTo>
                    <a:pt x="456" y="936"/>
                    <a:pt x="288" y="992"/>
                    <a:pt x="192" y="920"/>
                  </a:cubicBezTo>
                  <a:cubicBezTo>
                    <a:pt x="96" y="848"/>
                    <a:pt x="0" y="576"/>
                    <a:pt x="0" y="440"/>
                  </a:cubicBezTo>
                  <a:cubicBezTo>
                    <a:pt x="0" y="304"/>
                    <a:pt x="104" y="176"/>
                    <a:pt x="192" y="104"/>
                  </a:cubicBezTo>
                  <a:cubicBezTo>
                    <a:pt x="280" y="32"/>
                    <a:pt x="456" y="0"/>
                    <a:pt x="576" y="8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Line 13"/>
            <p:cNvSpPr>
              <a:spLocks noChangeShapeType="1"/>
            </p:cNvSpPr>
            <p:nvPr/>
          </p:nvSpPr>
          <p:spPr bwMode="auto">
            <a:xfrm flipV="1">
              <a:off x="3936" y="2032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48" name="Object 15"/>
            <p:cNvGraphicFramePr>
              <a:graphicFrameLocks noChangeAspect="1"/>
            </p:cNvGraphicFramePr>
            <p:nvPr/>
          </p:nvGraphicFramePr>
          <p:xfrm>
            <a:off x="4264" y="2464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2" name="Equation" r:id="rId15" imgW="406080" imgH="393840" progId="Equation.3">
                    <p:embed/>
                  </p:oleObj>
                </mc:Choice>
                <mc:Fallback>
                  <p:oleObj name="Equation" r:id="rId15" imgW="406080" imgH="39384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2464"/>
                          <a:ext cx="20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" name="Object 16"/>
            <p:cNvGraphicFramePr>
              <a:graphicFrameLocks noChangeAspect="1"/>
            </p:cNvGraphicFramePr>
            <p:nvPr/>
          </p:nvGraphicFramePr>
          <p:xfrm>
            <a:off x="3736" y="207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3" name="Equation" r:id="rId17" imgW="304560" imgH="406440" progId="Equation.3">
                    <p:embed/>
                  </p:oleObj>
                </mc:Choice>
                <mc:Fallback>
                  <p:oleObj name="Equation" r:id="rId17" imgW="304560" imgH="40644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2072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Object 17"/>
            <p:cNvGraphicFramePr>
              <a:graphicFrameLocks noChangeAspect="1"/>
            </p:cNvGraphicFramePr>
            <p:nvPr/>
          </p:nvGraphicFramePr>
          <p:xfrm>
            <a:off x="5040" y="27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4" name="Equation" r:id="rId19" imgW="291960" imgH="304920" progId="Equation.3">
                    <p:embed/>
                  </p:oleObj>
                </mc:Choice>
                <mc:Fallback>
                  <p:oleObj name="Equation" r:id="rId19" imgW="291960" imgH="30492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7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Line 18"/>
            <p:cNvSpPr>
              <a:spLocks noChangeShapeType="1"/>
            </p:cNvSpPr>
            <p:nvPr/>
          </p:nvSpPr>
          <p:spPr bwMode="auto">
            <a:xfrm>
              <a:off x="3744" y="2704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Text Box 33"/>
            <p:cNvSpPr txBox="1">
              <a:spLocks noChangeArrowheads="1"/>
            </p:cNvSpPr>
            <p:nvPr/>
          </p:nvSpPr>
          <p:spPr bwMode="auto">
            <a:xfrm>
              <a:off x="3696" y="264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i="1"/>
                <a:t>O</a:t>
              </a:r>
            </a:p>
          </p:txBody>
        </p:sp>
        <p:graphicFrame>
          <p:nvGraphicFramePr>
            <p:cNvPr id="6151" name="Object 34"/>
            <p:cNvGraphicFramePr>
              <a:graphicFrameLocks noChangeAspect="1"/>
            </p:cNvGraphicFramePr>
            <p:nvPr/>
          </p:nvGraphicFramePr>
          <p:xfrm>
            <a:off x="4368" y="1989"/>
            <a:ext cx="91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5" name="Equation" r:id="rId21" imgW="799560" imgH="254160" progId="Equation.3">
                    <p:embed/>
                  </p:oleObj>
                </mc:Choice>
                <mc:Fallback>
                  <p:oleObj name="Equation" r:id="rId21" imgW="799560" imgH="25416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989"/>
                          <a:ext cx="912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10668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457200" y="1285875"/>
            <a:ext cx="800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2987675" y="2060575"/>
          <a:ext cx="26670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3" imgW="36138960" imgH="15024240" progId="Equation.3">
                  <p:embed/>
                </p:oleObj>
              </mc:Choice>
              <mc:Fallback>
                <p:oleObj name="Equation" r:id="rId3" imgW="36138960" imgH="150242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060575"/>
                        <a:ext cx="2667000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1187450" y="1268413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原积分</a:t>
            </a:r>
          </a:p>
        </p:txBody>
      </p:sp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2409825" y="1233488"/>
          <a:ext cx="10922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5" imgW="15016680" imgH="10147320" progId="Equation.3">
                  <p:embed/>
                </p:oleObj>
              </mc:Choice>
              <mc:Fallback>
                <p:oleObj name="Equation" r:id="rId5" imgW="15016680" imgH="101473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1233488"/>
                        <a:ext cx="1092200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3649663" y="3289300"/>
          <a:ext cx="2001837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公式" r:id="rId7" imgW="24765480" imgH="10960200" progId="Equation.3">
                  <p:embed/>
                </p:oleObj>
              </mc:Choice>
              <mc:Fallback>
                <p:oleObj name="公式" r:id="rId7" imgW="24765480" imgH="10960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3289300"/>
                        <a:ext cx="2001837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4"/>
          <p:cNvGraphicFramePr>
            <a:graphicFrameLocks noChangeAspect="1"/>
          </p:cNvGraphicFramePr>
          <p:nvPr/>
        </p:nvGraphicFramePr>
        <p:xfrm>
          <a:off x="4038600" y="4343400"/>
          <a:ext cx="22479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9" imgW="29233800" imgH="8115480" progId="Equation.3">
                  <p:embed/>
                </p:oleObj>
              </mc:Choice>
              <mc:Fallback>
                <p:oleObj name="Equation" r:id="rId9" imgW="29233800" imgH="81154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343400"/>
                        <a:ext cx="224790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19"/>
          <p:cNvGraphicFramePr>
            <a:graphicFrameLocks noChangeAspect="1"/>
          </p:cNvGraphicFramePr>
          <p:nvPr/>
        </p:nvGraphicFramePr>
        <p:xfrm>
          <a:off x="3924300" y="1412875"/>
          <a:ext cx="1447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11" imgW="18672480" imgH="6489720" progId="Equation.3">
                  <p:embed/>
                </p:oleObj>
              </mc:Choice>
              <mc:Fallback>
                <p:oleObj name="Equation" r:id="rId11" imgW="18672480" imgH="648972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412875"/>
                        <a:ext cx="14478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20"/>
          <p:cNvGraphicFramePr>
            <a:graphicFrameLocks noChangeAspect="1"/>
          </p:cNvGraphicFramePr>
          <p:nvPr/>
        </p:nvGraphicFramePr>
        <p:xfrm>
          <a:off x="1192213" y="3352800"/>
          <a:ext cx="24177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公式" r:id="rId13" imgW="34108200" imgH="10960200" progId="Equation.3">
                  <p:embed/>
                </p:oleObj>
              </mc:Choice>
              <mc:Fallback>
                <p:oleObj name="公式" r:id="rId13" imgW="34108200" imgH="10960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3352800"/>
                        <a:ext cx="2417762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6011863" y="2276475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故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23850" y="5300663"/>
            <a:ext cx="8572500" cy="1244600"/>
            <a:chOff x="216" y="3408"/>
            <a:chExt cx="5400" cy="784"/>
          </a:xfrm>
        </p:grpSpPr>
        <p:graphicFrame>
          <p:nvGraphicFramePr>
            <p:cNvPr id="7179" name="Object 15"/>
            <p:cNvGraphicFramePr>
              <a:graphicFrameLocks noChangeAspect="1"/>
            </p:cNvGraphicFramePr>
            <p:nvPr/>
          </p:nvGraphicFramePr>
          <p:xfrm>
            <a:off x="672" y="3408"/>
            <a:ext cx="528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6" name="Equation" r:id="rId15" imgW="9329760" imgH="7302600" progId="Equation.3">
                    <p:embed/>
                  </p:oleObj>
                </mc:Choice>
                <mc:Fallback>
                  <p:oleObj name="Equation" r:id="rId15" imgW="9329760" imgH="73026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408"/>
                          <a:ext cx="528" cy="4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7" name="Text Box 16"/>
            <p:cNvSpPr txBox="1">
              <a:spLocks noChangeArrowheads="1"/>
            </p:cNvSpPr>
            <p:nvPr/>
          </p:nvSpPr>
          <p:spPr bwMode="auto">
            <a:xfrm>
              <a:off x="1104" y="3504"/>
              <a:ext cx="45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的原函数不是初等函数 </a:t>
              </a:r>
              <a:r>
                <a:rPr lang="en-US" altLang="zh-CN"/>
                <a:t>,  </a:t>
              </a:r>
              <a:r>
                <a:rPr lang="zh-CN" altLang="en-US"/>
                <a:t>故本题无法用直角</a:t>
              </a:r>
            </a:p>
          </p:txBody>
        </p:sp>
        <p:sp>
          <p:nvSpPr>
            <p:cNvPr id="7188" name="Text Box 21"/>
            <p:cNvSpPr txBox="1">
              <a:spLocks noChangeArrowheads="1"/>
            </p:cNvSpPr>
            <p:nvPr/>
          </p:nvSpPr>
          <p:spPr bwMode="auto">
            <a:xfrm>
              <a:off x="336" y="3504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因</a:t>
              </a:r>
            </a:p>
          </p:txBody>
        </p:sp>
        <p:sp>
          <p:nvSpPr>
            <p:cNvPr id="7189" name="Text Box 24"/>
            <p:cNvSpPr txBox="1">
              <a:spLocks noChangeArrowheads="1"/>
            </p:cNvSpPr>
            <p:nvPr/>
          </p:nvSpPr>
          <p:spPr bwMode="auto">
            <a:xfrm>
              <a:off x="216" y="3865"/>
              <a:ext cx="12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坐标计算 </a:t>
              </a:r>
              <a:r>
                <a:rPr lang="en-US" altLang="zh-CN"/>
                <a:t>.</a:t>
              </a:r>
            </a:p>
          </p:txBody>
        </p:sp>
      </p:grp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684213" y="2276475"/>
            <a:ext cx="2632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在极坐标系下</a:t>
            </a:r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0" y="52578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6" name="Object 29"/>
          <p:cNvGraphicFramePr>
            <a:graphicFrameLocks noChangeAspect="1"/>
          </p:cNvGraphicFramePr>
          <p:nvPr/>
        </p:nvGraphicFramePr>
        <p:xfrm>
          <a:off x="1428750" y="357188"/>
          <a:ext cx="710406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公式" r:id="rId17" imgW="2870200" imgH="317500" progId="Equation.3">
                  <p:embed/>
                </p:oleObj>
              </mc:Choice>
              <mc:Fallback>
                <p:oleObj name="公式" r:id="rId17" imgW="2870200" imgH="3175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57188"/>
                        <a:ext cx="7104063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9"/>
          <p:cNvGraphicFramePr>
            <a:graphicFrameLocks noChangeAspect="1"/>
          </p:cNvGraphicFramePr>
          <p:nvPr/>
        </p:nvGraphicFramePr>
        <p:xfrm>
          <a:off x="3286125" y="1357313"/>
          <a:ext cx="7239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公式" r:id="rId19" imgW="291973" imgH="228501" progId="Equation.3">
                  <p:embed/>
                </p:oleObj>
              </mc:Choice>
              <mc:Fallback>
                <p:oleObj name="公式" r:id="rId19" imgW="291973" imgH="228501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1357313"/>
                        <a:ext cx="7239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9"/>
          <p:cNvGraphicFramePr>
            <a:graphicFrameLocks noChangeAspect="1"/>
          </p:cNvGraphicFramePr>
          <p:nvPr/>
        </p:nvGraphicFramePr>
        <p:xfrm>
          <a:off x="1214438" y="4116388"/>
          <a:ext cx="2738437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公式" r:id="rId21" imgW="1104421" imgH="495085" progId="Equation.3">
                  <p:embed/>
                </p:oleObj>
              </mc:Choice>
              <mc:Fallback>
                <p:oleObj name="公式" r:id="rId21" imgW="1104421" imgH="495085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116388"/>
                        <a:ext cx="2738437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autoUpdateAnimBg="0"/>
      <p:bldP spid="34826" grpId="0" autoUpdateAnimBg="0"/>
      <p:bldP spid="34838" grpId="0" build="p" autoUpdateAnimBg="0"/>
      <p:bldP spid="34841" grpId="0" autoUpdateAnimBg="0"/>
      <p:bldP spid="348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8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6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219200" y="304800"/>
          <a:ext cx="50292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2" name="Equation" r:id="rId3" imgW="2146300" imgH="330200" progId="Equation.3">
                  <p:embed/>
                </p:oleObj>
              </mc:Choice>
              <mc:Fallback>
                <p:oleObj name="Equation" r:id="rId3" imgW="2146300" imgH="3302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"/>
                        <a:ext cx="50292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3048000" y="3124200"/>
          <a:ext cx="284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3" name="Equation" r:id="rId5" imgW="2844800" imgH="419100" progId="Equation.3">
                  <p:embed/>
                </p:oleObj>
              </mc:Choice>
              <mc:Fallback>
                <p:oleObj name="Equation" r:id="rId5" imgW="2844800" imgH="4191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2844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457200" y="1143000"/>
            <a:ext cx="877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1295400" y="1143000"/>
          <a:ext cx="3768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4" name="公式" r:id="rId7" imgW="4216400" imgH="508000" progId="Equation.3">
                  <p:embed/>
                </p:oleObj>
              </mc:Choice>
              <mc:Fallback>
                <p:oleObj name="公式" r:id="rId7" imgW="4216400" imgH="5080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43000"/>
                        <a:ext cx="37687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1295400" y="1828800"/>
          <a:ext cx="3960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" name="公式" r:id="rId9" imgW="4432300" imgH="508000" progId="Equation.3">
                  <p:embed/>
                </p:oleObj>
              </mc:Choice>
              <mc:Fallback>
                <p:oleObj name="公式" r:id="rId9" imgW="4432300" imgH="5080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28800"/>
                        <a:ext cx="39608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838200" y="3124200"/>
          <a:ext cx="18494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6" name="公式" r:id="rId11" imgW="2070100" imgH="406400" progId="Equation.3">
                  <p:embed/>
                </p:oleObj>
              </mc:Choice>
              <mc:Fallback>
                <p:oleObj name="公式" r:id="rId11" imgW="2070100" imgH="4064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24200"/>
                        <a:ext cx="1849438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1219200" y="2514600"/>
          <a:ext cx="45799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" name="公式" r:id="rId13" imgW="5118100" imgH="406400" progId="Equation.3">
                  <p:embed/>
                </p:oleObj>
              </mc:Choice>
              <mc:Fallback>
                <p:oleObj name="公式" r:id="rId13" imgW="5118100" imgH="4064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457993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9" name="Object 29"/>
          <p:cNvGraphicFramePr>
            <a:graphicFrameLocks noChangeAspect="1"/>
          </p:cNvGraphicFramePr>
          <p:nvPr/>
        </p:nvGraphicFramePr>
        <p:xfrm>
          <a:off x="3657600" y="3810000"/>
          <a:ext cx="2336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" name="Equation" r:id="rId15" imgW="2336800" imgH="825500" progId="Equation.3">
                  <p:embed/>
                </p:oleObj>
              </mc:Choice>
              <mc:Fallback>
                <p:oleObj name="Equation" r:id="rId15" imgW="2336800" imgH="8255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10000"/>
                        <a:ext cx="2336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0" name="Object 30"/>
          <p:cNvGraphicFramePr>
            <a:graphicFrameLocks noChangeAspect="1"/>
          </p:cNvGraphicFramePr>
          <p:nvPr/>
        </p:nvGraphicFramePr>
        <p:xfrm>
          <a:off x="6096000" y="3810000"/>
          <a:ext cx="24257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" name="Equation" r:id="rId17" imgW="2425700" imgH="876300" progId="Equation.3">
                  <p:embed/>
                </p:oleObj>
              </mc:Choice>
              <mc:Fallback>
                <p:oleObj name="Equation" r:id="rId17" imgW="2425700" imgH="8763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810000"/>
                        <a:ext cx="24257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1" name="Object 31"/>
          <p:cNvGraphicFramePr>
            <a:graphicFrameLocks noChangeAspect="1"/>
          </p:cNvGraphicFramePr>
          <p:nvPr/>
        </p:nvGraphicFramePr>
        <p:xfrm>
          <a:off x="533400" y="3810000"/>
          <a:ext cx="30480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" name="Equation" r:id="rId19" imgW="1282700" imgH="393700" progId="Equation.3">
                  <p:embed/>
                </p:oleObj>
              </mc:Choice>
              <mc:Fallback>
                <p:oleObj name="Equation" r:id="rId19" imgW="1282700" imgH="3937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0"/>
                        <a:ext cx="304800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6478588" y="757238"/>
            <a:ext cx="1866900" cy="2009775"/>
            <a:chOff x="3072" y="816"/>
            <a:chExt cx="1176" cy="1266"/>
          </a:xfrm>
        </p:grpSpPr>
        <p:graphicFrame>
          <p:nvGraphicFramePr>
            <p:cNvPr id="8216" name="Object 33"/>
            <p:cNvGraphicFramePr>
              <a:graphicFrameLocks noChangeAspect="1"/>
            </p:cNvGraphicFramePr>
            <p:nvPr/>
          </p:nvGraphicFramePr>
          <p:xfrm>
            <a:off x="3072" y="816"/>
            <a:ext cx="1176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1" name="BMP 图象" r:id="rId21" imgW="1867161" imgH="2010056" progId="PBrush">
                    <p:embed/>
                  </p:oleObj>
                </mc:Choice>
                <mc:Fallback>
                  <p:oleObj name="BMP 图象" r:id="rId21" imgW="1867161" imgH="2010056" progId="PBrush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816"/>
                          <a:ext cx="1176" cy="1266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7" name="Object 34"/>
            <p:cNvGraphicFramePr>
              <a:graphicFrameLocks noChangeAspect="1"/>
            </p:cNvGraphicFramePr>
            <p:nvPr/>
          </p:nvGraphicFramePr>
          <p:xfrm>
            <a:off x="3312" y="1658"/>
            <a:ext cx="21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2" name="公式" r:id="rId23" imgW="393529" imgH="418918" progId="Equation.3">
                    <p:embed/>
                  </p:oleObj>
                </mc:Choice>
                <mc:Fallback>
                  <p:oleObj name="公式" r:id="rId23" imgW="393529" imgH="418918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658"/>
                          <a:ext cx="212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488113" y="769938"/>
            <a:ext cx="1866900" cy="2000250"/>
            <a:chOff x="2736" y="824"/>
            <a:chExt cx="1176" cy="1260"/>
          </a:xfrm>
        </p:grpSpPr>
        <p:graphicFrame>
          <p:nvGraphicFramePr>
            <p:cNvPr id="8214" name="Object 36"/>
            <p:cNvGraphicFramePr>
              <a:graphicFrameLocks noChangeAspect="1"/>
            </p:cNvGraphicFramePr>
            <p:nvPr/>
          </p:nvGraphicFramePr>
          <p:xfrm>
            <a:off x="2736" y="824"/>
            <a:ext cx="1176" cy="1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3" name="BMP 图象" r:id="rId25" imgW="1867161" imgH="2000000" progId="PBrush">
                    <p:embed/>
                  </p:oleObj>
                </mc:Choice>
                <mc:Fallback>
                  <p:oleObj name="BMP 图象" r:id="rId25" imgW="1867161" imgH="2000000" progId="PBrush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824"/>
                          <a:ext cx="1176" cy="126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5" name="Object 37"/>
            <p:cNvGraphicFramePr>
              <a:graphicFrameLocks noChangeAspect="1"/>
            </p:cNvGraphicFramePr>
            <p:nvPr/>
          </p:nvGraphicFramePr>
          <p:xfrm>
            <a:off x="3072" y="1536"/>
            <a:ext cx="20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4" name="公式" r:id="rId27" imgW="419100" imgH="419100" progId="Equation.3">
                    <p:embed/>
                  </p:oleObj>
                </mc:Choice>
                <mc:Fallback>
                  <p:oleObj name="公式" r:id="rId27" imgW="419100" imgH="41910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536"/>
                          <a:ext cx="204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478588" y="773113"/>
            <a:ext cx="1866900" cy="2009775"/>
            <a:chOff x="2640" y="823"/>
            <a:chExt cx="1176" cy="1266"/>
          </a:xfrm>
        </p:grpSpPr>
        <p:graphicFrame>
          <p:nvGraphicFramePr>
            <p:cNvPr id="8212" name="Object 39"/>
            <p:cNvGraphicFramePr>
              <a:graphicFrameLocks noChangeAspect="1"/>
            </p:cNvGraphicFramePr>
            <p:nvPr/>
          </p:nvGraphicFramePr>
          <p:xfrm>
            <a:off x="2640" y="823"/>
            <a:ext cx="1176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5" name="BMP 图象" r:id="rId29" imgW="1867161" imgH="2010056" progId="PBrush">
                    <p:embed/>
                  </p:oleObj>
                </mc:Choice>
                <mc:Fallback>
                  <p:oleObj name="BMP 图象" r:id="rId29" imgW="1867161" imgH="2010056" progId="PBrush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823"/>
                          <a:ext cx="1176" cy="1266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3" name="Object 40"/>
            <p:cNvGraphicFramePr>
              <a:graphicFrameLocks noChangeAspect="1"/>
            </p:cNvGraphicFramePr>
            <p:nvPr/>
          </p:nvGraphicFramePr>
          <p:xfrm>
            <a:off x="2976" y="1552"/>
            <a:ext cx="165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6" name="公式" r:id="rId31" imgW="279279" imgH="317362" progId="Equation.3">
                    <p:embed/>
                  </p:oleObj>
                </mc:Choice>
                <mc:Fallback>
                  <p:oleObj name="公式" r:id="rId31" imgW="279279" imgH="317362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552"/>
                          <a:ext cx="165" cy="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6477000" y="762000"/>
            <a:ext cx="1866900" cy="2009775"/>
            <a:chOff x="3792" y="823"/>
            <a:chExt cx="1176" cy="1266"/>
          </a:xfrm>
        </p:grpSpPr>
        <p:graphicFrame>
          <p:nvGraphicFramePr>
            <p:cNvPr id="8208" name="Object 42"/>
            <p:cNvGraphicFramePr>
              <a:graphicFrameLocks noChangeAspect="1"/>
            </p:cNvGraphicFramePr>
            <p:nvPr/>
          </p:nvGraphicFramePr>
          <p:xfrm>
            <a:off x="3792" y="823"/>
            <a:ext cx="1176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7" name="BMP 图象" r:id="rId33" imgW="1867161" imgH="2010056" progId="PBrush">
                    <p:embed/>
                  </p:oleObj>
                </mc:Choice>
                <mc:Fallback>
                  <p:oleObj name="BMP 图象" r:id="rId33" imgW="1867161" imgH="2010056" progId="PBrush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823"/>
                          <a:ext cx="1176" cy="1266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9" name="Object 43"/>
            <p:cNvGraphicFramePr>
              <a:graphicFrameLocks noChangeAspect="1"/>
            </p:cNvGraphicFramePr>
            <p:nvPr/>
          </p:nvGraphicFramePr>
          <p:xfrm>
            <a:off x="4375" y="1368"/>
            <a:ext cx="137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8" name="公式" r:id="rId35" imgW="279279" imgH="317362" progId="Equation.3">
                    <p:embed/>
                  </p:oleObj>
                </mc:Choice>
                <mc:Fallback>
                  <p:oleObj name="公式" r:id="rId35" imgW="279279" imgH="317362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1368"/>
                          <a:ext cx="137" cy="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0" name="Object 44"/>
            <p:cNvGraphicFramePr>
              <a:graphicFrameLocks noChangeAspect="1"/>
            </p:cNvGraphicFramePr>
            <p:nvPr/>
          </p:nvGraphicFramePr>
          <p:xfrm>
            <a:off x="4032" y="1680"/>
            <a:ext cx="21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9" name="公式" r:id="rId36" imgW="393529" imgH="418918" progId="Equation.3">
                    <p:embed/>
                  </p:oleObj>
                </mc:Choice>
                <mc:Fallback>
                  <p:oleObj name="公式" r:id="rId36" imgW="393529" imgH="418918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680"/>
                          <a:ext cx="212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1" name="Object 45"/>
            <p:cNvGraphicFramePr>
              <a:graphicFrameLocks noChangeAspect="1"/>
            </p:cNvGraphicFramePr>
            <p:nvPr/>
          </p:nvGraphicFramePr>
          <p:xfrm>
            <a:off x="3936" y="1104"/>
            <a:ext cx="20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0" name="公式" r:id="rId37" imgW="419100" imgH="419100" progId="Equation.3">
                    <p:embed/>
                  </p:oleObj>
                </mc:Choice>
                <mc:Fallback>
                  <p:oleObj name="公式" r:id="rId37" imgW="419100" imgH="419100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104"/>
                          <a:ext cx="204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86" name="Object 46"/>
          <p:cNvGraphicFramePr>
            <a:graphicFrameLocks noChangeAspect="1"/>
          </p:cNvGraphicFramePr>
          <p:nvPr/>
        </p:nvGraphicFramePr>
        <p:xfrm>
          <a:off x="7620000" y="2590800"/>
          <a:ext cx="207963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1" name="公式" r:id="rId38" imgW="291973" imgH="291973" progId="Equation.3">
                  <p:embed/>
                </p:oleObj>
              </mc:Choice>
              <mc:Fallback>
                <p:oleObj name="公式" r:id="rId38" imgW="291973" imgH="291973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590800"/>
                        <a:ext cx="207963" cy="207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7" name="Object 47"/>
          <p:cNvGraphicFramePr>
            <a:graphicFrameLocks noChangeAspect="1"/>
          </p:cNvGraphicFramePr>
          <p:nvPr/>
        </p:nvGraphicFramePr>
        <p:xfrm>
          <a:off x="7848600" y="2514600"/>
          <a:ext cx="48577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2" name="公式" r:id="rId40" imgW="710891" imgH="380835" progId="Equation.3">
                  <p:embed/>
                </p:oleObj>
              </mc:Choice>
              <mc:Fallback>
                <p:oleObj name="公式" r:id="rId40" imgW="710891" imgH="380835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485775" cy="27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1" name="Text Box 51"/>
          <p:cNvSpPr txBox="1">
            <a:spLocks noChangeArrowheads="1"/>
          </p:cNvSpPr>
          <p:nvPr/>
        </p:nvSpPr>
        <p:spPr bwMode="auto">
          <a:xfrm>
            <a:off x="457200" y="51054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又</a:t>
            </a:r>
          </a:p>
        </p:txBody>
      </p:sp>
      <p:graphicFrame>
        <p:nvGraphicFramePr>
          <p:cNvPr id="35892" name="Object 52"/>
          <p:cNvGraphicFramePr>
            <a:graphicFrameLocks noChangeAspect="1"/>
          </p:cNvGraphicFramePr>
          <p:nvPr/>
        </p:nvGraphicFramePr>
        <p:xfrm>
          <a:off x="1066800" y="5094288"/>
          <a:ext cx="22860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3" name="Equation" r:id="rId42" imgW="926698" imgH="393529" progId="Equation.3">
                  <p:embed/>
                </p:oleObj>
              </mc:Choice>
              <mc:Fallback>
                <p:oleObj name="Equation" r:id="rId42" imgW="926698" imgH="393529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94288"/>
                        <a:ext cx="2286000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93" name="Object 53"/>
          <p:cNvGraphicFramePr>
            <a:graphicFrameLocks noChangeAspect="1"/>
          </p:cNvGraphicFramePr>
          <p:nvPr/>
        </p:nvGraphicFramePr>
        <p:xfrm>
          <a:off x="3352800" y="4953000"/>
          <a:ext cx="28956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4" name="Equation" r:id="rId44" imgW="1218671" imgH="355446" progId="Equation.3">
                  <p:embed/>
                </p:oleObj>
              </mc:Choice>
              <mc:Fallback>
                <p:oleObj name="Equation" r:id="rId44" imgW="1218671" imgH="355446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953000"/>
                        <a:ext cx="28956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94" name="Object 54"/>
          <p:cNvGraphicFramePr>
            <a:graphicFrameLocks noChangeAspect="1"/>
          </p:cNvGraphicFramePr>
          <p:nvPr/>
        </p:nvGraphicFramePr>
        <p:xfrm>
          <a:off x="6248400" y="4953000"/>
          <a:ext cx="202565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5" name="Equation" r:id="rId46" imgW="888614" imgH="406224" progId="Equation.3">
                  <p:embed/>
                </p:oleObj>
              </mc:Choice>
              <mc:Fallback>
                <p:oleObj name="Equation" r:id="rId46" imgW="888614" imgH="406224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953000"/>
                        <a:ext cx="202565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autoUpdateAnimBg="0"/>
      <p:bldP spid="35891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00CC99"/>
      </a:accent1>
      <a:accent2>
        <a:srgbClr val="3333CC"/>
      </a:accent2>
      <a:accent3>
        <a:srgbClr val="AAAA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46275"/>
                <a:invGamma/>
              </a:schemeClr>
            </a:gs>
            <a:gs pos="100000">
              <a:schemeClr val="accent2"/>
            </a:gs>
          </a:gsLst>
          <a:lin ang="0" scaled="1"/>
        </a:gra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46275"/>
                <a:invGamma/>
              </a:schemeClr>
            </a:gs>
            <a:gs pos="100000">
              <a:schemeClr val="accent2"/>
            </a:gs>
          </a:gsLst>
          <a:lin ang="0" scaled="1"/>
        </a:gra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362</Words>
  <Application>Microsoft Office PowerPoint</Application>
  <PresentationFormat>全屏显示(4:3)</PresentationFormat>
  <Paragraphs>80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默认设计模板</vt:lpstr>
      <vt:lpstr>公式</vt:lpstr>
      <vt:lpstr>Equation</vt:lpstr>
      <vt:lpstr>位图图像</vt:lpstr>
      <vt:lpstr>BMP 图象</vt:lpstr>
      <vt:lpstr>MathType 6.0 Equation</vt:lpstr>
      <vt:lpstr>第二节   二重积分的计算法</vt:lpstr>
      <vt:lpstr>在极坐标系下, 根据定义</vt:lpstr>
      <vt:lpstr>记</vt:lpstr>
      <vt:lpstr>PowerPoint 演示文稿</vt:lpstr>
      <vt:lpstr>极坐标系中的二重积分化为二次积分</vt:lpstr>
      <vt:lpstr>或者极点（原点）包含在 D 时内，即</vt:lpstr>
      <vt:lpstr>思考:</vt:lpstr>
      <vt:lpstr>例5.</vt:lpstr>
      <vt:lpstr>例6.</vt:lpstr>
      <vt:lpstr>类似地，</vt:lpstr>
      <vt:lpstr>例7.</vt:lpstr>
      <vt:lpstr>小结</vt:lpstr>
      <vt:lpstr>课堂练习</vt:lpstr>
      <vt:lpstr>2.</vt:lpstr>
      <vt:lpstr>3.</vt:lpstr>
      <vt:lpstr>4.</vt:lpstr>
      <vt:lpstr>作业</vt:lpstr>
    </vt:vector>
  </TitlesOfParts>
  <Company>iapcm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重积分</dc:title>
  <dc:subject>第二节 二重积分的计算法</dc:subject>
  <dc:creator>huady</dc:creator>
  <cp:lastModifiedBy>huady</cp:lastModifiedBy>
  <cp:revision>117</cp:revision>
  <dcterms:created xsi:type="dcterms:W3CDTF">2006-03-10T12:29:51Z</dcterms:created>
  <dcterms:modified xsi:type="dcterms:W3CDTF">2018-04-11T05:12:50Z</dcterms:modified>
</cp:coreProperties>
</file>