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56" r:id="rId11"/>
    <p:sldId id="257" r:id="rId12"/>
    <p:sldId id="258" r:id="rId13"/>
    <p:sldId id="260" r:id="rId14"/>
    <p:sldId id="261" r:id="rId15"/>
    <p:sldId id="262" r:id="rId16"/>
    <p:sldId id="263" r:id="rId17"/>
    <p:sldId id="264" r:id="rId18"/>
    <p:sldId id="276" r:id="rId19"/>
    <p:sldId id="266" r:id="rId20"/>
    <p:sldId id="267" r:id="rId21"/>
    <p:sldId id="268" r:id="rId22"/>
    <p:sldId id="291" r:id="rId23"/>
    <p:sldId id="270" r:id="rId24"/>
    <p:sldId id="290" r:id="rId25"/>
    <p:sldId id="289" r:id="rId26"/>
    <p:sldId id="272" r:id="rId27"/>
    <p:sldId id="279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9999FF"/>
    <a:srgbClr val="00FF00"/>
    <a:srgbClr val="3399FF"/>
    <a:srgbClr val="009900"/>
    <a:srgbClr val="008000"/>
    <a:srgbClr val="FF99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74" autoAdjust="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4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4" Type="http://schemas.openxmlformats.org/officeDocument/2006/relationships/image" Target="../media/image9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image" Target="../media/image103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12" Type="http://schemas.openxmlformats.org/officeDocument/2006/relationships/image" Target="../media/image102.emf"/><Relationship Id="rId17" Type="http://schemas.openxmlformats.org/officeDocument/2006/relationships/image" Target="../media/image107.wmf"/><Relationship Id="rId2" Type="http://schemas.openxmlformats.org/officeDocument/2006/relationships/image" Target="../media/image92.emf"/><Relationship Id="rId16" Type="http://schemas.openxmlformats.org/officeDocument/2006/relationships/image" Target="../media/image106.wmf"/><Relationship Id="rId1" Type="http://schemas.openxmlformats.org/officeDocument/2006/relationships/image" Target="../media/image91.png"/><Relationship Id="rId6" Type="http://schemas.openxmlformats.org/officeDocument/2006/relationships/image" Target="../media/image96.emf"/><Relationship Id="rId11" Type="http://schemas.openxmlformats.org/officeDocument/2006/relationships/image" Target="../media/image101.emf"/><Relationship Id="rId5" Type="http://schemas.openxmlformats.org/officeDocument/2006/relationships/image" Target="../media/image95.png"/><Relationship Id="rId15" Type="http://schemas.openxmlformats.org/officeDocument/2006/relationships/image" Target="../media/image105.wmf"/><Relationship Id="rId10" Type="http://schemas.openxmlformats.org/officeDocument/2006/relationships/image" Target="../media/image100.emf"/><Relationship Id="rId4" Type="http://schemas.openxmlformats.org/officeDocument/2006/relationships/image" Target="../media/image94.emf"/><Relationship Id="rId9" Type="http://schemas.openxmlformats.org/officeDocument/2006/relationships/image" Target="../media/image99.emf"/><Relationship Id="rId14" Type="http://schemas.openxmlformats.org/officeDocument/2006/relationships/image" Target="../media/image104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emf"/><Relationship Id="rId7" Type="http://schemas.openxmlformats.org/officeDocument/2006/relationships/image" Target="../media/image115.w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w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Relationship Id="rId9" Type="http://schemas.openxmlformats.org/officeDocument/2006/relationships/image" Target="../media/image11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image" Target="../media/image130.emf"/><Relationship Id="rId18" Type="http://schemas.openxmlformats.org/officeDocument/2006/relationships/image" Target="../media/image135.w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12" Type="http://schemas.openxmlformats.org/officeDocument/2006/relationships/image" Target="../media/image129.emf"/><Relationship Id="rId17" Type="http://schemas.openxmlformats.org/officeDocument/2006/relationships/image" Target="../media/image134.wmf"/><Relationship Id="rId2" Type="http://schemas.openxmlformats.org/officeDocument/2006/relationships/image" Target="../media/image119.emf"/><Relationship Id="rId16" Type="http://schemas.openxmlformats.org/officeDocument/2006/relationships/image" Target="../media/image133.w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5" Type="http://schemas.openxmlformats.org/officeDocument/2006/relationships/image" Target="../media/image122.emf"/><Relationship Id="rId15" Type="http://schemas.openxmlformats.org/officeDocument/2006/relationships/image" Target="../media/image132.w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Relationship Id="rId14" Type="http://schemas.openxmlformats.org/officeDocument/2006/relationships/image" Target="../media/image131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9.wmf"/><Relationship Id="rId3" Type="http://schemas.openxmlformats.org/officeDocument/2006/relationships/image" Target="../media/image139.emf"/><Relationship Id="rId7" Type="http://schemas.openxmlformats.org/officeDocument/2006/relationships/image" Target="../media/image143.emf"/><Relationship Id="rId12" Type="http://schemas.openxmlformats.org/officeDocument/2006/relationships/image" Target="../media/image148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Relationship Id="rId6" Type="http://schemas.openxmlformats.org/officeDocument/2006/relationships/image" Target="../media/image142.emf"/><Relationship Id="rId11" Type="http://schemas.openxmlformats.org/officeDocument/2006/relationships/image" Target="../media/image147.wmf"/><Relationship Id="rId5" Type="http://schemas.openxmlformats.org/officeDocument/2006/relationships/image" Target="../media/image141.emf"/><Relationship Id="rId10" Type="http://schemas.openxmlformats.org/officeDocument/2006/relationships/image" Target="../media/image146.wmf"/><Relationship Id="rId4" Type="http://schemas.openxmlformats.org/officeDocument/2006/relationships/image" Target="../media/image140.emf"/><Relationship Id="rId9" Type="http://schemas.openxmlformats.org/officeDocument/2006/relationships/image" Target="../media/image14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13" Type="http://schemas.openxmlformats.org/officeDocument/2006/relationships/image" Target="../media/image163.wmf"/><Relationship Id="rId3" Type="http://schemas.openxmlformats.org/officeDocument/2006/relationships/image" Target="../media/image153.wmf"/><Relationship Id="rId7" Type="http://schemas.openxmlformats.org/officeDocument/2006/relationships/image" Target="../media/image157.emf"/><Relationship Id="rId12" Type="http://schemas.openxmlformats.org/officeDocument/2006/relationships/image" Target="../media/image162.wmf"/><Relationship Id="rId2" Type="http://schemas.openxmlformats.org/officeDocument/2006/relationships/image" Target="../media/image152.wmf"/><Relationship Id="rId16" Type="http://schemas.openxmlformats.org/officeDocument/2006/relationships/image" Target="../media/image166.wmf"/><Relationship Id="rId1" Type="http://schemas.openxmlformats.org/officeDocument/2006/relationships/image" Target="../media/image151.wmf"/><Relationship Id="rId6" Type="http://schemas.openxmlformats.org/officeDocument/2006/relationships/image" Target="../media/image156.emf"/><Relationship Id="rId11" Type="http://schemas.openxmlformats.org/officeDocument/2006/relationships/image" Target="../media/image161.emf"/><Relationship Id="rId5" Type="http://schemas.openxmlformats.org/officeDocument/2006/relationships/image" Target="../media/image155.wmf"/><Relationship Id="rId15" Type="http://schemas.openxmlformats.org/officeDocument/2006/relationships/image" Target="../media/image165.wmf"/><Relationship Id="rId10" Type="http://schemas.openxmlformats.org/officeDocument/2006/relationships/image" Target="../media/image160.emf"/><Relationship Id="rId4" Type="http://schemas.openxmlformats.org/officeDocument/2006/relationships/image" Target="../media/image154.wmf"/><Relationship Id="rId9" Type="http://schemas.openxmlformats.org/officeDocument/2006/relationships/image" Target="../media/image159.emf"/><Relationship Id="rId14" Type="http://schemas.openxmlformats.org/officeDocument/2006/relationships/image" Target="../media/image1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4" Type="http://schemas.openxmlformats.org/officeDocument/2006/relationships/image" Target="../media/image17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emf"/><Relationship Id="rId7" Type="http://schemas.openxmlformats.org/officeDocument/2006/relationships/image" Target="../media/image12.w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7" Type="http://schemas.openxmlformats.org/officeDocument/2006/relationships/image" Target="../media/image191.w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7" Type="http://schemas.openxmlformats.org/officeDocument/2006/relationships/image" Target="../media/image198.w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6" Type="http://schemas.openxmlformats.org/officeDocument/2006/relationships/image" Target="../media/image197.emf"/><Relationship Id="rId5" Type="http://schemas.openxmlformats.org/officeDocument/2006/relationships/image" Target="../media/image196.emf"/><Relationship Id="rId4" Type="http://schemas.openxmlformats.org/officeDocument/2006/relationships/image" Target="../media/image19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e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10" Type="http://schemas.openxmlformats.org/officeDocument/2006/relationships/image" Target="../media/image215.wmf"/><Relationship Id="rId4" Type="http://schemas.openxmlformats.org/officeDocument/2006/relationships/image" Target="../media/image209.emf"/><Relationship Id="rId9" Type="http://schemas.openxmlformats.org/officeDocument/2006/relationships/image" Target="../media/image21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wmf"/><Relationship Id="rId7" Type="http://schemas.openxmlformats.org/officeDocument/2006/relationships/image" Target="../media/image21.emf"/><Relationship Id="rId12" Type="http://schemas.openxmlformats.org/officeDocument/2006/relationships/image" Target="../media/image25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Relationship Id="rId6" Type="http://schemas.openxmlformats.org/officeDocument/2006/relationships/image" Target="../media/image20.wmf"/><Relationship Id="rId11" Type="http://schemas.openxmlformats.org/officeDocument/2006/relationships/image" Target="../media/image14.wmf"/><Relationship Id="rId5" Type="http://schemas.openxmlformats.org/officeDocument/2006/relationships/image" Target="../media/image19.wmf"/><Relationship Id="rId10" Type="http://schemas.openxmlformats.org/officeDocument/2006/relationships/image" Target="../media/image24.emf"/><Relationship Id="rId4" Type="http://schemas.openxmlformats.org/officeDocument/2006/relationships/image" Target="../media/image18.emf"/><Relationship Id="rId9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wmf"/><Relationship Id="rId7" Type="http://schemas.openxmlformats.org/officeDocument/2006/relationships/image" Target="../media/image38.e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emf"/><Relationship Id="rId11" Type="http://schemas.openxmlformats.org/officeDocument/2006/relationships/image" Target="../media/image42.wmf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wmf"/><Relationship Id="rId9" Type="http://schemas.openxmlformats.org/officeDocument/2006/relationships/image" Target="../media/image4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9.png"/><Relationship Id="rId2" Type="http://schemas.openxmlformats.org/officeDocument/2006/relationships/image" Target="../media/image74.emf"/><Relationship Id="rId1" Type="http://schemas.openxmlformats.org/officeDocument/2006/relationships/image" Target="../media/image73.png"/><Relationship Id="rId6" Type="http://schemas.openxmlformats.org/officeDocument/2006/relationships/image" Target="../media/image78.emf"/><Relationship Id="rId5" Type="http://schemas.openxmlformats.org/officeDocument/2006/relationships/image" Target="../media/image77.png"/><Relationship Id="rId4" Type="http://schemas.openxmlformats.org/officeDocument/2006/relationships/image" Target="../media/image76.emf"/><Relationship Id="rId9" Type="http://schemas.openxmlformats.org/officeDocument/2006/relationships/image" Target="../media/image8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3DE-7C40-4618-B356-53519288D0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9F1DC-2E01-4070-88AB-75652328DB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C906F-0A09-4588-8727-E246661D34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A4727-FBDD-4778-A175-609EE75A86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8CAFA-DDD2-4E37-9D1E-52FA4A7C2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F373A-BE91-443E-B767-6ADFB5DF8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38ACF-1863-4E28-8B79-E430AC5387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F9A27-DB44-41C9-8F1F-8BD0363A6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36163-0642-4C9F-BDC0-B44C3FE2F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F4C55-9189-437D-B8AD-77B683A140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3D7C5-1DC6-4950-8935-5567B9F8B5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100000">
              <a:srgbClr val="00009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pPr>
              <a:defRPr/>
            </a:pPr>
            <a:fld id="{ECB4D307-C011-4A60-ACEF-E7AC00040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77.png"/><Relationship Id="rId18" Type="http://schemas.openxmlformats.org/officeDocument/2006/relationships/oleObject" Target="../embeddings/oleObject83.bin"/><Relationship Id="rId3" Type="http://schemas.openxmlformats.org/officeDocument/2006/relationships/oleObject" Target="../embeddings/oleObject76.bin"/><Relationship Id="rId21" Type="http://schemas.openxmlformats.org/officeDocument/2006/relationships/image" Target="../media/image81.wmf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4.emf"/><Relationship Id="rId11" Type="http://schemas.openxmlformats.org/officeDocument/2006/relationships/image" Target="../media/image82.emf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78.emf"/><Relationship Id="rId10" Type="http://schemas.openxmlformats.org/officeDocument/2006/relationships/image" Target="../media/image76.emf"/><Relationship Id="rId19" Type="http://schemas.openxmlformats.org/officeDocument/2006/relationships/image" Target="../media/image80.emf"/><Relationship Id="rId4" Type="http://schemas.openxmlformats.org/officeDocument/2006/relationships/image" Target="../media/image73.png"/><Relationship Id="rId9" Type="http://schemas.openxmlformats.org/officeDocument/2006/relationships/oleObject" Target="../embeddings/oleObject79.bin"/><Relationship Id="rId14" Type="http://schemas.openxmlformats.org/officeDocument/2006/relationships/oleObject" Target="../embeddings/oleObject8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6.w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9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5.png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" Type="http://schemas.openxmlformats.org/officeDocument/2006/relationships/image" Target="../media/image108.emf"/><Relationship Id="rId21" Type="http://schemas.openxmlformats.org/officeDocument/2006/relationships/image" Target="../media/image99.emf"/><Relationship Id="rId34" Type="http://schemas.openxmlformats.org/officeDocument/2006/relationships/oleObject" Target="../embeddings/oleObject108.bin"/><Relationship Id="rId7" Type="http://schemas.openxmlformats.org/officeDocument/2006/relationships/image" Target="../media/image92.e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7.emf"/><Relationship Id="rId25" Type="http://schemas.openxmlformats.org/officeDocument/2006/relationships/image" Target="../media/image101.emf"/><Relationship Id="rId33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29" Type="http://schemas.openxmlformats.org/officeDocument/2006/relationships/image" Target="../media/image103.emf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4.emf"/><Relationship Id="rId24" Type="http://schemas.openxmlformats.org/officeDocument/2006/relationships/oleObject" Target="../embeddings/oleObject103.bin"/><Relationship Id="rId32" Type="http://schemas.openxmlformats.org/officeDocument/2006/relationships/oleObject" Target="../embeddings/oleObject107.bin"/><Relationship Id="rId37" Type="http://schemas.openxmlformats.org/officeDocument/2006/relationships/image" Target="../media/image107.wmf"/><Relationship Id="rId5" Type="http://schemas.openxmlformats.org/officeDocument/2006/relationships/image" Target="../media/image91.png"/><Relationship Id="rId15" Type="http://schemas.openxmlformats.org/officeDocument/2006/relationships/image" Target="../media/image96.emf"/><Relationship Id="rId23" Type="http://schemas.openxmlformats.org/officeDocument/2006/relationships/image" Target="../media/image100.emf"/><Relationship Id="rId28" Type="http://schemas.openxmlformats.org/officeDocument/2006/relationships/oleObject" Target="../embeddings/oleObject105.bin"/><Relationship Id="rId36" Type="http://schemas.openxmlformats.org/officeDocument/2006/relationships/oleObject" Target="../embeddings/oleObject109.bin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98.emf"/><Relationship Id="rId31" Type="http://schemas.openxmlformats.org/officeDocument/2006/relationships/image" Target="../media/image104.e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3.e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102.emf"/><Relationship Id="rId30" Type="http://schemas.openxmlformats.org/officeDocument/2006/relationships/oleObject" Target="../embeddings/oleObject106.bin"/><Relationship Id="rId35" Type="http://schemas.openxmlformats.org/officeDocument/2006/relationships/image" Target="../media/image10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5.emf"/><Relationship Id="rId26" Type="http://schemas.openxmlformats.org/officeDocument/2006/relationships/image" Target="../media/image129.emf"/><Relationship Id="rId39" Type="http://schemas.openxmlformats.org/officeDocument/2006/relationships/image" Target="../media/image135.wmf"/><Relationship Id="rId3" Type="http://schemas.openxmlformats.org/officeDocument/2006/relationships/oleObject" Target="../embeddings/oleObject119.bin"/><Relationship Id="rId21" Type="http://schemas.openxmlformats.org/officeDocument/2006/relationships/oleObject" Target="../embeddings/oleObject128.bin"/><Relationship Id="rId34" Type="http://schemas.openxmlformats.org/officeDocument/2006/relationships/oleObject" Target="../embeddings/oleObject134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33" Type="http://schemas.openxmlformats.org/officeDocument/2006/relationships/image" Target="../media/image132.wmf"/><Relationship Id="rId38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4.emf"/><Relationship Id="rId20" Type="http://schemas.openxmlformats.org/officeDocument/2006/relationships/image" Target="../media/image126.emf"/><Relationship Id="rId29" Type="http://schemas.openxmlformats.org/officeDocument/2006/relationships/oleObject" Target="../embeddings/oleObject132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28.emf"/><Relationship Id="rId32" Type="http://schemas.openxmlformats.org/officeDocument/2006/relationships/oleObject" Target="../embeddings/oleObject133.bin"/><Relationship Id="rId37" Type="http://schemas.openxmlformats.org/officeDocument/2006/relationships/image" Target="../media/image134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30.emf"/><Relationship Id="rId36" Type="http://schemas.openxmlformats.org/officeDocument/2006/relationships/oleObject" Target="../embeddings/oleObject135.bin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27.bin"/><Relationship Id="rId31" Type="http://schemas.openxmlformats.org/officeDocument/2006/relationships/image" Target="../media/image136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3.emf"/><Relationship Id="rId22" Type="http://schemas.openxmlformats.org/officeDocument/2006/relationships/image" Target="../media/image127.emf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131.emf"/><Relationship Id="rId35" Type="http://schemas.openxmlformats.org/officeDocument/2006/relationships/image" Target="../media/image1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42.bin"/><Relationship Id="rId18" Type="http://schemas.openxmlformats.org/officeDocument/2006/relationships/oleObject" Target="../embeddings/oleObject144.bin"/><Relationship Id="rId26" Type="http://schemas.openxmlformats.org/officeDocument/2006/relationships/oleObject" Target="../embeddings/oleObject148.bin"/><Relationship Id="rId3" Type="http://schemas.openxmlformats.org/officeDocument/2006/relationships/oleObject" Target="../embeddings/oleObject137.bin"/><Relationship Id="rId21" Type="http://schemas.openxmlformats.org/officeDocument/2006/relationships/image" Target="../media/image145.wmf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1.emf"/><Relationship Id="rId17" Type="http://schemas.openxmlformats.org/officeDocument/2006/relationships/image" Target="../media/image150.emf"/><Relationship Id="rId25" Type="http://schemas.openxmlformats.org/officeDocument/2006/relationships/image" Target="../media/image14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emf"/><Relationship Id="rId20" Type="http://schemas.openxmlformats.org/officeDocument/2006/relationships/oleObject" Target="../embeddings/oleObject145.bin"/><Relationship Id="rId29" Type="http://schemas.openxmlformats.org/officeDocument/2006/relationships/image" Target="../media/image14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8.emf"/><Relationship Id="rId11" Type="http://schemas.openxmlformats.org/officeDocument/2006/relationships/oleObject" Target="../embeddings/oleObject141.bin"/><Relationship Id="rId24" Type="http://schemas.openxmlformats.org/officeDocument/2006/relationships/oleObject" Target="../embeddings/oleObject147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49.bin"/><Relationship Id="rId10" Type="http://schemas.openxmlformats.org/officeDocument/2006/relationships/image" Target="../media/image140.emf"/><Relationship Id="rId19" Type="http://schemas.openxmlformats.org/officeDocument/2006/relationships/image" Target="../media/image144.wmf"/><Relationship Id="rId4" Type="http://schemas.openxmlformats.org/officeDocument/2006/relationships/image" Target="../media/image137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2.emf"/><Relationship Id="rId22" Type="http://schemas.openxmlformats.org/officeDocument/2006/relationships/oleObject" Target="../embeddings/oleObject146.bin"/><Relationship Id="rId27" Type="http://schemas.openxmlformats.org/officeDocument/2006/relationships/image" Target="../media/image14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8.emf"/><Relationship Id="rId26" Type="http://schemas.openxmlformats.org/officeDocument/2006/relationships/oleObject" Target="../embeddings/oleObject161.bin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34" Type="http://schemas.openxmlformats.org/officeDocument/2006/relationships/oleObject" Target="../embeddings/oleObject165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57.bin"/><Relationship Id="rId25" Type="http://schemas.openxmlformats.org/officeDocument/2006/relationships/image" Target="../media/image167.emf"/><Relationship Id="rId33" Type="http://schemas.openxmlformats.org/officeDocument/2006/relationships/image" Target="../media/image1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emf"/><Relationship Id="rId20" Type="http://schemas.openxmlformats.org/officeDocument/2006/relationships/image" Target="../media/image159.emf"/><Relationship Id="rId29" Type="http://schemas.openxmlformats.org/officeDocument/2006/relationships/image" Target="../media/image163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4.bin"/><Relationship Id="rId24" Type="http://schemas.openxmlformats.org/officeDocument/2006/relationships/image" Target="../media/image161.emf"/><Relationship Id="rId32" Type="http://schemas.openxmlformats.org/officeDocument/2006/relationships/oleObject" Target="../embeddings/oleObject16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23" Type="http://schemas.openxmlformats.org/officeDocument/2006/relationships/oleObject" Target="../embeddings/oleObject160.bin"/><Relationship Id="rId28" Type="http://schemas.openxmlformats.org/officeDocument/2006/relationships/oleObject" Target="../embeddings/oleObject162.bin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58.bin"/><Relationship Id="rId31" Type="http://schemas.openxmlformats.org/officeDocument/2006/relationships/image" Target="../media/image16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6.emf"/><Relationship Id="rId22" Type="http://schemas.openxmlformats.org/officeDocument/2006/relationships/image" Target="../media/image160.emf"/><Relationship Id="rId27" Type="http://schemas.openxmlformats.org/officeDocument/2006/relationships/image" Target="../media/image162.wmf"/><Relationship Id="rId30" Type="http://schemas.openxmlformats.org/officeDocument/2006/relationships/oleObject" Target="../embeddings/oleObject163.bin"/><Relationship Id="rId35" Type="http://schemas.openxmlformats.org/officeDocument/2006/relationships/image" Target="../media/image1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9.emf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71.emf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6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79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6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7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83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8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oleObject" Target="../embeddings/oleObject188.bin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88.emf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9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8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5" Type="http://schemas.openxmlformats.org/officeDocument/2006/relationships/oleObject" Target="../embeddings/oleObject196.bin"/><Relationship Id="rId10" Type="http://schemas.openxmlformats.org/officeDocument/2006/relationships/image" Target="../media/image195.emf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9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2.bin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202.wmf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20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209.bin"/><Relationship Id="rId18" Type="http://schemas.openxmlformats.org/officeDocument/2006/relationships/image" Target="../media/image213.emf"/><Relationship Id="rId3" Type="http://schemas.openxmlformats.org/officeDocument/2006/relationships/oleObject" Target="../embeddings/oleObject204.bin"/><Relationship Id="rId21" Type="http://schemas.openxmlformats.org/officeDocument/2006/relationships/oleObject" Target="../embeddings/oleObject213.bin"/><Relationship Id="rId7" Type="http://schemas.openxmlformats.org/officeDocument/2006/relationships/oleObject" Target="../embeddings/oleObject206.bin"/><Relationship Id="rId12" Type="http://schemas.openxmlformats.org/officeDocument/2006/relationships/image" Target="../media/image210.emf"/><Relationship Id="rId17" Type="http://schemas.openxmlformats.org/officeDocument/2006/relationships/oleObject" Target="../embeddings/oleObject2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08.bin"/><Relationship Id="rId5" Type="http://schemas.openxmlformats.org/officeDocument/2006/relationships/oleObject" Target="../embeddings/oleObject205.bin"/><Relationship Id="rId15" Type="http://schemas.openxmlformats.org/officeDocument/2006/relationships/oleObject" Target="../embeddings/oleObject210.bin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212.bin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07.bin"/><Relationship Id="rId14" Type="http://schemas.openxmlformats.org/officeDocument/2006/relationships/image" Target="../media/image211.emf"/><Relationship Id="rId22" Type="http://schemas.openxmlformats.org/officeDocument/2006/relationships/image" Target="../media/image2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21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emf"/><Relationship Id="rId26" Type="http://schemas.openxmlformats.org/officeDocument/2006/relationships/image" Target="../media/image25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emf"/><Relationship Id="rId20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18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22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9.e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e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emf"/><Relationship Id="rId20" Type="http://schemas.openxmlformats.org/officeDocument/2006/relationships/image" Target="../media/image4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7.emf"/><Relationship Id="rId22" Type="http://schemas.openxmlformats.org/officeDocument/2006/relationships/image" Target="../media/image4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5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6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57.bin"/><Relationship Id="rId30" Type="http://schemas.openxmlformats.org/officeDocument/2006/relationships/image" Target="../media/image5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68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63.bin"/><Relationship Id="rId24" Type="http://schemas.openxmlformats.org/officeDocument/2006/relationships/image" Target="../media/image66.wmf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1.w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026"/>
          <p:cNvSpPr txBox="1">
            <a:spLocks noChangeArrowheads="1"/>
          </p:cNvSpPr>
          <p:nvPr/>
        </p:nvSpPr>
        <p:spPr bwMode="auto">
          <a:xfrm>
            <a:off x="1143000" y="1447800"/>
            <a:ext cx="7429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99FF"/>
                </a:solidFill>
              </a:rPr>
              <a:t>第十一章       曲线积分与曲面积分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2924175"/>
            <a:ext cx="6400800" cy="838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第三节  格林公式及其应用</a:t>
            </a:r>
            <a:r>
              <a:rPr lang="en-US" altLang="zh-CN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续</a:t>
            </a:r>
            <a:r>
              <a:rPr lang="en-US" altLang="zh-CN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43000" y="1447800"/>
            <a:ext cx="7500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99FF"/>
                </a:solidFill>
              </a:rPr>
              <a:t>第十一章       曲线积分与曲面积分</a:t>
            </a: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895600"/>
            <a:ext cx="6400800" cy="838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第四节   对面积的曲面积分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56388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一、对面积的曲面积分的引例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457200" y="3657600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采用“</a:t>
            </a:r>
            <a:r>
              <a:rPr lang="zh-CN" altLang="en-US" b="1">
                <a:solidFill>
                  <a:srgbClr val="00FFFF"/>
                </a:solidFill>
              </a:rPr>
              <a:t>分、匀、合、精</a:t>
            </a:r>
            <a:r>
              <a:rPr lang="zh-CN" altLang="en-US" b="1"/>
              <a:t>” 的思想，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304800" y="9906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>
                <a:solidFill>
                  <a:srgbClr val="00FFFF"/>
                </a:solidFill>
                <a:latin typeface="楷体_GB2312" pitchFamily="49" charset="-122"/>
              </a:rPr>
              <a:t>求非均匀曲面的质量</a:t>
            </a:r>
          </a:p>
        </p:txBody>
      </p:sp>
      <p:sp>
        <p:nvSpPr>
          <p:cNvPr id="3170" name="Text Box 98"/>
          <p:cNvSpPr txBox="1">
            <a:spLocks noChangeArrowheads="1"/>
          </p:cNvSpPr>
          <p:nvPr/>
        </p:nvSpPr>
        <p:spPr bwMode="auto">
          <a:xfrm>
            <a:off x="457200" y="2362200"/>
            <a:ext cx="4953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b="1"/>
              <a:t>任意点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/>
              <a:t>, </a:t>
            </a:r>
            <a:r>
              <a:rPr lang="en-US" altLang="zh-CN" b="1" i="1"/>
              <a:t>z</a:t>
            </a:r>
            <a:r>
              <a:rPr lang="en-US" altLang="zh-CN" b="1"/>
              <a:t>) </a:t>
            </a:r>
            <a:r>
              <a:rPr lang="zh-CN" altLang="en-US" b="1"/>
              <a:t>处的面密度为</a:t>
            </a:r>
          </a:p>
        </p:txBody>
      </p:sp>
      <p:sp>
        <p:nvSpPr>
          <p:cNvPr id="3174" name="Text Box 102"/>
          <p:cNvSpPr txBox="1">
            <a:spLocks noChangeArrowheads="1"/>
          </p:cNvSpPr>
          <p:nvPr/>
        </p:nvSpPr>
        <p:spPr bwMode="auto">
          <a:xfrm>
            <a:off x="457200" y="4267200"/>
            <a:ext cx="1063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可得</a:t>
            </a:r>
          </a:p>
        </p:txBody>
      </p:sp>
      <p:sp>
        <p:nvSpPr>
          <p:cNvPr id="3178" name="Text Box 106"/>
          <p:cNvSpPr txBox="1">
            <a:spLocks noChangeArrowheads="1"/>
          </p:cNvSpPr>
          <p:nvPr/>
        </p:nvSpPr>
        <p:spPr bwMode="auto">
          <a:xfrm>
            <a:off x="428625" y="2971800"/>
            <a:ext cx="5275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b="1" i="1" dirty="0">
                <a:latin typeface="楷体_GB2312" pitchFamily="49" charset="-122"/>
                <a:sym typeface="Symbol"/>
              </a:rPr>
              <a:t></a:t>
            </a:r>
            <a:r>
              <a:rPr lang="en-US" altLang="zh-CN" b="1" dirty="0">
                <a:latin typeface="楷体_GB2312" pitchFamily="49" charset="-122"/>
                <a:sym typeface="Symbol"/>
              </a:rPr>
              <a:t>(</a:t>
            </a:r>
            <a:r>
              <a:rPr lang="en-US" altLang="zh-CN" b="1" i="1" dirty="0" err="1">
                <a:latin typeface="+mn-lt"/>
                <a:sym typeface="Symbol"/>
              </a:rPr>
              <a:t>x</a:t>
            </a:r>
            <a:r>
              <a:rPr lang="en-US" altLang="zh-CN" b="1" dirty="0" err="1">
                <a:latin typeface="楷体_GB2312" pitchFamily="49" charset="-122"/>
                <a:sym typeface="Symbol"/>
              </a:rPr>
              <a:t>,</a:t>
            </a:r>
            <a:r>
              <a:rPr lang="en-US" altLang="zh-CN" b="1" i="1" dirty="0" err="1">
                <a:latin typeface="+mn-lt"/>
                <a:sym typeface="Symbol"/>
              </a:rPr>
              <a:t>y</a:t>
            </a:r>
            <a:r>
              <a:rPr lang="en-US" altLang="zh-CN" b="1" dirty="0" err="1">
                <a:latin typeface="楷体_GB2312" pitchFamily="49" charset="-122"/>
                <a:sym typeface="Symbol"/>
              </a:rPr>
              <a:t>,</a:t>
            </a:r>
            <a:r>
              <a:rPr lang="en-US" altLang="zh-CN" b="1" i="1" dirty="0" err="1">
                <a:latin typeface="+mn-lt"/>
                <a:sym typeface="Symbol"/>
              </a:rPr>
              <a:t>z</a:t>
            </a:r>
            <a:r>
              <a:rPr lang="en-US" altLang="zh-CN" b="1" dirty="0">
                <a:latin typeface="楷体_GB2312" pitchFamily="49" charset="-122"/>
                <a:sym typeface="Symbol"/>
              </a:rPr>
              <a:t>).</a:t>
            </a:r>
            <a:r>
              <a:rPr lang="zh-CN" altLang="en-US" b="1" dirty="0">
                <a:latin typeface="楷体_GB2312" pitchFamily="49" charset="-122"/>
              </a:rPr>
              <a:t>为求此构件的质量</a:t>
            </a:r>
            <a:r>
              <a:rPr lang="en-US" altLang="zh-CN" b="1" dirty="0">
                <a:latin typeface="楷体_GB2312" pitchFamily="49" charset="-122"/>
              </a:rPr>
              <a:t>,</a:t>
            </a:r>
          </a:p>
        </p:txBody>
      </p:sp>
      <p:sp>
        <p:nvSpPr>
          <p:cNvPr id="3180" name="Rectangle 108"/>
          <p:cNvSpPr>
            <a:spLocks noChangeArrowheads="1"/>
          </p:cNvSpPr>
          <p:nvPr/>
        </p:nvSpPr>
        <p:spPr bwMode="auto">
          <a:xfrm>
            <a:off x="609600" y="1773238"/>
            <a:ext cx="449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b="1"/>
              <a:t>     </a:t>
            </a:r>
            <a:r>
              <a:rPr lang="zh-CN" altLang="en-US" b="1"/>
              <a:t>假设曲面形构件在空间 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5940425" y="2690813"/>
          <a:ext cx="267017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位图图像" r:id="rId3" imgW="1752381" imgH="1095528" progId="PBrush">
                  <p:embed/>
                </p:oleObj>
              </mc:Choice>
              <mc:Fallback>
                <p:oleObj name="位图图像" r:id="rId3" imgW="1752381" imgH="1095528" progId="PBrush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690813"/>
                        <a:ext cx="2670175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5897563" y="2057400"/>
            <a:ext cx="2941637" cy="3227388"/>
            <a:chOff x="3715" y="1296"/>
            <a:chExt cx="1853" cy="2033"/>
          </a:xfrm>
        </p:grpSpPr>
        <p:grpSp>
          <p:nvGrpSpPr>
            <p:cNvPr id="9239" name="Group 111"/>
            <p:cNvGrpSpPr>
              <a:grpSpLocks/>
            </p:cNvGrpSpPr>
            <p:nvPr/>
          </p:nvGrpSpPr>
          <p:grpSpPr bwMode="auto">
            <a:xfrm>
              <a:off x="3715" y="1296"/>
              <a:ext cx="1853" cy="2033"/>
              <a:chOff x="3715" y="1296"/>
              <a:chExt cx="1853" cy="2033"/>
            </a:xfrm>
          </p:grpSpPr>
          <p:sp>
            <p:nvSpPr>
              <p:cNvPr id="9241" name="Line 112"/>
              <p:cNvSpPr>
                <a:spLocks noChangeShapeType="1"/>
              </p:cNvSpPr>
              <p:nvPr/>
            </p:nvSpPr>
            <p:spPr bwMode="auto">
              <a:xfrm>
                <a:off x="4168" y="2772"/>
                <a:ext cx="1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2" name="Line 113"/>
              <p:cNvSpPr>
                <a:spLocks noChangeShapeType="1"/>
              </p:cNvSpPr>
              <p:nvPr/>
            </p:nvSpPr>
            <p:spPr bwMode="auto">
              <a:xfrm flipH="1">
                <a:off x="3715" y="2772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4" name="Object 10"/>
              <p:cNvGraphicFramePr>
                <a:graphicFrameLocks noChangeAspect="1"/>
              </p:cNvGraphicFramePr>
              <p:nvPr/>
            </p:nvGraphicFramePr>
            <p:xfrm>
              <a:off x="3832" y="3177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0" name="Equation" r:id="rId5" imgW="7299000" imgH="7709040" progId="Equation.3">
                      <p:embed/>
                    </p:oleObj>
                  </mc:Choice>
                  <mc:Fallback>
                    <p:oleObj name="Equation" r:id="rId5" imgW="7299000" imgH="7709040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2" y="3177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5" name="Object 11"/>
              <p:cNvGraphicFramePr>
                <a:graphicFrameLocks noChangeAspect="1"/>
              </p:cNvGraphicFramePr>
              <p:nvPr/>
            </p:nvGraphicFramePr>
            <p:xfrm>
              <a:off x="5416" y="2841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1" name="Equation" r:id="rId7" imgW="7705080" imgH="10147320" progId="Equation.3">
                      <p:embed/>
                    </p:oleObj>
                  </mc:Choice>
                  <mc:Fallback>
                    <p:oleObj name="Equation" r:id="rId7" imgW="7705080" imgH="10147320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6" y="2841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6" name="Object 12"/>
              <p:cNvGraphicFramePr>
                <a:graphicFrameLocks noChangeAspect="1"/>
              </p:cNvGraphicFramePr>
              <p:nvPr/>
            </p:nvGraphicFramePr>
            <p:xfrm>
              <a:off x="4023" y="133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02" name="Equation" r:id="rId9" imgW="6892560" imgH="6896160" progId="Equation.3">
                      <p:embed/>
                    </p:oleObj>
                  </mc:Choice>
                  <mc:Fallback>
                    <p:oleObj name="Equation" r:id="rId9" imgW="6892560" imgH="6896160" progId="Equation.3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3" y="133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3" name="Line 117"/>
              <p:cNvSpPr>
                <a:spLocks noChangeShapeType="1"/>
              </p:cNvSpPr>
              <p:nvPr/>
            </p:nvSpPr>
            <p:spPr bwMode="auto">
              <a:xfrm flipV="1">
                <a:off x="4168" y="2361"/>
                <a:ext cx="0" cy="4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Line 118"/>
              <p:cNvSpPr>
                <a:spLocks noChangeShapeType="1"/>
              </p:cNvSpPr>
              <p:nvPr/>
            </p:nvSpPr>
            <p:spPr bwMode="auto">
              <a:xfrm flipV="1">
                <a:off x="4168" y="1296"/>
                <a:ext cx="0" cy="6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9240" name="Picture 119"/>
            <p:cNvPicPr>
              <a:picLocks noChangeAspect="1" noChangeArrowheads="1"/>
            </p:cNvPicPr>
            <p:nvPr/>
          </p:nvPicPr>
          <p:blipFill>
            <a:blip r:embed="rId11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4128" y="2776"/>
              <a:ext cx="1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120"/>
          <p:cNvGrpSpPr>
            <a:grpSpLocks/>
          </p:cNvGrpSpPr>
          <p:nvPr/>
        </p:nvGrpSpPr>
        <p:grpSpPr bwMode="auto">
          <a:xfrm>
            <a:off x="6005513" y="2528888"/>
            <a:ext cx="2587625" cy="1828800"/>
            <a:chOff x="3783" y="1593"/>
            <a:chExt cx="1630" cy="1152"/>
          </a:xfrm>
        </p:grpSpPr>
        <p:graphicFrame>
          <p:nvGraphicFramePr>
            <p:cNvPr id="9223" name="Object 9"/>
            <p:cNvGraphicFramePr>
              <a:graphicFrameLocks noChangeAspect="1"/>
            </p:cNvGraphicFramePr>
            <p:nvPr/>
          </p:nvGraphicFramePr>
          <p:xfrm>
            <a:off x="3783" y="1679"/>
            <a:ext cx="1630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03" name="位图图像" r:id="rId12" imgW="1704762" imgH="1104762" progId="PBrush">
                    <p:embed/>
                  </p:oleObj>
                </mc:Choice>
                <mc:Fallback>
                  <p:oleObj name="位图图像" r:id="rId12" imgW="1704762" imgH="1104762" progId="PBrush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3" y="1679"/>
                          <a:ext cx="1630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7" name="Line 122"/>
            <p:cNvSpPr>
              <a:spLocks noChangeShapeType="1"/>
            </p:cNvSpPr>
            <p:nvPr/>
          </p:nvSpPr>
          <p:spPr bwMode="auto">
            <a:xfrm flipV="1">
              <a:off x="4168" y="1593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123"/>
            <p:cNvSpPr>
              <a:spLocks noChangeShapeType="1"/>
            </p:cNvSpPr>
            <p:nvPr/>
          </p:nvSpPr>
          <p:spPr bwMode="auto">
            <a:xfrm>
              <a:off x="4168" y="2355"/>
              <a:ext cx="0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7010400" y="1981200"/>
          <a:ext cx="1676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Equation" r:id="rId14" imgW="23952960" imgH="7302600" progId="Equation.3">
                  <p:embed/>
                </p:oleObj>
              </mc:Choice>
              <mc:Fallback>
                <p:oleObj name="Equation" r:id="rId14" imgW="23952960" imgH="730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81200"/>
                        <a:ext cx="16764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7337425" y="3157538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BMP 图象" r:id="rId16" imgW="285866" imgH="304923" progId="PBrush">
                  <p:embed/>
                </p:oleObj>
              </mc:Choice>
              <mc:Fallback>
                <p:oleObj name="BMP 图象" r:id="rId16" imgW="285866" imgH="304923" progId="PBrush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7425" y="3157538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8" name="Line 126"/>
          <p:cNvSpPr>
            <a:spLocks noChangeShapeType="1"/>
          </p:cNvSpPr>
          <p:nvPr/>
        </p:nvSpPr>
        <p:spPr bwMode="auto">
          <a:xfrm flipH="1">
            <a:off x="7454900" y="2528888"/>
            <a:ext cx="376238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8077200" y="3733800"/>
          <a:ext cx="3603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Equation" r:id="rId18" imgW="4455360" imgH="4863960" progId="Equation.3">
                  <p:embed/>
                </p:oleObj>
              </mc:Choice>
              <mc:Fallback>
                <p:oleObj name="Equation" r:id="rId18" imgW="4455360" imgH="48639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733800"/>
                        <a:ext cx="36036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"/>
          <p:cNvGraphicFramePr>
            <a:graphicFrameLocks noChangeAspect="1"/>
          </p:cNvGraphicFramePr>
          <p:nvPr/>
        </p:nvGraphicFramePr>
        <p:xfrm>
          <a:off x="428625" y="4857750"/>
          <a:ext cx="463867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公式" r:id="rId20" imgW="1866900" imgH="431800" progId="Equation.3">
                  <p:embed/>
                </p:oleObj>
              </mc:Choice>
              <mc:Fallback>
                <p:oleObj name="公式" r:id="rId20" imgW="1866900" imgH="431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857750"/>
                        <a:ext cx="4638675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7" grpId="0" autoUpdateAnimBg="0"/>
      <p:bldP spid="3101" grpId="0" autoUpdateAnimBg="0"/>
      <p:bldP spid="3170" grpId="0" autoUpdateAnimBg="0"/>
      <p:bldP spid="3174" grpId="0" autoUpdateAnimBg="0"/>
      <p:bldP spid="3178" grpId="0" autoUpdateAnimBg="0"/>
      <p:bldP spid="3180" grpId="0" autoUpdateAnimBg="0"/>
      <p:bldP spid="3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50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934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二、对面积的曲面积分的概念与性质</a:t>
            </a:r>
          </a:p>
        </p:txBody>
      </p:sp>
      <p:graphicFrame>
        <p:nvGraphicFramePr>
          <p:cNvPr id="4150" name="Object 54"/>
          <p:cNvGraphicFramePr>
            <a:graphicFrameLocks noChangeAspect="1"/>
          </p:cNvGraphicFramePr>
          <p:nvPr/>
        </p:nvGraphicFramePr>
        <p:xfrm>
          <a:off x="4967288" y="4953000"/>
          <a:ext cx="33385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3" imgW="44263080" imgH="10147320" progId="Equation.3">
                  <p:embed/>
                </p:oleObj>
              </mc:Choice>
              <mc:Fallback>
                <p:oleObj name="Equation" r:id="rId3" imgW="44263080" imgH="10147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953000"/>
                        <a:ext cx="3338512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685800" y="990600"/>
            <a:ext cx="3352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设 </a:t>
            </a:r>
            <a:r>
              <a:rPr lang="zh-CN" altLang="en-US" b="1">
                <a:sym typeface="Symbol" pitchFamily="18" charset="2"/>
              </a:rPr>
              <a:t> 为光滑曲面</a:t>
            </a:r>
            <a:r>
              <a:rPr lang="en-US" altLang="zh-CN" b="1">
                <a:sym typeface="Symbol" pitchFamily="18" charset="2"/>
              </a:rPr>
              <a:t>,</a:t>
            </a:r>
          </a:p>
        </p:txBody>
      </p:sp>
      <p:sp>
        <p:nvSpPr>
          <p:cNvPr id="4153" name="Text Box 57"/>
          <p:cNvSpPr txBox="1">
            <a:spLocks noChangeArrowheads="1"/>
          </p:cNvSpPr>
          <p:nvPr/>
        </p:nvSpPr>
        <p:spPr bwMode="auto">
          <a:xfrm>
            <a:off x="381000" y="21336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“</a:t>
            </a:r>
            <a:r>
              <a:rPr lang="zh-CN" altLang="en-US" b="1">
                <a:sym typeface="Symbol" pitchFamily="18" charset="2"/>
              </a:rPr>
              <a:t>乘积</a:t>
            </a:r>
            <a:r>
              <a:rPr lang="zh-CN" altLang="en-US" b="1"/>
              <a:t>和式的极限” </a:t>
            </a:r>
            <a:endParaRPr lang="zh-CN" altLang="en-US" b="1">
              <a:sym typeface="Symbol" pitchFamily="18" charset="2"/>
            </a:endParaRPr>
          </a:p>
        </p:txBody>
      </p:sp>
      <p:sp>
        <p:nvSpPr>
          <p:cNvPr id="4157" name="Text Box 61"/>
          <p:cNvSpPr txBox="1">
            <a:spLocks noChangeArrowheads="1"/>
          </p:cNvSpPr>
          <p:nvPr/>
        </p:nvSpPr>
        <p:spPr bwMode="auto">
          <a:xfrm>
            <a:off x="228600" y="3743325"/>
            <a:ext cx="167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都存在</a:t>
            </a:r>
            <a:r>
              <a:rPr lang="en-US" altLang="zh-CN" b="1"/>
              <a:t>,</a:t>
            </a:r>
            <a:endParaRPr lang="en-US" altLang="zh-CN" b="1">
              <a:sym typeface="Symbol" pitchFamily="18" charset="2"/>
            </a:endParaRPr>
          </a:p>
        </p:txBody>
      </p:sp>
      <p:sp>
        <p:nvSpPr>
          <p:cNvPr id="4158" name="Text Box 62"/>
          <p:cNvSpPr txBox="1">
            <a:spLocks noChangeArrowheads="1"/>
          </p:cNvSpPr>
          <p:nvPr/>
        </p:nvSpPr>
        <p:spPr bwMode="auto">
          <a:xfrm>
            <a:off x="228600" y="427355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的</a:t>
            </a:r>
            <a:r>
              <a:rPr lang="zh-CN" altLang="en-US" b="1">
                <a:solidFill>
                  <a:schemeClr val="tx2"/>
                </a:solidFill>
              </a:rPr>
              <a:t>曲面积分</a:t>
            </a:r>
          </a:p>
        </p:txBody>
      </p:sp>
      <p:graphicFrame>
        <p:nvGraphicFramePr>
          <p:cNvPr id="4159" name="Object 63"/>
          <p:cNvGraphicFramePr>
            <a:graphicFrameLocks noChangeAspect="1"/>
          </p:cNvGraphicFramePr>
          <p:nvPr/>
        </p:nvGraphicFramePr>
        <p:xfrm>
          <a:off x="5746750" y="2784475"/>
          <a:ext cx="25288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公式" r:id="rId5" imgW="34108200" imgH="9740880" progId="Equation.3">
                  <p:embed/>
                </p:oleObj>
              </mc:Choice>
              <mc:Fallback>
                <p:oleObj name="公式" r:id="rId5" imgW="34108200" imgH="9740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2784475"/>
                        <a:ext cx="2528888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381000" y="5029200"/>
            <a:ext cx="563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引例中</a:t>
            </a:r>
            <a:r>
              <a:rPr lang="en-US" altLang="zh-CN" b="1"/>
              <a:t>, </a:t>
            </a:r>
            <a:r>
              <a:rPr lang="zh-CN" altLang="en-US" b="1"/>
              <a:t>曲面形构件的质量为</a:t>
            </a: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609600" y="56388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曲面面积为</a:t>
            </a:r>
          </a:p>
        </p:txBody>
      </p:sp>
      <p:sp>
        <p:nvSpPr>
          <p:cNvPr id="4164" name="Text Box 68"/>
          <p:cNvSpPr txBox="1">
            <a:spLocks noChangeArrowheads="1"/>
          </p:cNvSpPr>
          <p:nvPr/>
        </p:nvSpPr>
        <p:spPr bwMode="auto">
          <a:xfrm>
            <a:off x="3657600" y="990600"/>
            <a:ext cx="4211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i="1">
                <a:sym typeface="Symbol" pitchFamily="18" charset="2"/>
              </a:rPr>
              <a:t>f </a:t>
            </a:r>
            <a:r>
              <a:rPr lang="en-US" altLang="zh-CN" b="1">
                <a:sym typeface="Symbol" pitchFamily="18" charset="2"/>
              </a:rPr>
              <a:t>(</a:t>
            </a:r>
            <a:r>
              <a:rPr lang="en-US" altLang="zh-CN" b="1" i="1">
                <a:sym typeface="Symbol" pitchFamily="18" charset="2"/>
              </a:rPr>
              <a:t>x, y, z</a:t>
            </a:r>
            <a:r>
              <a:rPr lang="en-US" altLang="zh-CN" b="1">
                <a:sym typeface="Symbol" pitchFamily="18" charset="2"/>
              </a:rPr>
              <a:t>) </a:t>
            </a:r>
            <a:r>
              <a:rPr lang="zh-CN" altLang="zh-CN" b="1">
                <a:sym typeface="Symbol" pitchFamily="18" charset="2"/>
              </a:rPr>
              <a:t>是定义在 </a:t>
            </a:r>
            <a:r>
              <a:rPr lang="zh-CN" altLang="en-US" b="1">
                <a:sym typeface="Symbol" pitchFamily="18" charset="2"/>
              </a:rPr>
              <a:t> 上的 </a:t>
            </a:r>
          </a:p>
        </p:txBody>
      </p:sp>
      <p:sp>
        <p:nvSpPr>
          <p:cNvPr id="4165" name="Text Box 69"/>
          <p:cNvSpPr txBox="1">
            <a:spLocks noChangeArrowheads="1"/>
          </p:cNvSpPr>
          <p:nvPr/>
        </p:nvSpPr>
        <p:spPr bwMode="auto">
          <a:xfrm>
            <a:off x="234950" y="1520825"/>
            <a:ext cx="187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有界</a:t>
            </a:r>
            <a:r>
              <a:rPr lang="zh-CN" altLang="en-US" b="1"/>
              <a:t>函数 </a:t>
            </a:r>
            <a:r>
              <a:rPr lang="en-US" altLang="zh-CN" b="1"/>
              <a:t>,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876800" y="2667000"/>
            <a:ext cx="990600" cy="522288"/>
            <a:chOff x="3168" y="1255"/>
            <a:chExt cx="624" cy="329"/>
          </a:xfrm>
        </p:grpSpPr>
        <p:sp>
          <p:nvSpPr>
            <p:cNvPr id="10260" name="Text Box 71"/>
            <p:cNvSpPr txBox="1">
              <a:spLocks noChangeArrowheads="1"/>
            </p:cNvSpPr>
            <p:nvPr/>
          </p:nvSpPr>
          <p:spPr bwMode="auto">
            <a:xfrm>
              <a:off x="3168" y="1255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记作</a:t>
              </a:r>
            </a:p>
          </p:txBody>
        </p:sp>
        <p:sp>
          <p:nvSpPr>
            <p:cNvPr id="10261" name="Line 72"/>
            <p:cNvSpPr>
              <a:spLocks noChangeShapeType="1"/>
            </p:cNvSpPr>
            <p:nvPr/>
          </p:nvSpPr>
          <p:spPr bwMode="auto">
            <a:xfrm>
              <a:off x="3216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73"/>
            <p:cNvSpPr>
              <a:spLocks noChangeShapeType="1"/>
            </p:cNvSpPr>
            <p:nvPr/>
          </p:nvSpPr>
          <p:spPr bwMode="auto">
            <a:xfrm>
              <a:off x="3216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70" name="Text Box 74"/>
          <p:cNvSpPr txBox="1">
            <a:spLocks noChangeArrowheads="1"/>
          </p:cNvSpPr>
          <p:nvPr/>
        </p:nvSpPr>
        <p:spPr bwMode="auto">
          <a:xfrm>
            <a:off x="2057400" y="4287838"/>
            <a:ext cx="3130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或</a:t>
            </a:r>
            <a:r>
              <a:rPr lang="zh-CN" altLang="en-US" b="1">
                <a:solidFill>
                  <a:schemeClr val="tx2"/>
                </a:solidFill>
              </a:rPr>
              <a:t>第一类曲面积分</a:t>
            </a:r>
            <a:r>
              <a:rPr lang="en-US" altLang="zh-CN" b="1"/>
              <a:t>.</a:t>
            </a:r>
          </a:p>
        </p:txBody>
      </p:sp>
      <p:sp>
        <p:nvSpPr>
          <p:cNvPr id="4171" name="Text Box 75"/>
          <p:cNvSpPr txBox="1">
            <a:spLocks noChangeArrowheads="1"/>
          </p:cNvSpPr>
          <p:nvPr/>
        </p:nvSpPr>
        <p:spPr bwMode="auto">
          <a:xfrm>
            <a:off x="2209800" y="1533525"/>
            <a:ext cx="659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若对 </a:t>
            </a:r>
            <a:r>
              <a:rPr lang="zh-CN" altLang="en-US" b="1">
                <a:sym typeface="Symbol" pitchFamily="18" charset="2"/>
              </a:rPr>
              <a:t> 的</a:t>
            </a:r>
            <a:r>
              <a:rPr lang="zh-CN" altLang="en-US" b="1">
                <a:solidFill>
                  <a:srgbClr val="00FFFF"/>
                </a:solidFill>
                <a:sym typeface="Symbol" pitchFamily="18" charset="2"/>
              </a:rPr>
              <a:t>任意分割</a:t>
            </a:r>
            <a:r>
              <a:rPr lang="zh-CN" altLang="en-US" b="1">
                <a:sym typeface="Symbol" pitchFamily="18" charset="2"/>
              </a:rPr>
              <a:t>和局部区域</a:t>
            </a:r>
            <a:r>
              <a:rPr lang="zh-CN" altLang="en-US" b="1">
                <a:solidFill>
                  <a:srgbClr val="00FFFF"/>
                </a:solidFill>
                <a:sym typeface="Symbol" pitchFamily="18" charset="2"/>
              </a:rPr>
              <a:t>任意取点</a:t>
            </a:r>
            <a:r>
              <a:rPr lang="en-US" altLang="zh-CN" b="1">
                <a:sym typeface="Symbol" pitchFamily="18" charset="2"/>
              </a:rPr>
              <a:t>,  </a:t>
            </a:r>
          </a:p>
        </p:txBody>
      </p:sp>
      <p:sp>
        <p:nvSpPr>
          <p:cNvPr id="4172" name="Text Box 76"/>
          <p:cNvSpPr txBox="1">
            <a:spLocks noChangeArrowheads="1"/>
          </p:cNvSpPr>
          <p:nvPr/>
        </p:nvSpPr>
        <p:spPr bwMode="auto">
          <a:xfrm>
            <a:off x="1447800" y="3740150"/>
            <a:ext cx="7426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则称此极限为函数 </a:t>
            </a:r>
            <a:r>
              <a:rPr lang="en-US" altLang="zh-CN" b="1" i="1"/>
              <a:t>f </a:t>
            </a:r>
            <a:r>
              <a:rPr lang="en-US" altLang="zh-CN" b="1"/>
              <a:t>(</a:t>
            </a:r>
            <a:r>
              <a:rPr lang="en-US" altLang="zh-CN" b="1" i="1"/>
              <a:t>x, y, z</a:t>
            </a:r>
            <a:r>
              <a:rPr lang="en-US" altLang="zh-CN" b="1"/>
              <a:t>) </a:t>
            </a:r>
            <a:r>
              <a:rPr lang="zh-CN" altLang="en-US" b="1"/>
              <a:t>在曲面 </a:t>
            </a:r>
            <a:r>
              <a:rPr lang="zh-CN" altLang="en-US" b="1">
                <a:sym typeface="Symbol" pitchFamily="18" charset="2"/>
              </a:rPr>
              <a:t> 上</a:t>
            </a:r>
            <a:r>
              <a:rPr lang="zh-CN" altLang="en-US" b="1">
                <a:solidFill>
                  <a:schemeClr val="tx2"/>
                </a:solidFill>
                <a:sym typeface="Symbol" pitchFamily="18" charset="2"/>
              </a:rPr>
              <a:t>对面积</a:t>
            </a:r>
          </a:p>
        </p:txBody>
      </p:sp>
      <p:sp>
        <p:nvSpPr>
          <p:cNvPr id="4173" name="Text Box 77"/>
          <p:cNvSpPr txBox="1">
            <a:spLocks noChangeArrowheads="1"/>
          </p:cNvSpPr>
          <p:nvPr/>
        </p:nvSpPr>
        <p:spPr bwMode="auto">
          <a:xfrm>
            <a:off x="5257800" y="42672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  </a:t>
            </a:r>
            <a:r>
              <a:rPr lang="zh-CN" altLang="en-US" b="1">
                <a:sym typeface="Symbol" pitchFamily="18" charset="2"/>
              </a:rPr>
              <a:t>叫做积分曲面</a:t>
            </a:r>
            <a:r>
              <a:rPr lang="en-US" altLang="zh-CN" b="1">
                <a:sym typeface="Symbol" pitchFamily="18" charset="2"/>
              </a:rPr>
              <a:t>.</a:t>
            </a:r>
            <a:endParaRPr lang="en-US" altLang="zh-CN" b="1"/>
          </a:p>
        </p:txBody>
      </p:sp>
      <p:graphicFrame>
        <p:nvGraphicFramePr>
          <p:cNvPr id="30" name="Object 80"/>
          <p:cNvGraphicFramePr>
            <a:graphicFrameLocks noChangeAspect="1"/>
          </p:cNvGraphicFramePr>
          <p:nvPr/>
        </p:nvGraphicFramePr>
        <p:xfrm>
          <a:off x="2571750" y="5630863"/>
          <a:ext cx="17335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公式" r:id="rId7" imgW="812447" imgH="317362" progId="Equation.3">
                  <p:embed/>
                </p:oleObj>
              </mc:Choice>
              <mc:Fallback>
                <p:oleObj name="公式" r:id="rId7" imgW="812447" imgH="317362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630863"/>
                        <a:ext cx="1733550" cy="677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" name="Object 1"/>
          <p:cNvGraphicFramePr>
            <a:graphicFrameLocks noChangeAspect="1"/>
          </p:cNvGraphicFramePr>
          <p:nvPr/>
        </p:nvGraphicFramePr>
        <p:xfrm>
          <a:off x="928688" y="2570163"/>
          <a:ext cx="3881437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公式" r:id="rId9" imgW="1562100" imgH="431800" progId="Equation.3">
                  <p:embed/>
                </p:oleObj>
              </mc:Choice>
              <mc:Fallback>
                <p:oleObj name="公式" r:id="rId9" imgW="1562100" imgH="431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70163"/>
                        <a:ext cx="3881437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2" grpId="0" autoUpdateAnimBg="0"/>
      <p:bldP spid="4153" grpId="0" autoUpdateAnimBg="0"/>
      <p:bldP spid="4157" grpId="0" autoUpdateAnimBg="0"/>
      <p:bldP spid="4158" grpId="0" autoUpdateAnimBg="0"/>
      <p:bldP spid="4161" grpId="0" autoUpdateAnimBg="0"/>
      <p:bldP spid="4162" grpId="0" autoUpdateAnimBg="0"/>
      <p:bldP spid="4164" grpId="0" build="p" autoUpdateAnimBg="0"/>
      <p:bldP spid="4165" grpId="0" build="p" autoUpdateAnimBg="0" advAuto="0"/>
      <p:bldP spid="4170" grpId="0" build="p" autoUpdateAnimBg="0"/>
      <p:bldP spid="4171" grpId="0" build="p" autoUpdateAnimBg="0"/>
      <p:bldP spid="4172" grpId="0" build="p" autoUpdateAnimBg="0"/>
      <p:bldP spid="417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1219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性质</a:t>
            </a:r>
            <a:r>
              <a:rPr lang="en-US" altLang="zh-CN" sz="3200" b="1" smtClean="0">
                <a:ea typeface="楷体_GB2312" pitchFamily="49" charset="-122"/>
              </a:rPr>
              <a:t>: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04800" y="32766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FFFF"/>
                </a:solidFill>
              </a:rPr>
              <a:t>(2) </a:t>
            </a:r>
            <a:r>
              <a:rPr lang="zh-CN" altLang="en-US" b="1">
                <a:solidFill>
                  <a:srgbClr val="00FFFF"/>
                </a:solidFill>
              </a:rPr>
              <a:t>区域可加性</a:t>
            </a:r>
            <a:endParaRPr lang="zh-CN" altLang="en-US" b="1">
              <a:solidFill>
                <a:srgbClr val="00FFFF"/>
              </a:solidFill>
              <a:sym typeface="Symbol" pitchFamily="18" charset="2"/>
            </a:endParaRPr>
          </a:p>
        </p:txBody>
      </p:sp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2438400" y="3962400"/>
          <a:ext cx="12954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Equation" r:id="rId3" imgW="15829200" imgH="6896160" progId="Equation.3">
                  <p:embed/>
                </p:oleObj>
              </mc:Choice>
              <mc:Fallback>
                <p:oleObj name="Equation" r:id="rId3" imgW="15829200" imgH="6896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1295400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695700" y="393065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则有</a:t>
            </a:r>
          </a:p>
        </p:txBody>
      </p:sp>
      <p:graphicFrame>
        <p:nvGraphicFramePr>
          <p:cNvPr id="6174" name="Object 30"/>
          <p:cNvGraphicFramePr>
            <a:graphicFrameLocks noChangeAspect="1"/>
          </p:cNvGraphicFramePr>
          <p:nvPr/>
        </p:nvGraphicFramePr>
        <p:xfrm>
          <a:off x="533400" y="4648200"/>
          <a:ext cx="8229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Equation" r:id="rId5" imgW="112098600" imgH="10553760" progId="Equation.3">
                  <p:embed/>
                </p:oleObj>
              </mc:Choice>
              <mc:Fallback>
                <p:oleObj name="Equation" r:id="rId5" imgW="112098600" imgH="105537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8229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7" name="Object 33"/>
          <p:cNvGraphicFramePr>
            <a:graphicFrameLocks noChangeAspect="1"/>
          </p:cNvGraphicFramePr>
          <p:nvPr/>
        </p:nvGraphicFramePr>
        <p:xfrm>
          <a:off x="2317750" y="1371600"/>
          <a:ext cx="50419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Equation" r:id="rId7" imgW="66603960" imgH="10147320" progId="Equation.3">
                  <p:embed/>
                </p:oleObj>
              </mc:Choice>
              <mc:Fallback>
                <p:oleObj name="Equation" r:id="rId7" imgW="66603960" imgH="101473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1371600"/>
                        <a:ext cx="5041900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304800" y="11430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FFFF"/>
                </a:solidFill>
                <a:ea typeface="仿宋_GB2312" pitchFamily="49" charset="-122"/>
              </a:rPr>
              <a:t>(1) </a:t>
            </a:r>
            <a:r>
              <a:rPr lang="zh-CN" altLang="en-US" b="1">
                <a:solidFill>
                  <a:srgbClr val="00FFFF"/>
                </a:solidFill>
              </a:rPr>
              <a:t>线性性</a:t>
            </a:r>
          </a:p>
        </p:txBody>
      </p:sp>
      <p:graphicFrame>
        <p:nvGraphicFramePr>
          <p:cNvPr id="6180" name="Object 36"/>
          <p:cNvGraphicFramePr>
            <a:graphicFrameLocks noChangeAspect="1"/>
          </p:cNvGraphicFramePr>
          <p:nvPr/>
        </p:nvGraphicFramePr>
        <p:xfrm>
          <a:off x="1782763" y="2209800"/>
          <a:ext cx="61118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Equation" r:id="rId9" imgW="81227160" imgH="10147320" progId="Equation.3">
                  <p:embed/>
                </p:oleObj>
              </mc:Choice>
              <mc:Fallback>
                <p:oleObj name="Equation" r:id="rId9" imgW="81227160" imgH="101473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209800"/>
                        <a:ext cx="611187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2971800" y="3276600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若 </a:t>
            </a:r>
            <a:r>
              <a:rPr lang="zh-CN" altLang="en-US" b="1">
                <a:sym typeface="Symbol" pitchFamily="18" charset="2"/>
              </a:rPr>
              <a:t> 是分片光滑的</a:t>
            </a:r>
            <a:r>
              <a:rPr lang="en-US" altLang="zh-CN" b="1">
                <a:sym typeface="Symbol" pitchFamily="18" charset="2"/>
              </a:rPr>
              <a:t>,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6172200" y="327660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ym typeface="Symbol" pitchFamily="18" charset="2"/>
              </a:rPr>
              <a:t>例如分成两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571500" y="3930650"/>
            <a:ext cx="213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ym typeface="Symbol" pitchFamily="18" charset="2"/>
              </a:rPr>
              <a:t>片光滑曲面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build="p" autoUpdateAnimBg="0"/>
      <p:bldP spid="6173" grpId="0" autoUpdateAnimBg="0"/>
      <p:bldP spid="6178" grpId="0" autoUpdateAnimBg="0"/>
      <p:bldP spid="6181" grpId="0" build="p" autoUpdateAnimBg="0"/>
      <p:bldP spid="6182" grpId="0" build="p" autoUpdateAnimBg="0"/>
      <p:bldP spid="6183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5973763" cy="627062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三、对面积的曲面积分的计算法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46100" y="1160463"/>
            <a:ext cx="1282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定理</a:t>
            </a:r>
            <a:r>
              <a:rPr lang="en-US" altLang="zh-CN" b="1"/>
              <a:t>: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367463" y="1128713"/>
            <a:ext cx="2471737" cy="2362200"/>
            <a:chOff x="4011" y="432"/>
            <a:chExt cx="1557" cy="1488"/>
          </a:xfrm>
        </p:grpSpPr>
        <p:pic>
          <p:nvPicPr>
            <p:cNvPr id="12332" name="Picture 36"/>
            <p:cNvPicPr>
              <a:picLocks noChangeAspect="1" noChangeArrowheads="1"/>
            </p:cNvPicPr>
            <p:nvPr/>
          </p:nvPicPr>
          <p:blipFill>
            <a:blip r:embed="rId3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4416" y="1392"/>
              <a:ext cx="1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2303" name="Object 37"/>
            <p:cNvGraphicFramePr>
              <a:graphicFrameLocks noChangeAspect="1"/>
            </p:cNvGraphicFramePr>
            <p:nvPr/>
          </p:nvGraphicFramePr>
          <p:xfrm>
            <a:off x="4343" y="521"/>
            <a:ext cx="995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3" name="位图图像" r:id="rId4" imgW="1028844" imgH="695238" progId="PBrush">
                    <p:embed/>
                  </p:oleObj>
                </mc:Choice>
                <mc:Fallback>
                  <p:oleObj name="位图图像" r:id="rId4" imgW="1028844" imgH="695238" progId="PBrush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521"/>
                          <a:ext cx="995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3" name="Line 38"/>
            <p:cNvSpPr>
              <a:spLocks noChangeShapeType="1"/>
            </p:cNvSpPr>
            <p:nvPr/>
          </p:nvSpPr>
          <p:spPr bwMode="auto">
            <a:xfrm>
              <a:off x="4464" y="1392"/>
              <a:ext cx="10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4" name="Line 39"/>
            <p:cNvSpPr>
              <a:spLocks noChangeShapeType="1"/>
            </p:cNvSpPr>
            <p:nvPr/>
          </p:nvSpPr>
          <p:spPr bwMode="auto">
            <a:xfrm flipH="1">
              <a:off x="4011" y="1392"/>
              <a:ext cx="453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04" name="Object 40"/>
            <p:cNvGraphicFramePr>
              <a:graphicFrameLocks noChangeAspect="1"/>
            </p:cNvGraphicFramePr>
            <p:nvPr/>
          </p:nvGraphicFramePr>
          <p:xfrm>
            <a:off x="4128" y="17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4" name="Equation" r:id="rId6" imgW="291960" imgH="304920" progId="Equation.3">
                    <p:embed/>
                  </p:oleObj>
                </mc:Choice>
                <mc:Fallback>
                  <p:oleObj name="Equation" r:id="rId6" imgW="291960" imgH="30492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7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41"/>
            <p:cNvGraphicFramePr>
              <a:graphicFrameLocks noChangeAspect="1"/>
            </p:cNvGraphicFramePr>
            <p:nvPr/>
          </p:nvGraphicFramePr>
          <p:xfrm>
            <a:off x="5416" y="144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5" name="Equation" r:id="rId8" imgW="304560" imgH="406440" progId="Equation.3">
                    <p:embed/>
                  </p:oleObj>
                </mc:Choice>
                <mc:Fallback>
                  <p:oleObj name="Equation" r:id="rId8" imgW="304560" imgH="4064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6" y="1440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42"/>
            <p:cNvGraphicFramePr>
              <a:graphicFrameLocks noChangeAspect="1"/>
            </p:cNvGraphicFramePr>
            <p:nvPr/>
          </p:nvGraphicFramePr>
          <p:xfrm>
            <a:off x="4280" y="432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6" name="Equation" r:id="rId10" imgW="6892560" imgH="6896160" progId="Equation.3">
                    <p:embed/>
                  </p:oleObj>
                </mc:Choice>
                <mc:Fallback>
                  <p:oleObj name="Equation" r:id="rId10" imgW="6892560" imgH="689616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432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5" name="Line 43"/>
            <p:cNvSpPr>
              <a:spLocks noChangeShapeType="1"/>
            </p:cNvSpPr>
            <p:nvPr/>
          </p:nvSpPr>
          <p:spPr bwMode="auto">
            <a:xfrm flipV="1">
              <a:off x="4464" y="432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6" name="Line 44"/>
            <p:cNvSpPr>
              <a:spLocks noChangeShapeType="1"/>
            </p:cNvSpPr>
            <p:nvPr/>
          </p:nvSpPr>
          <p:spPr bwMode="auto">
            <a:xfrm flipV="1">
              <a:off x="4464" y="938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6908800" y="1225550"/>
            <a:ext cx="1554163" cy="1131888"/>
            <a:chOff x="4352" y="493"/>
            <a:chExt cx="979" cy="713"/>
          </a:xfrm>
        </p:grpSpPr>
        <p:graphicFrame>
          <p:nvGraphicFramePr>
            <p:cNvPr id="12302" name="Object 46"/>
            <p:cNvGraphicFramePr>
              <a:graphicFrameLocks noChangeAspect="1"/>
            </p:cNvGraphicFramePr>
            <p:nvPr/>
          </p:nvGraphicFramePr>
          <p:xfrm>
            <a:off x="4352" y="523"/>
            <a:ext cx="979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7" name="位图图像" r:id="rId12" imgW="1019048" imgH="704948" progId="PBrush">
                    <p:embed/>
                  </p:oleObj>
                </mc:Choice>
                <mc:Fallback>
                  <p:oleObj name="位图图像" r:id="rId12" imgW="1019048" imgH="704948" progId="PBrush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523"/>
                          <a:ext cx="979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0" name="Line 47"/>
            <p:cNvSpPr>
              <a:spLocks noChangeShapeType="1"/>
            </p:cNvSpPr>
            <p:nvPr/>
          </p:nvSpPr>
          <p:spPr bwMode="auto">
            <a:xfrm flipV="1">
              <a:off x="4464" y="938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48"/>
            <p:cNvSpPr>
              <a:spLocks noChangeShapeType="1"/>
            </p:cNvSpPr>
            <p:nvPr/>
          </p:nvSpPr>
          <p:spPr bwMode="auto">
            <a:xfrm flipV="1">
              <a:off x="4464" y="493"/>
              <a:ext cx="0" cy="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17" name="Text Box 49"/>
          <p:cNvSpPr txBox="1">
            <a:spLocks noChangeArrowheads="1"/>
          </p:cNvSpPr>
          <p:nvPr/>
        </p:nvSpPr>
        <p:spPr bwMode="auto">
          <a:xfrm>
            <a:off x="1752600" y="11430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 </a:t>
            </a:r>
            <a:r>
              <a:rPr lang="zh-CN" altLang="en-US" b="1"/>
              <a:t>设有光滑曲面</a:t>
            </a:r>
            <a:endParaRPr lang="zh-CN" altLang="en-US" b="1">
              <a:sym typeface="Symbol" pitchFamily="18" charset="2"/>
            </a:endParaRP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457200" y="2362200"/>
            <a:ext cx="403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/>
              <a:t>f</a:t>
            </a:r>
            <a:r>
              <a:rPr lang="en-US" altLang="zh-CN" b="1"/>
              <a:t> (</a:t>
            </a:r>
            <a:r>
              <a:rPr lang="en-US" altLang="zh-CN" b="1" i="1"/>
              <a:t>x, y, z</a:t>
            </a:r>
            <a:r>
              <a:rPr lang="en-US" altLang="zh-CN" b="1"/>
              <a:t>) </a:t>
            </a:r>
            <a:r>
              <a:rPr lang="zh-CN" altLang="en-US" b="1"/>
              <a:t>在 </a:t>
            </a:r>
            <a:r>
              <a:rPr lang="zh-CN" altLang="en-US" b="1">
                <a:sym typeface="Symbol" pitchFamily="18" charset="2"/>
              </a:rPr>
              <a:t> 上连续</a:t>
            </a:r>
            <a:r>
              <a:rPr lang="en-US" altLang="zh-CN" b="1">
                <a:sym typeface="Symbol" pitchFamily="18" charset="2"/>
              </a:rPr>
              <a:t>,</a:t>
            </a:r>
            <a:endParaRPr lang="en-US" altLang="zh-CN" b="1"/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2819400" y="3033713"/>
            <a:ext cx="2209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存在</a:t>
            </a:r>
            <a:r>
              <a:rPr lang="en-US" altLang="zh-CN" b="1"/>
              <a:t>, </a:t>
            </a:r>
            <a:r>
              <a:rPr lang="zh-CN" altLang="en-US" b="1"/>
              <a:t>且有</a:t>
            </a:r>
          </a:p>
        </p:txBody>
      </p:sp>
      <p:graphicFrame>
        <p:nvGraphicFramePr>
          <p:cNvPr id="7221" name="Object 53"/>
          <p:cNvGraphicFramePr>
            <a:graphicFrameLocks noChangeAspect="1"/>
          </p:cNvGraphicFramePr>
          <p:nvPr/>
        </p:nvGraphicFramePr>
        <p:xfrm>
          <a:off x="457200" y="2971800"/>
          <a:ext cx="2362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14" imgW="34514280" imgH="10147320" progId="Equation.3">
                  <p:embed/>
                </p:oleObj>
              </mc:Choice>
              <mc:Fallback>
                <p:oleObj name="Equation" r:id="rId14" imgW="34514280" imgH="1014732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23622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2" name="Object 54"/>
          <p:cNvGraphicFramePr>
            <a:graphicFrameLocks noChangeAspect="1"/>
          </p:cNvGraphicFramePr>
          <p:nvPr/>
        </p:nvGraphicFramePr>
        <p:xfrm>
          <a:off x="547688" y="4448175"/>
          <a:ext cx="324802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公式" r:id="rId16" imgW="45075600" imgH="10147320" progId="Equation.3">
                  <p:embed/>
                </p:oleObj>
              </mc:Choice>
              <mc:Fallback>
                <p:oleObj name="公式" r:id="rId16" imgW="45075600" imgH="1014732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4448175"/>
                        <a:ext cx="324802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4" name="Object 56"/>
          <p:cNvGraphicFramePr>
            <a:graphicFrameLocks noChangeAspect="1"/>
          </p:cNvGraphicFramePr>
          <p:nvPr/>
        </p:nvGraphicFramePr>
        <p:xfrm>
          <a:off x="2667000" y="4572000"/>
          <a:ext cx="990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18" imgW="15016680" imgH="6489720" progId="Equation.3">
                  <p:embed/>
                </p:oleObj>
              </mc:Choice>
              <mc:Fallback>
                <p:oleObj name="Equation" r:id="rId18" imgW="15016680" imgH="648972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572000"/>
                        <a:ext cx="9906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5" name="Object 57"/>
          <p:cNvGraphicFramePr>
            <a:graphicFrameLocks noChangeAspect="1"/>
          </p:cNvGraphicFramePr>
          <p:nvPr/>
        </p:nvGraphicFramePr>
        <p:xfrm>
          <a:off x="3657600" y="4419600"/>
          <a:ext cx="43434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1" name="Equation" r:id="rId20" imgW="65385360" imgH="10147320" progId="Equation.3">
                  <p:embed/>
                </p:oleObj>
              </mc:Choice>
              <mc:Fallback>
                <p:oleObj name="Equation" r:id="rId20" imgW="65385360" imgH="101473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19600"/>
                        <a:ext cx="434340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6" name="Line 58"/>
          <p:cNvSpPr>
            <a:spLocks noChangeShapeType="1"/>
          </p:cNvSpPr>
          <p:nvPr/>
        </p:nvSpPr>
        <p:spPr bwMode="auto">
          <a:xfrm>
            <a:off x="2743200" y="4191000"/>
            <a:ext cx="4572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7" name="Line 59"/>
          <p:cNvSpPr>
            <a:spLocks noChangeShapeType="1"/>
          </p:cNvSpPr>
          <p:nvPr/>
        </p:nvSpPr>
        <p:spPr bwMode="auto">
          <a:xfrm>
            <a:off x="2362200" y="4191000"/>
            <a:ext cx="228600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28" name="Text Box 60"/>
          <p:cNvSpPr txBox="1">
            <a:spLocks noChangeArrowheads="1"/>
          </p:cNvSpPr>
          <p:nvPr/>
        </p:nvSpPr>
        <p:spPr bwMode="auto">
          <a:xfrm>
            <a:off x="3810000" y="23622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ym typeface="Symbol" pitchFamily="18" charset="2"/>
              </a:rPr>
              <a:t> </a:t>
            </a:r>
            <a:r>
              <a:rPr lang="zh-CN" altLang="en-US" b="1">
                <a:sym typeface="Symbol" pitchFamily="18" charset="2"/>
              </a:rPr>
              <a:t>则</a:t>
            </a:r>
            <a:r>
              <a:rPr lang="zh-CN" altLang="en-US" b="1"/>
              <a:t>曲面积分</a:t>
            </a: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870700" y="1662113"/>
            <a:ext cx="1598613" cy="1828800"/>
            <a:chOff x="4328" y="816"/>
            <a:chExt cx="1007" cy="1152"/>
          </a:xfrm>
        </p:grpSpPr>
        <p:sp>
          <p:nvSpPr>
            <p:cNvPr id="12325" name="Freeform 62"/>
            <p:cNvSpPr>
              <a:spLocks/>
            </p:cNvSpPr>
            <p:nvPr/>
          </p:nvSpPr>
          <p:spPr bwMode="auto">
            <a:xfrm>
              <a:off x="4328" y="1536"/>
              <a:ext cx="1007" cy="432"/>
            </a:xfrm>
            <a:custGeom>
              <a:avLst/>
              <a:gdLst>
                <a:gd name="T0" fmla="*/ 937 w 1040"/>
                <a:gd name="T1" fmla="*/ 81 h 576"/>
                <a:gd name="T2" fmla="*/ 398 w 1040"/>
                <a:gd name="T3" fmla="*/ 27 h 576"/>
                <a:gd name="T4" fmla="*/ 38 w 1040"/>
                <a:gd name="T5" fmla="*/ 243 h 576"/>
                <a:gd name="T6" fmla="*/ 623 w 1040"/>
                <a:gd name="T7" fmla="*/ 297 h 576"/>
                <a:gd name="T8" fmla="*/ 937 w 1040"/>
                <a:gd name="T9" fmla="*/ 81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0"/>
                <a:gd name="T16" fmla="*/ 0 h 576"/>
                <a:gd name="T17" fmla="*/ 1040 w 104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0" h="576">
                  <a:moveTo>
                    <a:pt x="1000" y="144"/>
                  </a:moveTo>
                  <a:cubicBezTo>
                    <a:pt x="960" y="64"/>
                    <a:pt x="584" y="0"/>
                    <a:pt x="424" y="48"/>
                  </a:cubicBezTo>
                  <a:cubicBezTo>
                    <a:pt x="264" y="96"/>
                    <a:pt x="0" y="352"/>
                    <a:pt x="40" y="432"/>
                  </a:cubicBezTo>
                  <a:cubicBezTo>
                    <a:pt x="80" y="512"/>
                    <a:pt x="504" y="576"/>
                    <a:pt x="664" y="528"/>
                  </a:cubicBezTo>
                  <a:cubicBezTo>
                    <a:pt x="824" y="480"/>
                    <a:pt x="1040" y="224"/>
                    <a:pt x="1000" y="144"/>
                  </a:cubicBezTo>
                  <a:close/>
                </a:path>
              </a:pathLst>
            </a:custGeom>
            <a:solidFill>
              <a:srgbClr val="005AB4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63"/>
            <p:cNvSpPr>
              <a:spLocks noChangeShapeType="1"/>
            </p:cNvSpPr>
            <p:nvPr/>
          </p:nvSpPr>
          <p:spPr bwMode="auto">
            <a:xfrm>
              <a:off x="4368" y="960"/>
              <a:ext cx="0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Line 64"/>
            <p:cNvSpPr>
              <a:spLocks noChangeShapeType="1"/>
            </p:cNvSpPr>
            <p:nvPr/>
          </p:nvSpPr>
          <p:spPr bwMode="auto">
            <a:xfrm>
              <a:off x="5014" y="120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Line 65"/>
            <p:cNvSpPr>
              <a:spLocks noChangeShapeType="1"/>
            </p:cNvSpPr>
            <p:nvPr/>
          </p:nvSpPr>
          <p:spPr bwMode="auto">
            <a:xfrm>
              <a:off x="5304" y="816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Line 66"/>
            <p:cNvSpPr>
              <a:spLocks noChangeShapeType="1"/>
            </p:cNvSpPr>
            <p:nvPr/>
          </p:nvSpPr>
          <p:spPr bwMode="auto">
            <a:xfrm>
              <a:off x="4752" y="1104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7620000" y="1738313"/>
            <a:ext cx="180975" cy="1371600"/>
            <a:chOff x="4800" y="816"/>
            <a:chExt cx="114" cy="864"/>
          </a:xfrm>
        </p:grpSpPr>
        <p:sp>
          <p:nvSpPr>
            <p:cNvPr id="12323" name="Line 68"/>
            <p:cNvSpPr>
              <a:spLocks noChangeShapeType="1"/>
            </p:cNvSpPr>
            <p:nvPr/>
          </p:nvSpPr>
          <p:spPr bwMode="auto">
            <a:xfrm>
              <a:off x="4800" y="816"/>
              <a:ext cx="0" cy="8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4" name="Line 69"/>
            <p:cNvSpPr>
              <a:spLocks noChangeShapeType="1"/>
            </p:cNvSpPr>
            <p:nvPr/>
          </p:nvSpPr>
          <p:spPr bwMode="auto">
            <a:xfrm>
              <a:off x="4914" y="816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38" name="AutoShape 70"/>
          <p:cNvSpPr>
            <a:spLocks noChangeArrowheads="1"/>
          </p:cNvSpPr>
          <p:nvPr/>
        </p:nvSpPr>
        <p:spPr bwMode="auto">
          <a:xfrm rot="2751306">
            <a:off x="7650163" y="3005138"/>
            <a:ext cx="115887" cy="115887"/>
          </a:xfrm>
          <a:prstGeom prst="parallelogram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40" name="Object 72"/>
          <p:cNvGraphicFramePr>
            <a:graphicFrameLocks noChangeAspect="1"/>
          </p:cNvGraphicFramePr>
          <p:nvPr/>
        </p:nvGraphicFramePr>
        <p:xfrm>
          <a:off x="7467600" y="3733800"/>
          <a:ext cx="1423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" name="Equation" r:id="rId22" imgW="23952960" imgH="7302600" progId="Equation.3">
                  <p:embed/>
                </p:oleObj>
              </mc:Choice>
              <mc:Fallback>
                <p:oleObj name="Equation" r:id="rId22" imgW="23952960" imgH="7302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733800"/>
                        <a:ext cx="1423988" cy="4302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1" name="Line 73"/>
          <p:cNvSpPr>
            <a:spLocks noChangeShapeType="1"/>
          </p:cNvSpPr>
          <p:nvPr/>
        </p:nvSpPr>
        <p:spPr bwMode="auto">
          <a:xfrm flipH="1" flipV="1">
            <a:off x="7696200" y="1662113"/>
            <a:ext cx="762000" cy="2057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242" name="Object 74"/>
          <p:cNvGraphicFramePr>
            <a:graphicFrameLocks noChangeAspect="1"/>
          </p:cNvGraphicFramePr>
          <p:nvPr/>
        </p:nvGraphicFramePr>
        <p:xfrm>
          <a:off x="6096000" y="3756025"/>
          <a:ext cx="1066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3" name="Equation" r:id="rId24" imgW="18266400" imgH="7709040" progId="Equation.3">
                  <p:embed/>
                </p:oleObj>
              </mc:Choice>
              <mc:Fallback>
                <p:oleObj name="Equation" r:id="rId24" imgW="18266400" imgH="77090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56025"/>
                        <a:ext cx="1066800" cy="452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3" name="Line 75"/>
          <p:cNvSpPr>
            <a:spLocks noChangeShapeType="1"/>
          </p:cNvSpPr>
          <p:nvPr/>
        </p:nvSpPr>
        <p:spPr bwMode="auto">
          <a:xfrm flipV="1">
            <a:off x="7010400" y="3048000"/>
            <a:ext cx="6858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44" name="Object 76"/>
          <p:cNvGraphicFramePr>
            <a:graphicFrameLocks noChangeAspect="1"/>
          </p:cNvGraphicFramePr>
          <p:nvPr/>
        </p:nvGraphicFramePr>
        <p:xfrm>
          <a:off x="8134350" y="1204913"/>
          <a:ext cx="3619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4" name="Equation" r:id="rId26" imgW="4455360" imgH="4863960" progId="Equation.3">
                  <p:embed/>
                </p:oleObj>
              </mc:Choice>
              <mc:Fallback>
                <p:oleObj name="Equation" r:id="rId26" imgW="4455360" imgH="48639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0" y="1204913"/>
                        <a:ext cx="36195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5" name="Text Box 77"/>
          <p:cNvSpPr txBox="1">
            <a:spLocks noChangeArrowheads="1"/>
          </p:cNvSpPr>
          <p:nvPr/>
        </p:nvSpPr>
        <p:spPr bwMode="auto">
          <a:xfrm>
            <a:off x="381000" y="5486400"/>
            <a:ext cx="2535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证</a:t>
            </a:r>
            <a:r>
              <a:rPr lang="en-US" altLang="zh-CN" b="1"/>
              <a:t>: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zh-CN" altLang="en-US" b="1"/>
              <a:t>由定义，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7239" name="Object 71"/>
          <p:cNvGraphicFramePr>
            <a:graphicFrameLocks noChangeAspect="1"/>
          </p:cNvGraphicFramePr>
          <p:nvPr/>
        </p:nvGraphicFramePr>
        <p:xfrm>
          <a:off x="7010400" y="3048000"/>
          <a:ext cx="5334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Equation" r:id="rId28" imgW="9329760" imgH="7709040" progId="Equation.3">
                  <p:embed/>
                </p:oleObj>
              </mc:Choice>
              <mc:Fallback>
                <p:oleObj name="Equation" r:id="rId28" imgW="9329760" imgH="77090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0"/>
                        <a:ext cx="53340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1" name="Object 83"/>
          <p:cNvGraphicFramePr>
            <a:graphicFrameLocks noGrp="1" noChangeAspect="1"/>
          </p:cNvGraphicFramePr>
          <p:nvPr>
            <p:ph idx="1"/>
          </p:nvPr>
        </p:nvGraphicFramePr>
        <p:xfrm>
          <a:off x="1187450" y="4868863"/>
          <a:ext cx="431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公式" r:id="rId30" imgW="8111160" imgH="7709040" progId="Equation.3">
                  <p:embed/>
                </p:oleObj>
              </mc:Choice>
              <mc:Fallback>
                <p:oleObj name="公式" r:id="rId30" imgW="8111160" imgH="7709040" progId="Equation.3">
                  <p:embed/>
                  <p:pic>
                    <p:nvPicPr>
                      <p:cNvPr id="0" name="Picture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868863"/>
                        <a:ext cx="4318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53" name="Object 85"/>
          <p:cNvGraphicFramePr>
            <a:graphicFrameLocks noChangeAspect="1"/>
          </p:cNvGraphicFramePr>
          <p:nvPr/>
        </p:nvGraphicFramePr>
        <p:xfrm>
          <a:off x="857250" y="1714500"/>
          <a:ext cx="36306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公式" r:id="rId32" imgW="1701800" imgH="241300" progId="Equation.3">
                  <p:embed/>
                </p:oleObj>
              </mc:Choice>
              <mc:Fallback>
                <p:oleObj name="公式" r:id="rId32" imgW="1701800" imgH="2413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714500"/>
                        <a:ext cx="36306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7"/>
          <p:cNvGraphicFramePr>
            <a:graphicFrameLocks noChangeAspect="1"/>
          </p:cNvGraphicFramePr>
          <p:nvPr/>
        </p:nvGraphicFramePr>
        <p:xfrm>
          <a:off x="928688" y="3643313"/>
          <a:ext cx="23034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公式" r:id="rId34" imgW="1079032" imgH="317362" progId="Equation.3">
                  <p:embed/>
                </p:oleObj>
              </mc:Choice>
              <mc:Fallback>
                <p:oleObj name="公式" r:id="rId34" imgW="1079032" imgH="317362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643313"/>
                        <a:ext cx="2303462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7"/>
          <p:cNvGraphicFramePr>
            <a:graphicFrameLocks noChangeAspect="1"/>
          </p:cNvGraphicFramePr>
          <p:nvPr/>
        </p:nvGraphicFramePr>
        <p:xfrm>
          <a:off x="2443163" y="5262563"/>
          <a:ext cx="598646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公式" r:id="rId36" imgW="2730500" imgH="431800" progId="Equation.3">
                  <p:embed/>
                </p:oleObj>
              </mc:Choice>
              <mc:Fallback>
                <p:oleObj name="公式" r:id="rId36" imgW="2730500" imgH="4318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5262563"/>
                        <a:ext cx="5986462" cy="946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217" grpId="0" autoUpdateAnimBg="0"/>
      <p:bldP spid="7219" grpId="0" autoUpdateAnimBg="0"/>
      <p:bldP spid="7220" grpId="0" autoUpdateAnimBg="0"/>
      <p:bldP spid="7226" grpId="0" animBg="1"/>
      <p:bldP spid="7227" grpId="0" animBg="1"/>
      <p:bldP spid="7228" grpId="0" autoUpdateAnimBg="0"/>
      <p:bldP spid="7238" grpId="0" animBg="1"/>
      <p:bldP spid="7241" grpId="0" animBg="1"/>
      <p:bldP spid="7243" grpId="0" animBg="1"/>
      <p:bldP spid="724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1981200" y="228600"/>
          <a:ext cx="5867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3" imgW="81227160" imgH="11773080" progId="Equation.3">
                  <p:embed/>
                </p:oleObj>
              </mc:Choice>
              <mc:Fallback>
                <p:oleObj name="Equation" r:id="rId3" imgW="81227160" imgH="117730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"/>
                        <a:ext cx="58674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1600200" y="1143000"/>
          <a:ext cx="6324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5" imgW="84476880" imgH="10147320" progId="Equation.3">
                  <p:embed/>
                </p:oleObj>
              </mc:Choice>
              <mc:Fallback>
                <p:oleObj name="Equation" r:id="rId5" imgW="84476880" imgH="101473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143000"/>
                        <a:ext cx="6324600" cy="760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27"/>
          <p:cNvSpPr txBox="1">
            <a:spLocks noChangeArrowheads="1"/>
          </p:cNvSpPr>
          <p:nvPr/>
        </p:nvSpPr>
        <p:spPr bwMode="auto">
          <a:xfrm>
            <a:off x="298450" y="35560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而</a:t>
            </a:r>
          </a:p>
        </p:txBody>
      </p:sp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2209800" y="4876800"/>
          <a:ext cx="5943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7" name="Equation" r:id="rId7" imgW="80415000" imgH="10147320" progId="Equation.3">
                  <p:embed/>
                </p:oleObj>
              </mc:Choice>
              <mc:Fallback>
                <p:oleObj name="Equation" r:id="rId7" imgW="80415000" imgH="101473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5943600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304800" y="5715000"/>
          <a:ext cx="80010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quation" r:id="rId9" imgW="110067480" imgH="11773080" progId="Equation.3">
                  <p:embed/>
                </p:oleObj>
              </mc:Choice>
              <mc:Fallback>
                <p:oleObj name="Equation" r:id="rId9" imgW="110067480" imgH="117730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715000"/>
                        <a:ext cx="8001000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4" name="Object 42"/>
          <p:cNvGraphicFramePr>
            <a:graphicFrameLocks noChangeAspect="1"/>
          </p:cNvGraphicFramePr>
          <p:nvPr/>
        </p:nvGraphicFramePr>
        <p:xfrm>
          <a:off x="457200" y="1905000"/>
          <a:ext cx="2667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11" imgW="38576160" imgH="10147320" progId="Equation.3">
                  <p:embed/>
                </p:oleObj>
              </mc:Choice>
              <mc:Fallback>
                <p:oleObj name="Equation" r:id="rId11" imgW="38576160" imgH="101473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26670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5"/>
          <p:cNvGraphicFramePr>
            <a:graphicFrameLocks noChangeAspect="1"/>
          </p:cNvGraphicFramePr>
          <p:nvPr/>
        </p:nvGraphicFramePr>
        <p:xfrm>
          <a:off x="785813" y="357188"/>
          <a:ext cx="10810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公式" r:id="rId13" imgW="431613" imgH="228501" progId="Equation.3">
                  <p:embed/>
                </p:oleObj>
              </mc:Choice>
              <mc:Fallback>
                <p:oleObj name="公式" r:id="rId13" imgW="431613" imgH="22850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57188"/>
                        <a:ext cx="10810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9"/>
          <p:cNvGraphicFramePr>
            <a:graphicFrameLocks noChangeAspect="1"/>
          </p:cNvGraphicFramePr>
          <p:nvPr/>
        </p:nvGraphicFramePr>
        <p:xfrm>
          <a:off x="1357313" y="2357438"/>
          <a:ext cx="43116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公式" r:id="rId15" imgW="1828800" imgH="431800" progId="Equation.3">
                  <p:embed/>
                </p:oleObj>
              </mc:Choice>
              <mc:Fallback>
                <p:oleObj name="公式" r:id="rId15" imgW="18288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357438"/>
                        <a:ext cx="43116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0"/>
          <p:cNvGraphicFramePr>
            <a:graphicFrameLocks noChangeAspect="1"/>
          </p:cNvGraphicFramePr>
          <p:nvPr/>
        </p:nvGraphicFramePr>
        <p:xfrm>
          <a:off x="2000250" y="3357563"/>
          <a:ext cx="52609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2" name="公式" r:id="rId17" imgW="2400300" imgH="317500" progId="Equation.3">
                  <p:embed/>
                </p:oleObj>
              </mc:Choice>
              <mc:Fallback>
                <p:oleObj name="公式" r:id="rId17" imgW="2400300" imgH="3175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3357563"/>
                        <a:ext cx="5260975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357188" y="3929063"/>
          <a:ext cx="471487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公式" r:id="rId19" imgW="1828800" imgH="431800" progId="Equation.3">
                  <p:embed/>
                </p:oleObj>
              </mc:Choice>
              <mc:Fallback>
                <p:oleObj name="公式" r:id="rId19" imgW="1828800" imgH="431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929063"/>
                        <a:ext cx="4714875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10668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675438" y="2566988"/>
            <a:ext cx="1370012" cy="823912"/>
            <a:chOff x="4205" y="1569"/>
            <a:chExt cx="863" cy="519"/>
          </a:xfrm>
        </p:grpSpPr>
        <p:sp>
          <p:nvSpPr>
            <p:cNvPr id="14374" name="Oval 47"/>
            <p:cNvSpPr>
              <a:spLocks noChangeArrowheads="1"/>
            </p:cNvSpPr>
            <p:nvPr/>
          </p:nvSpPr>
          <p:spPr bwMode="auto">
            <a:xfrm>
              <a:off x="4205" y="1828"/>
              <a:ext cx="863" cy="260"/>
            </a:xfrm>
            <a:prstGeom prst="ellipse">
              <a:avLst/>
            </a:prstGeom>
            <a:solidFill>
              <a:srgbClr val="005AB4"/>
            </a:solidFill>
            <a:ln w="2857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Line 48"/>
            <p:cNvSpPr>
              <a:spLocks noChangeShapeType="1"/>
            </p:cNvSpPr>
            <p:nvPr/>
          </p:nvSpPr>
          <p:spPr bwMode="auto">
            <a:xfrm>
              <a:off x="4205" y="1569"/>
              <a:ext cx="0" cy="389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6" name="Line 49"/>
            <p:cNvSpPr>
              <a:spLocks noChangeShapeType="1"/>
            </p:cNvSpPr>
            <p:nvPr/>
          </p:nvSpPr>
          <p:spPr bwMode="auto">
            <a:xfrm>
              <a:off x="5068" y="1569"/>
              <a:ext cx="0" cy="389"/>
            </a:xfrm>
            <a:prstGeom prst="line">
              <a:avLst/>
            </a:prstGeom>
            <a:noFill/>
            <a:ln w="2857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8368" name="Object 0"/>
          <p:cNvGraphicFramePr>
            <a:graphicFrameLocks noChangeAspect="1"/>
          </p:cNvGraphicFramePr>
          <p:nvPr/>
        </p:nvGraphicFramePr>
        <p:xfrm>
          <a:off x="7467600" y="3124200"/>
          <a:ext cx="6048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3" imgW="380880" imgH="304920" progId="Equation.3">
                  <p:embed/>
                </p:oleObj>
              </mc:Choice>
              <mc:Fallback>
                <p:oleObj name="Equation" r:id="rId3" imgW="380880" imgH="3049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124200"/>
                        <a:ext cx="6048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4" name="Text Box 58"/>
          <p:cNvSpPr txBox="1">
            <a:spLocks noChangeArrowheads="1"/>
          </p:cNvSpPr>
          <p:nvPr/>
        </p:nvSpPr>
        <p:spPr bwMode="auto">
          <a:xfrm>
            <a:off x="323850" y="2133600"/>
            <a:ext cx="83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</a:rPr>
              <a:t>解</a:t>
            </a:r>
            <a:r>
              <a:rPr lang="en-US" altLang="zh-CN" b="1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343025" y="2743200"/>
          <a:ext cx="35639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公式" r:id="rId5" imgW="49543560" imgH="8115480" progId="Equation.3">
                  <p:embed/>
                </p:oleObj>
              </mc:Choice>
              <mc:Fallback>
                <p:oleObj name="公式" r:id="rId5" imgW="49543560" imgH="811548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743200"/>
                        <a:ext cx="3563938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09600" y="3429000"/>
          <a:ext cx="2133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Equation" r:id="rId7" imgW="27202680" imgH="9740880" progId="Equation.3">
                  <p:embed/>
                </p:oleObj>
              </mc:Choice>
              <mc:Fallback>
                <p:oleObj name="Equation" r:id="rId7" imgW="27202680" imgH="9740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2133600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457200" y="4419600"/>
          <a:ext cx="1371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Equation" r:id="rId9" imgW="19891080" imgH="13398480" progId="Equation.3">
                  <p:embed/>
                </p:oleObj>
              </mc:Choice>
              <mc:Fallback>
                <p:oleObj name="Equation" r:id="rId9" imgW="19891080" imgH="1339848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9600"/>
                        <a:ext cx="13716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4800600" y="4495800"/>
          <a:ext cx="16129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Equation" r:id="rId11" imgW="21515760" imgH="10960200" progId="Equation.3">
                  <p:embed/>
                </p:oleObj>
              </mc:Choice>
              <mc:Fallback>
                <p:oleObj name="Equation" r:id="rId11" imgW="21515760" imgH="109602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95800"/>
                        <a:ext cx="16129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533400" y="5410200"/>
          <a:ext cx="48133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Equation" r:id="rId13" imgW="65791800" imgH="16243200" progId="Equation.3">
                  <p:embed/>
                </p:oleObj>
              </mc:Choice>
              <mc:Fallback>
                <p:oleObj name="Equation" r:id="rId13" imgW="65791800" imgH="16243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10200"/>
                        <a:ext cx="4813300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828800" y="4419600"/>
          <a:ext cx="30480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15" imgW="42231960" imgH="14211360" progId="Equation.3">
                  <p:embed/>
                </p:oleObj>
              </mc:Choice>
              <mc:Fallback>
                <p:oleObj name="Equation" r:id="rId15" imgW="42231960" imgH="1421136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19600"/>
                        <a:ext cx="304800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6400800" y="4419600"/>
          <a:ext cx="22971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17" imgW="32077080" imgH="13804920" progId="Equation.3">
                  <p:embed/>
                </p:oleObj>
              </mc:Choice>
              <mc:Fallback>
                <p:oleObj name="Equation" r:id="rId17" imgW="32077080" imgH="1380492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419600"/>
                        <a:ext cx="22971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2"/>
          <p:cNvGraphicFramePr>
            <a:graphicFrameLocks noChangeAspect="1"/>
          </p:cNvGraphicFramePr>
          <p:nvPr/>
        </p:nvGraphicFramePr>
        <p:xfrm>
          <a:off x="7867650" y="2057400"/>
          <a:ext cx="317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Equation" r:id="rId19" imgW="10142280" imgH="9740880" progId="Equation.3">
                  <p:embed/>
                </p:oleObj>
              </mc:Choice>
              <mc:Fallback>
                <p:oleObj name="Equation" r:id="rId19" imgW="10142280" imgH="97408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50" y="2057400"/>
                        <a:ext cx="317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Arc 73"/>
          <p:cNvSpPr>
            <a:spLocks/>
          </p:cNvSpPr>
          <p:nvPr/>
        </p:nvSpPr>
        <p:spPr bwMode="auto">
          <a:xfrm>
            <a:off x="6400800" y="2789238"/>
            <a:ext cx="1916113" cy="496887"/>
          </a:xfrm>
          <a:custGeom>
            <a:avLst/>
            <a:gdLst>
              <a:gd name="T0" fmla="*/ 16143828 w 43200"/>
              <a:gd name="T1" fmla="*/ 205705414 h 24421"/>
              <a:gd name="T2" fmla="*/ 2147483647 w 43200"/>
              <a:gd name="T3" fmla="*/ 196835717 h 24421"/>
              <a:gd name="T4" fmla="*/ 1884800903 w 43200"/>
              <a:gd name="T5" fmla="*/ 181943395 h 24421"/>
              <a:gd name="T6" fmla="*/ 0 60000 65536"/>
              <a:gd name="T7" fmla="*/ 0 60000 65536"/>
              <a:gd name="T8" fmla="*/ 0 60000 65536"/>
              <a:gd name="T9" fmla="*/ 0 w 43200"/>
              <a:gd name="T10" fmla="*/ 0 h 24421"/>
              <a:gd name="T11" fmla="*/ 43200 w 43200"/>
              <a:gd name="T12" fmla="*/ 24421 h 244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4421" fill="none" extrusionOk="0">
                <a:moveTo>
                  <a:pt x="185" y="24420"/>
                </a:moveTo>
                <a:cubicBezTo>
                  <a:pt x="61" y="23485"/>
                  <a:pt x="0" y="2254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90"/>
                  <a:pt x="43175" y="22779"/>
                  <a:pt x="43127" y="23367"/>
                </a:cubicBezTo>
              </a:path>
              <a:path w="43200" h="24421" stroke="0" extrusionOk="0">
                <a:moveTo>
                  <a:pt x="185" y="24420"/>
                </a:moveTo>
                <a:cubicBezTo>
                  <a:pt x="61" y="23485"/>
                  <a:pt x="0" y="2254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90"/>
                  <a:pt x="43175" y="22779"/>
                  <a:pt x="43127" y="23367"/>
                </a:cubicBezTo>
                <a:lnTo>
                  <a:pt x="21600" y="21600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0" name="Arc 74"/>
          <p:cNvSpPr>
            <a:spLocks/>
          </p:cNvSpPr>
          <p:nvPr/>
        </p:nvSpPr>
        <p:spPr bwMode="auto">
          <a:xfrm>
            <a:off x="6403975" y="3155950"/>
            <a:ext cx="1916113" cy="485775"/>
          </a:xfrm>
          <a:custGeom>
            <a:avLst/>
            <a:gdLst>
              <a:gd name="T0" fmla="*/ 2147483647 w 43200"/>
              <a:gd name="T1" fmla="*/ 17940035 h 23827"/>
              <a:gd name="T2" fmla="*/ 10035286 w 43200"/>
              <a:gd name="T3" fmla="*/ 0 h 23827"/>
              <a:gd name="T4" fmla="*/ 1884800903 w 43200"/>
              <a:gd name="T5" fmla="*/ 18871931 h 23827"/>
              <a:gd name="T6" fmla="*/ 0 60000 65536"/>
              <a:gd name="T7" fmla="*/ 0 60000 65536"/>
              <a:gd name="T8" fmla="*/ 0 60000 65536"/>
              <a:gd name="T9" fmla="*/ 0 w 43200"/>
              <a:gd name="T10" fmla="*/ 0 h 23827"/>
              <a:gd name="T11" fmla="*/ 43200 w 43200"/>
              <a:gd name="T12" fmla="*/ 23827 h 238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3827" fill="none" extrusionOk="0">
                <a:moveTo>
                  <a:pt x="43199" y="2117"/>
                </a:moveTo>
                <a:cubicBezTo>
                  <a:pt x="43199" y="2153"/>
                  <a:pt x="43200" y="2190"/>
                  <a:pt x="43200" y="2227"/>
                </a:cubicBezTo>
                <a:cubicBezTo>
                  <a:pt x="43200" y="14156"/>
                  <a:pt x="33529" y="23827"/>
                  <a:pt x="21600" y="23827"/>
                </a:cubicBezTo>
                <a:cubicBezTo>
                  <a:pt x="9670" y="23827"/>
                  <a:pt x="0" y="14156"/>
                  <a:pt x="0" y="2227"/>
                </a:cubicBezTo>
                <a:cubicBezTo>
                  <a:pt x="-1" y="1483"/>
                  <a:pt x="38" y="739"/>
                  <a:pt x="115" y="0"/>
                </a:cubicBezTo>
              </a:path>
              <a:path w="43200" h="23827" stroke="0" extrusionOk="0">
                <a:moveTo>
                  <a:pt x="43199" y="2117"/>
                </a:moveTo>
                <a:cubicBezTo>
                  <a:pt x="43199" y="2153"/>
                  <a:pt x="43200" y="2190"/>
                  <a:pt x="43200" y="2227"/>
                </a:cubicBezTo>
                <a:cubicBezTo>
                  <a:pt x="43200" y="14156"/>
                  <a:pt x="33529" y="23827"/>
                  <a:pt x="21600" y="23827"/>
                </a:cubicBezTo>
                <a:cubicBezTo>
                  <a:pt x="9670" y="23827"/>
                  <a:pt x="0" y="14156"/>
                  <a:pt x="0" y="2227"/>
                </a:cubicBezTo>
                <a:cubicBezTo>
                  <a:pt x="-1" y="1483"/>
                  <a:pt x="38" y="739"/>
                  <a:pt x="115" y="0"/>
                </a:cubicBezTo>
                <a:lnTo>
                  <a:pt x="21600" y="2227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1" name="Arc 75"/>
          <p:cNvSpPr>
            <a:spLocks/>
          </p:cNvSpPr>
          <p:nvPr/>
        </p:nvSpPr>
        <p:spPr bwMode="auto">
          <a:xfrm>
            <a:off x="7361238" y="2544763"/>
            <a:ext cx="957262" cy="717550"/>
          </a:xfrm>
          <a:custGeom>
            <a:avLst/>
            <a:gdLst>
              <a:gd name="T0" fmla="*/ 1364033209 w 21560"/>
              <a:gd name="T1" fmla="*/ 0 h 14956"/>
              <a:gd name="T2" fmla="*/ 1887099802 w 21560"/>
              <a:gd name="T3" fmla="*/ 1506234739 h 14956"/>
              <a:gd name="T4" fmla="*/ 0 w 21560"/>
              <a:gd name="T5" fmla="*/ 1651678766 h 14956"/>
              <a:gd name="T6" fmla="*/ 0 60000 65536"/>
              <a:gd name="T7" fmla="*/ 0 60000 65536"/>
              <a:gd name="T8" fmla="*/ 0 60000 65536"/>
              <a:gd name="T9" fmla="*/ 0 w 21560"/>
              <a:gd name="T10" fmla="*/ 0 h 14956"/>
              <a:gd name="T11" fmla="*/ 21560 w 21560"/>
              <a:gd name="T12" fmla="*/ 14956 h 149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0" h="14956" fill="none" extrusionOk="0">
                <a:moveTo>
                  <a:pt x="15584" y="-1"/>
                </a:moveTo>
                <a:cubicBezTo>
                  <a:pt x="19129" y="3694"/>
                  <a:pt x="21247" y="8528"/>
                  <a:pt x="21559" y="13639"/>
                </a:cubicBezTo>
              </a:path>
              <a:path w="21560" h="14956" stroke="0" extrusionOk="0">
                <a:moveTo>
                  <a:pt x="15584" y="-1"/>
                </a:moveTo>
                <a:cubicBezTo>
                  <a:pt x="19129" y="3694"/>
                  <a:pt x="21247" y="8528"/>
                  <a:pt x="21559" y="13639"/>
                </a:cubicBezTo>
                <a:lnTo>
                  <a:pt x="0" y="14956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Arc 76"/>
          <p:cNvSpPr>
            <a:spLocks/>
          </p:cNvSpPr>
          <p:nvPr/>
        </p:nvSpPr>
        <p:spPr bwMode="auto">
          <a:xfrm>
            <a:off x="6667500" y="2224088"/>
            <a:ext cx="1379538" cy="1036637"/>
          </a:xfrm>
          <a:custGeom>
            <a:avLst/>
            <a:gdLst>
              <a:gd name="T0" fmla="*/ 0 w 31014"/>
              <a:gd name="T1" fmla="*/ 748796997 h 21600"/>
              <a:gd name="T2" fmla="*/ 2147483647 w 31014"/>
              <a:gd name="T3" fmla="*/ 702922755 h 21600"/>
              <a:gd name="T4" fmla="*/ 1382447430 w 31014"/>
              <a:gd name="T5" fmla="*/ 2147483647 h 21600"/>
              <a:gd name="T6" fmla="*/ 0 60000 65536"/>
              <a:gd name="T7" fmla="*/ 0 60000 65536"/>
              <a:gd name="T8" fmla="*/ 0 60000 65536"/>
              <a:gd name="T9" fmla="*/ 0 w 31014"/>
              <a:gd name="T10" fmla="*/ 0 h 21600"/>
              <a:gd name="T11" fmla="*/ 31014 w 3101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014" h="21600" fill="none" extrusionOk="0">
                <a:moveTo>
                  <a:pt x="-1" y="6773"/>
                </a:moveTo>
                <a:cubicBezTo>
                  <a:pt x="4080" y="2450"/>
                  <a:pt x="9762" y="-1"/>
                  <a:pt x="15708" y="0"/>
                </a:cubicBezTo>
                <a:cubicBezTo>
                  <a:pt x="21452" y="0"/>
                  <a:pt x="26960" y="2288"/>
                  <a:pt x="31013" y="6359"/>
                </a:cubicBezTo>
              </a:path>
              <a:path w="31014" h="21600" stroke="0" extrusionOk="0">
                <a:moveTo>
                  <a:pt x="-1" y="6773"/>
                </a:moveTo>
                <a:cubicBezTo>
                  <a:pt x="4080" y="2450"/>
                  <a:pt x="9762" y="-1"/>
                  <a:pt x="15708" y="0"/>
                </a:cubicBezTo>
                <a:cubicBezTo>
                  <a:pt x="21452" y="0"/>
                  <a:pt x="26960" y="2288"/>
                  <a:pt x="31013" y="6359"/>
                </a:cubicBezTo>
                <a:lnTo>
                  <a:pt x="15708" y="21600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3" name="Arc 77"/>
          <p:cNvSpPr>
            <a:spLocks/>
          </p:cNvSpPr>
          <p:nvPr/>
        </p:nvSpPr>
        <p:spPr bwMode="auto">
          <a:xfrm>
            <a:off x="6403975" y="2541588"/>
            <a:ext cx="958850" cy="720725"/>
          </a:xfrm>
          <a:custGeom>
            <a:avLst/>
            <a:gdLst>
              <a:gd name="T0" fmla="*/ 0 w 21564"/>
              <a:gd name="T1" fmla="*/ 1522300920 h 15022"/>
              <a:gd name="T2" fmla="*/ 531271896 w 21564"/>
              <a:gd name="T3" fmla="*/ 0 h 15022"/>
              <a:gd name="T4" fmla="*/ 1895803170 w 21564"/>
              <a:gd name="T5" fmla="*/ 1659026188 h 15022"/>
              <a:gd name="T6" fmla="*/ 0 60000 65536"/>
              <a:gd name="T7" fmla="*/ 0 60000 65536"/>
              <a:gd name="T8" fmla="*/ 0 60000 65536"/>
              <a:gd name="T9" fmla="*/ 0 w 21564"/>
              <a:gd name="T10" fmla="*/ 0 h 15022"/>
              <a:gd name="T11" fmla="*/ 21564 w 21564"/>
              <a:gd name="T12" fmla="*/ 15022 h 150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64" h="15022" fill="none" extrusionOk="0">
                <a:moveTo>
                  <a:pt x="-1" y="13783"/>
                </a:moveTo>
                <a:cubicBezTo>
                  <a:pt x="296" y="8613"/>
                  <a:pt x="2441" y="3721"/>
                  <a:pt x="6043" y="0"/>
                </a:cubicBezTo>
              </a:path>
              <a:path w="21564" h="15022" stroke="0" extrusionOk="0">
                <a:moveTo>
                  <a:pt x="-1" y="13783"/>
                </a:moveTo>
                <a:cubicBezTo>
                  <a:pt x="296" y="8613"/>
                  <a:pt x="2441" y="3721"/>
                  <a:pt x="6043" y="0"/>
                </a:cubicBezTo>
                <a:lnTo>
                  <a:pt x="21564" y="15022"/>
                </a:lnTo>
                <a:close/>
              </a:path>
            </a:pathLst>
          </a:custGeom>
          <a:noFill/>
          <a:ln w="285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7" name="Object 13"/>
          <p:cNvGraphicFramePr>
            <a:graphicFrameLocks noChangeAspect="1"/>
          </p:cNvGraphicFramePr>
          <p:nvPr/>
        </p:nvGraphicFramePr>
        <p:xfrm>
          <a:off x="6781800" y="37973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Equation" r:id="rId21" imgW="7299000" imgH="7709040" progId="Equation.3">
                  <p:embed/>
                </p:oleObj>
              </mc:Choice>
              <mc:Fallback>
                <p:oleObj name="Equation" r:id="rId21" imgW="7299000" imgH="77090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79730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4"/>
          <p:cNvGraphicFramePr>
            <a:graphicFrameLocks noChangeAspect="1"/>
          </p:cNvGraphicFramePr>
          <p:nvPr/>
        </p:nvGraphicFramePr>
        <p:xfrm>
          <a:off x="7054850" y="1765300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23" imgW="279360" imgH="279360" progId="Equation.3">
                  <p:embed/>
                </p:oleObj>
              </mc:Choice>
              <mc:Fallback>
                <p:oleObj name="Equation" r:id="rId23" imgW="279360" imgH="2793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1765300"/>
                        <a:ext cx="2159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5"/>
          <p:cNvGraphicFramePr>
            <a:graphicFrameLocks noChangeAspect="1"/>
          </p:cNvGraphicFramePr>
          <p:nvPr/>
        </p:nvGraphicFramePr>
        <p:xfrm>
          <a:off x="8572500" y="321945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25" imgW="7705080" imgH="10147320" progId="Equation.3">
                  <p:embed/>
                </p:oleObj>
              </mc:Choice>
              <mc:Fallback>
                <p:oleObj name="Equation" r:id="rId25" imgW="7705080" imgH="1014732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0" y="3219450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Line 81"/>
          <p:cNvSpPr>
            <a:spLocks noChangeShapeType="1"/>
          </p:cNvSpPr>
          <p:nvPr/>
        </p:nvSpPr>
        <p:spPr bwMode="auto">
          <a:xfrm>
            <a:off x="8320088" y="3163888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5" name="Line 82"/>
          <p:cNvSpPr>
            <a:spLocks noChangeShapeType="1"/>
          </p:cNvSpPr>
          <p:nvPr/>
        </p:nvSpPr>
        <p:spPr bwMode="auto">
          <a:xfrm flipV="1">
            <a:off x="7361238" y="2243138"/>
            <a:ext cx="0" cy="9207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6" name="Line 83"/>
          <p:cNvSpPr>
            <a:spLocks noChangeShapeType="1"/>
          </p:cNvSpPr>
          <p:nvPr/>
        </p:nvSpPr>
        <p:spPr bwMode="auto">
          <a:xfrm>
            <a:off x="7361238" y="3163888"/>
            <a:ext cx="9588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7" name="Line 84"/>
          <p:cNvSpPr>
            <a:spLocks noChangeShapeType="1"/>
          </p:cNvSpPr>
          <p:nvPr/>
        </p:nvSpPr>
        <p:spPr bwMode="auto">
          <a:xfrm flipV="1">
            <a:off x="7361238" y="1752600"/>
            <a:ext cx="0" cy="547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8" name="Line 85"/>
          <p:cNvSpPr>
            <a:spLocks noChangeShapeType="1"/>
          </p:cNvSpPr>
          <p:nvPr/>
        </p:nvSpPr>
        <p:spPr bwMode="auto">
          <a:xfrm flipH="1">
            <a:off x="6553200" y="3608388"/>
            <a:ext cx="342900" cy="341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9" name="Line 86"/>
          <p:cNvSpPr>
            <a:spLocks noChangeShapeType="1"/>
          </p:cNvSpPr>
          <p:nvPr/>
        </p:nvSpPr>
        <p:spPr bwMode="auto">
          <a:xfrm flipH="1">
            <a:off x="6934200" y="3163888"/>
            <a:ext cx="411163" cy="4238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0" name="Oval 87"/>
          <p:cNvSpPr>
            <a:spLocks noChangeArrowheads="1"/>
          </p:cNvSpPr>
          <p:nvPr/>
        </p:nvSpPr>
        <p:spPr bwMode="auto">
          <a:xfrm>
            <a:off x="7334250" y="2540000"/>
            <a:ext cx="53975" cy="53975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0" name="Object 16"/>
          <p:cNvGraphicFramePr>
            <a:graphicFrameLocks noChangeAspect="1"/>
          </p:cNvGraphicFramePr>
          <p:nvPr/>
        </p:nvGraphicFramePr>
        <p:xfrm>
          <a:off x="7469188" y="2422525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2" name="Equation" r:id="rId27" imgW="7299000" imgH="10553760" progId="Equation.3">
                  <p:embed/>
                </p:oleObj>
              </mc:Choice>
              <mc:Fallback>
                <p:oleObj name="Equation" r:id="rId27" imgW="7299000" imgH="1055376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8" y="2422525"/>
                        <a:ext cx="2286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7"/>
          <p:cNvGraphicFramePr>
            <a:graphicFrameLocks noChangeAspect="1"/>
          </p:cNvGraphicFramePr>
          <p:nvPr/>
        </p:nvGraphicFramePr>
        <p:xfrm>
          <a:off x="8345488" y="32448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3" name="Equation" r:id="rId29" imgW="7299000" imgH="7709040" progId="Equation.3">
                  <p:embed/>
                </p:oleObj>
              </mc:Choice>
              <mc:Fallback>
                <p:oleObj name="Equation" r:id="rId29" imgW="7299000" imgH="77090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88" y="3244850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1" name="Arc 90"/>
          <p:cNvSpPr>
            <a:spLocks/>
          </p:cNvSpPr>
          <p:nvPr/>
        </p:nvSpPr>
        <p:spPr bwMode="auto">
          <a:xfrm flipH="1" flipV="1">
            <a:off x="6678613" y="2408238"/>
            <a:ext cx="1377950" cy="207962"/>
          </a:xfrm>
          <a:custGeom>
            <a:avLst/>
            <a:gdLst>
              <a:gd name="T0" fmla="*/ 1400652496 w 43200"/>
              <a:gd name="T1" fmla="*/ 1502523 h 25779"/>
              <a:gd name="T2" fmla="*/ 13240663 w 43200"/>
              <a:gd name="T3" fmla="*/ 0 h 25779"/>
              <a:gd name="T4" fmla="*/ 700975415 w 43200"/>
              <a:gd name="T5" fmla="*/ 2193915 h 25779"/>
              <a:gd name="T6" fmla="*/ 0 60000 65536"/>
              <a:gd name="T7" fmla="*/ 0 60000 65536"/>
              <a:gd name="T8" fmla="*/ 0 60000 65536"/>
              <a:gd name="T9" fmla="*/ 0 w 43200"/>
              <a:gd name="T10" fmla="*/ 0 h 25779"/>
              <a:gd name="T11" fmla="*/ 43200 w 43200"/>
              <a:gd name="T12" fmla="*/ 25779 h 257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5779" fill="none" extrusionOk="0">
                <a:moveTo>
                  <a:pt x="43159" y="2862"/>
                </a:moveTo>
                <a:cubicBezTo>
                  <a:pt x="43186" y="3300"/>
                  <a:pt x="43200" y="3739"/>
                  <a:pt x="43200" y="4179"/>
                </a:cubicBezTo>
                <a:cubicBezTo>
                  <a:pt x="43200" y="16108"/>
                  <a:pt x="33529" y="25779"/>
                  <a:pt x="21600" y="25779"/>
                </a:cubicBezTo>
                <a:cubicBezTo>
                  <a:pt x="9670" y="25779"/>
                  <a:pt x="0" y="16108"/>
                  <a:pt x="0" y="4179"/>
                </a:cubicBezTo>
                <a:cubicBezTo>
                  <a:pt x="-1" y="2776"/>
                  <a:pt x="136" y="1376"/>
                  <a:pt x="408" y="0"/>
                </a:cubicBezTo>
              </a:path>
              <a:path w="43200" h="25779" stroke="0" extrusionOk="0">
                <a:moveTo>
                  <a:pt x="43159" y="2862"/>
                </a:moveTo>
                <a:cubicBezTo>
                  <a:pt x="43186" y="3300"/>
                  <a:pt x="43200" y="3739"/>
                  <a:pt x="43200" y="4179"/>
                </a:cubicBezTo>
                <a:cubicBezTo>
                  <a:pt x="43200" y="16108"/>
                  <a:pt x="33529" y="25779"/>
                  <a:pt x="21600" y="25779"/>
                </a:cubicBezTo>
                <a:cubicBezTo>
                  <a:pt x="9670" y="25779"/>
                  <a:pt x="0" y="16108"/>
                  <a:pt x="0" y="4179"/>
                </a:cubicBezTo>
                <a:cubicBezTo>
                  <a:pt x="-1" y="2776"/>
                  <a:pt x="136" y="1376"/>
                  <a:pt x="408" y="0"/>
                </a:cubicBezTo>
                <a:lnTo>
                  <a:pt x="21600" y="4179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72" name="Arc 91"/>
          <p:cNvSpPr>
            <a:spLocks/>
          </p:cNvSpPr>
          <p:nvPr/>
        </p:nvSpPr>
        <p:spPr bwMode="auto">
          <a:xfrm flipH="1">
            <a:off x="6678613" y="2560638"/>
            <a:ext cx="1377950" cy="207962"/>
          </a:xfrm>
          <a:custGeom>
            <a:avLst/>
            <a:gdLst>
              <a:gd name="T0" fmla="*/ 1400652496 w 43200"/>
              <a:gd name="T1" fmla="*/ 1502523 h 25779"/>
              <a:gd name="T2" fmla="*/ 13240663 w 43200"/>
              <a:gd name="T3" fmla="*/ 0 h 25779"/>
              <a:gd name="T4" fmla="*/ 700975415 w 43200"/>
              <a:gd name="T5" fmla="*/ 2193915 h 25779"/>
              <a:gd name="T6" fmla="*/ 0 60000 65536"/>
              <a:gd name="T7" fmla="*/ 0 60000 65536"/>
              <a:gd name="T8" fmla="*/ 0 60000 65536"/>
              <a:gd name="T9" fmla="*/ 0 w 43200"/>
              <a:gd name="T10" fmla="*/ 0 h 25779"/>
              <a:gd name="T11" fmla="*/ 43200 w 43200"/>
              <a:gd name="T12" fmla="*/ 25779 h 257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5779" fill="none" extrusionOk="0">
                <a:moveTo>
                  <a:pt x="43159" y="2862"/>
                </a:moveTo>
                <a:cubicBezTo>
                  <a:pt x="43186" y="3300"/>
                  <a:pt x="43200" y="3739"/>
                  <a:pt x="43200" y="4179"/>
                </a:cubicBezTo>
                <a:cubicBezTo>
                  <a:pt x="43200" y="16108"/>
                  <a:pt x="33529" y="25779"/>
                  <a:pt x="21600" y="25779"/>
                </a:cubicBezTo>
                <a:cubicBezTo>
                  <a:pt x="9670" y="25779"/>
                  <a:pt x="0" y="16108"/>
                  <a:pt x="0" y="4179"/>
                </a:cubicBezTo>
                <a:cubicBezTo>
                  <a:pt x="-1" y="2776"/>
                  <a:pt x="136" y="1376"/>
                  <a:pt x="408" y="0"/>
                </a:cubicBezTo>
              </a:path>
              <a:path w="43200" h="25779" stroke="0" extrusionOk="0">
                <a:moveTo>
                  <a:pt x="43159" y="2862"/>
                </a:moveTo>
                <a:cubicBezTo>
                  <a:pt x="43186" y="3300"/>
                  <a:pt x="43200" y="3739"/>
                  <a:pt x="43200" y="4179"/>
                </a:cubicBezTo>
                <a:cubicBezTo>
                  <a:pt x="43200" y="16108"/>
                  <a:pt x="33529" y="25779"/>
                  <a:pt x="21600" y="25779"/>
                </a:cubicBezTo>
                <a:cubicBezTo>
                  <a:pt x="9670" y="25779"/>
                  <a:pt x="0" y="16108"/>
                  <a:pt x="0" y="4179"/>
                </a:cubicBezTo>
                <a:cubicBezTo>
                  <a:pt x="-1" y="2776"/>
                  <a:pt x="136" y="1376"/>
                  <a:pt x="408" y="0"/>
                </a:cubicBezTo>
                <a:lnTo>
                  <a:pt x="21600" y="4179"/>
                </a:lnTo>
                <a:close/>
              </a:path>
            </a:pathLst>
          </a:custGeom>
          <a:noFill/>
          <a:ln w="28575">
            <a:solidFill>
              <a:srgbClr val="FF99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73" name="Picture 92"/>
          <p:cNvPicPr>
            <a:picLocks noChangeAspect="1" noChangeArrowheads="1"/>
          </p:cNvPicPr>
          <p:nvPr/>
        </p:nvPicPr>
        <p:blipFill>
          <a:blip r:embed="rId31">
            <a:grayscl/>
            <a:biLevel thresh="50000"/>
          </a:blip>
          <a:srcRect/>
          <a:stretch>
            <a:fillRect/>
          </a:stretch>
        </p:blipFill>
        <p:spPr bwMode="auto">
          <a:xfrm>
            <a:off x="7073900" y="2962275"/>
            <a:ext cx="3048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Object 49"/>
          <p:cNvGraphicFramePr>
            <a:graphicFrameLocks noChangeAspect="1"/>
          </p:cNvGraphicFramePr>
          <p:nvPr/>
        </p:nvGraphicFramePr>
        <p:xfrm>
          <a:off x="714375" y="242888"/>
          <a:ext cx="7994650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4" name="公式" r:id="rId32" imgW="3390900" imgH="660400" progId="Equation.3">
                  <p:embed/>
                </p:oleObj>
              </mc:Choice>
              <mc:Fallback>
                <p:oleObj name="公式" r:id="rId32" imgW="3390900" imgH="6604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42888"/>
                        <a:ext cx="7994650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/>
          <p:cNvGraphicFramePr>
            <a:graphicFrameLocks noChangeAspect="1"/>
          </p:cNvGraphicFramePr>
          <p:nvPr/>
        </p:nvGraphicFramePr>
        <p:xfrm>
          <a:off x="1071563" y="2071688"/>
          <a:ext cx="51212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5" name="公式" r:id="rId34" imgW="2171700" imgH="292100" progId="Equation.3">
                  <p:embed/>
                </p:oleObj>
              </mc:Choice>
              <mc:Fallback>
                <p:oleObj name="公式" r:id="rId34" imgW="2171700" imgH="2921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071688"/>
                        <a:ext cx="512127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/>
        </p:nvGraphicFramePr>
        <p:xfrm>
          <a:off x="2786063" y="3214688"/>
          <a:ext cx="248602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6" name="公式" r:id="rId36" imgW="1054100" imgH="482600" progId="Equation.3">
                  <p:embed/>
                </p:oleObj>
              </mc:Choice>
              <mc:Fallback>
                <p:oleObj name="公式" r:id="rId36" imgW="1054100" imgH="482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214688"/>
                        <a:ext cx="2486025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4"/>
          <p:cNvGraphicFramePr>
            <a:graphicFrameLocks noChangeAspect="1"/>
          </p:cNvGraphicFramePr>
          <p:nvPr/>
        </p:nvGraphicFramePr>
        <p:xfrm>
          <a:off x="5357813" y="5500688"/>
          <a:ext cx="17065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7" name="公式" r:id="rId38" imgW="723586" imgH="406224" progId="Equation.3">
                  <p:embed/>
                </p:oleObj>
              </mc:Choice>
              <mc:Fallback>
                <p:oleObj name="公式" r:id="rId38" imgW="723586" imgH="406224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5500688"/>
                        <a:ext cx="1706562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382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graphicFrame>
        <p:nvGraphicFramePr>
          <p:cNvPr id="15362" name="Object 0"/>
          <p:cNvGraphicFramePr>
            <a:graphicFrameLocks noChangeAspect="1"/>
          </p:cNvGraphicFramePr>
          <p:nvPr/>
        </p:nvGraphicFramePr>
        <p:xfrm>
          <a:off x="457200" y="304800"/>
          <a:ext cx="82407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Equation" r:id="rId3" imgW="115347960" imgH="17462520" progId="Equation.3">
                  <p:embed/>
                </p:oleObj>
              </mc:Choice>
              <mc:Fallback>
                <p:oleObj name="Equation" r:id="rId3" imgW="115347960" imgH="174625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"/>
                        <a:ext cx="8240713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6781800" y="1676400"/>
            <a:ext cx="2166938" cy="2162175"/>
            <a:chOff x="4320" y="744"/>
            <a:chExt cx="1365" cy="1362"/>
          </a:xfrm>
        </p:grpSpPr>
        <p:grpSp>
          <p:nvGrpSpPr>
            <p:cNvPr id="15379" name="Group 75"/>
            <p:cNvGrpSpPr>
              <a:grpSpLocks/>
            </p:cNvGrpSpPr>
            <p:nvPr/>
          </p:nvGrpSpPr>
          <p:grpSpPr bwMode="auto">
            <a:xfrm>
              <a:off x="4320" y="744"/>
              <a:ext cx="1365" cy="1362"/>
              <a:chOff x="4320" y="744"/>
              <a:chExt cx="1365" cy="1362"/>
            </a:xfrm>
          </p:grpSpPr>
          <p:sp>
            <p:nvSpPr>
              <p:cNvPr id="10316" name="Freeform 76"/>
              <p:cNvSpPr>
                <a:spLocks/>
              </p:cNvSpPr>
              <p:nvPr/>
            </p:nvSpPr>
            <p:spPr bwMode="auto">
              <a:xfrm>
                <a:off x="4594" y="1017"/>
                <a:ext cx="775" cy="774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816" y="576"/>
                  </a:cxn>
                  <a:cxn ang="0">
                    <a:pos x="0" y="816"/>
                  </a:cxn>
                  <a:cxn ang="0">
                    <a:pos x="240" y="0"/>
                  </a:cxn>
                </a:cxnLst>
                <a:rect l="0" t="0" r="r" b="b"/>
                <a:pathLst>
                  <a:path w="816" h="816">
                    <a:moveTo>
                      <a:pt x="240" y="0"/>
                    </a:moveTo>
                    <a:lnTo>
                      <a:pt x="816" y="576"/>
                    </a:lnTo>
                    <a:lnTo>
                      <a:pt x="0" y="816"/>
                    </a:lnTo>
                    <a:lnTo>
                      <a:pt x="2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t="100000" r="100000"/>
                </a:path>
              </a:gra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5382" name="Group 77"/>
              <p:cNvGrpSpPr>
                <a:grpSpLocks/>
              </p:cNvGrpSpPr>
              <p:nvPr/>
            </p:nvGrpSpPr>
            <p:grpSpPr bwMode="auto">
              <a:xfrm>
                <a:off x="4320" y="744"/>
                <a:ext cx="1322" cy="1320"/>
                <a:chOff x="4080" y="624"/>
                <a:chExt cx="1392" cy="1392"/>
              </a:xfrm>
            </p:grpSpPr>
            <p:sp>
              <p:nvSpPr>
                <p:cNvPr id="15383" name="Line 78"/>
                <p:cNvSpPr>
                  <a:spLocks noChangeShapeType="1"/>
                </p:cNvSpPr>
                <p:nvPr/>
              </p:nvSpPr>
              <p:spPr bwMode="auto">
                <a:xfrm>
                  <a:off x="4608" y="1488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4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4608" y="91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5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320" y="1488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6" name="Line 81"/>
                <p:cNvSpPr>
                  <a:spLocks noChangeShapeType="1"/>
                </p:cNvSpPr>
                <p:nvPr/>
              </p:nvSpPr>
              <p:spPr bwMode="auto">
                <a:xfrm>
                  <a:off x="5136" y="1488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7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4080" y="1728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538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4608" y="6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5368" name="Object 6"/>
              <p:cNvGraphicFramePr>
                <a:graphicFrameLocks noChangeAspect="1"/>
              </p:cNvGraphicFramePr>
              <p:nvPr/>
            </p:nvGraphicFramePr>
            <p:xfrm>
              <a:off x="4867" y="744"/>
              <a:ext cx="161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81" name="公式" r:id="rId5" imgW="4049280" imgH="4051440" progId="Equation.3">
                      <p:embed/>
                    </p:oleObj>
                  </mc:Choice>
                  <mc:Fallback>
                    <p:oleObj name="公式" r:id="rId5" imgW="4049280" imgH="405144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7" y="744"/>
                            <a:ext cx="161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9" name="Object 7"/>
              <p:cNvGraphicFramePr>
                <a:graphicFrameLocks noChangeAspect="1"/>
              </p:cNvGraphicFramePr>
              <p:nvPr/>
            </p:nvGraphicFramePr>
            <p:xfrm>
              <a:off x="5505" y="1582"/>
              <a:ext cx="1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82" name="公式" r:id="rId7" imgW="4455360" imgH="5270400" progId="Equation.3">
                      <p:embed/>
                    </p:oleObj>
                  </mc:Choice>
                  <mc:Fallback>
                    <p:oleObj name="公式" r:id="rId7" imgW="4455360" imgH="527040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5" y="1582"/>
                            <a:ext cx="180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0" name="Object 8"/>
              <p:cNvGraphicFramePr>
                <a:graphicFrameLocks noChangeAspect="1"/>
              </p:cNvGraphicFramePr>
              <p:nvPr/>
            </p:nvGraphicFramePr>
            <p:xfrm>
              <a:off x="4457" y="1928"/>
              <a:ext cx="160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83" name="公式" r:id="rId9" imgW="4049280" imgH="4457880" progId="Equation.3">
                      <p:embed/>
                    </p:oleObj>
                  </mc:Choice>
                  <mc:Fallback>
                    <p:oleObj name="公式" r:id="rId9" imgW="4049280" imgH="4457880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7" y="1928"/>
                            <a:ext cx="160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1" name="Object 9"/>
              <p:cNvGraphicFramePr>
                <a:graphicFrameLocks noChangeAspect="1"/>
              </p:cNvGraphicFramePr>
              <p:nvPr/>
            </p:nvGraphicFramePr>
            <p:xfrm>
              <a:off x="4664" y="926"/>
              <a:ext cx="11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84" name="公式" r:id="rId11" imgW="2830680" imgH="5270400" progId="Equation.3">
                      <p:embed/>
                    </p:oleObj>
                  </mc:Choice>
                  <mc:Fallback>
                    <p:oleObj name="公式" r:id="rId11" imgW="2830680" imgH="5270400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4" y="926"/>
                            <a:ext cx="112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2" name="Object 10"/>
              <p:cNvGraphicFramePr>
                <a:graphicFrameLocks noChangeAspect="1"/>
              </p:cNvGraphicFramePr>
              <p:nvPr/>
            </p:nvGraphicFramePr>
            <p:xfrm>
              <a:off x="5323" y="1563"/>
              <a:ext cx="11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85" name="公式" r:id="rId13" imgW="101520" imgH="203040" progId="Equation.3">
                      <p:embed/>
                    </p:oleObj>
                  </mc:Choice>
                  <mc:Fallback>
                    <p:oleObj name="公式" r:id="rId13" imgW="101520" imgH="203040" progId="Equation.3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3" y="1563"/>
                            <a:ext cx="112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3" name="Object 11"/>
              <p:cNvGraphicFramePr>
                <a:graphicFrameLocks noChangeAspect="1"/>
              </p:cNvGraphicFramePr>
              <p:nvPr/>
            </p:nvGraphicFramePr>
            <p:xfrm>
              <a:off x="4436" y="1628"/>
              <a:ext cx="11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86" name="公式" r:id="rId15" imgW="101520" imgH="203040" progId="Equation.3">
                      <p:embed/>
                    </p:oleObj>
                  </mc:Choice>
                  <mc:Fallback>
                    <p:oleObj name="公式" r:id="rId15" imgW="101520" imgH="203040" progId="Equation.3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6" y="1628"/>
                            <a:ext cx="112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5380" name="Picture 90"/>
            <p:cNvPicPr>
              <a:picLocks noChangeAspect="1" noChangeArrowheads="1"/>
            </p:cNvPicPr>
            <p:nvPr/>
          </p:nvPicPr>
          <p:blipFill>
            <a:blip r:embed="rId17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4848" y="1344"/>
              <a:ext cx="1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31" name="Text Box 91"/>
          <p:cNvSpPr txBox="1">
            <a:spLocks noChangeArrowheads="1"/>
          </p:cNvSpPr>
          <p:nvPr/>
        </p:nvSpPr>
        <p:spPr bwMode="auto">
          <a:xfrm>
            <a:off x="288925" y="1797050"/>
            <a:ext cx="1187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解：</a:t>
            </a:r>
          </a:p>
        </p:txBody>
      </p:sp>
      <p:sp>
        <p:nvSpPr>
          <p:cNvPr id="10332" name="Text Box 92"/>
          <p:cNvSpPr txBox="1">
            <a:spLocks noChangeArrowheads="1"/>
          </p:cNvSpPr>
          <p:nvPr/>
        </p:nvSpPr>
        <p:spPr bwMode="auto">
          <a:xfrm>
            <a:off x="1066800" y="1844675"/>
            <a:ext cx="495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设整个边界曲面 </a:t>
            </a:r>
            <a:r>
              <a:rPr lang="zh-CN" altLang="en-US" b="1">
                <a:sym typeface="Symbol" pitchFamily="18" charset="2"/>
              </a:rPr>
              <a:t> 在四个平面</a:t>
            </a:r>
            <a:endParaRPr lang="zh-CN" altLang="en-US" b="1"/>
          </a:p>
        </p:txBody>
      </p:sp>
      <p:sp>
        <p:nvSpPr>
          <p:cNvPr id="10333" name="Text Box 93"/>
          <p:cNvSpPr txBox="1">
            <a:spLocks noChangeArrowheads="1"/>
          </p:cNvSpPr>
          <p:nvPr/>
        </p:nvSpPr>
        <p:spPr bwMode="auto">
          <a:xfrm>
            <a:off x="312738" y="362585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则</a:t>
            </a:r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927100" y="3702050"/>
          <a:ext cx="16033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7" name="公式" r:id="rId18" imgW="672808" imgH="304668" progId="Equation.3">
                  <p:embed/>
                </p:oleObj>
              </mc:Choice>
              <mc:Fallback>
                <p:oleObj name="公式" r:id="rId18" imgW="672808" imgH="304668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702050"/>
                        <a:ext cx="160337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555875" y="3673475"/>
          <a:ext cx="25193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8" name="Equation" r:id="rId20" imgW="1016000" imgH="393700" progId="Equation.3">
                  <p:embed/>
                </p:oleObj>
              </mc:Choice>
              <mc:Fallback>
                <p:oleObj name="Equation" r:id="rId20" imgW="1016000" imgH="3937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673475"/>
                        <a:ext cx="25193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533400" y="4876800"/>
          <a:ext cx="8153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9" name="Equation" r:id="rId22" imgW="7658100" imgH="457200" progId="Equation.3">
                  <p:embed/>
                </p:oleObj>
              </mc:Choice>
              <mc:Fallback>
                <p:oleObj name="Equation" r:id="rId22" imgW="76581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8153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219200" y="5562600"/>
          <a:ext cx="55626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0" name="Equation" r:id="rId24" imgW="2451100" imgH="393700" progId="Equation.3">
                  <p:embed/>
                </p:oleObj>
              </mc:Choice>
              <mc:Fallback>
                <p:oleObj name="Equation" r:id="rId24" imgW="2451100" imgH="3937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5562600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/>
          <p:cNvGrpSpPr/>
          <p:nvPr/>
        </p:nvGrpSpPr>
        <p:grpSpPr>
          <a:xfrm>
            <a:off x="571472" y="2428868"/>
            <a:ext cx="5322888" cy="1061815"/>
            <a:chOff x="571472" y="2428868"/>
            <a:chExt cx="5322888" cy="1061815"/>
          </a:xfrm>
        </p:grpSpPr>
        <p:graphicFrame>
          <p:nvGraphicFramePr>
            <p:cNvPr id="59393" name="Object 1"/>
            <p:cNvGraphicFramePr>
              <a:graphicFrameLocks noChangeAspect="1"/>
            </p:cNvGraphicFramePr>
            <p:nvPr/>
          </p:nvGraphicFramePr>
          <p:xfrm>
            <a:off x="714348" y="2428868"/>
            <a:ext cx="5180012" cy="465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1" name="Equation" r:id="rId26" imgW="69041160" imgH="6489720" progId="Equation.DSMT4">
                    <p:embed/>
                  </p:oleObj>
                </mc:Choice>
                <mc:Fallback>
                  <p:oleObj name="Equation" r:id="rId26" imgW="69041160" imgH="648972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48" y="2428868"/>
                          <a:ext cx="5180012" cy="465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5"/>
            <p:cNvGraphicFramePr>
              <a:graphicFrameLocks noChangeAspect="1"/>
            </p:cNvGraphicFramePr>
            <p:nvPr/>
          </p:nvGraphicFramePr>
          <p:xfrm>
            <a:off x="3643306" y="2985858"/>
            <a:ext cx="2190750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2" name="Equation" r:id="rId28" imgW="965200" imgH="228600" progId="Equation.DSMT4">
                    <p:embed/>
                  </p:oleObj>
                </mc:Choice>
                <mc:Fallback>
                  <p:oleObj name="Equation" r:id="rId28" imgW="965200" imgH="2286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3306" y="2985858"/>
                          <a:ext cx="2190750" cy="504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571472" y="2928934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上的部分依次记为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1" grpId="0" autoUpdateAnimBg="0"/>
      <p:bldP spid="10332" grpId="0" autoUpdateAnimBg="0"/>
      <p:bldP spid="1033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11430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24604" name="Object 28"/>
          <p:cNvGraphicFramePr>
            <a:graphicFrameLocks noChangeAspect="1"/>
          </p:cNvGraphicFramePr>
          <p:nvPr/>
        </p:nvGraphicFramePr>
        <p:xfrm>
          <a:off x="1371600" y="228600"/>
          <a:ext cx="37338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name="Equation" r:id="rId3" imgW="1524000" imgH="381000" progId="Equation.3">
                  <p:embed/>
                </p:oleObj>
              </mc:Choice>
              <mc:Fallback>
                <p:oleObj name="Equation" r:id="rId3" imgW="1524000" imgH="381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37338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29"/>
          <p:cNvGraphicFramePr>
            <a:graphicFrameLocks noChangeAspect="1"/>
          </p:cNvGraphicFramePr>
          <p:nvPr/>
        </p:nvGraphicFramePr>
        <p:xfrm>
          <a:off x="684213" y="1228725"/>
          <a:ext cx="3600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name="公式" r:id="rId5" imgW="1435100" imgH="228600" progId="Equation.3">
                  <p:embed/>
                </p:oleObj>
              </mc:Choice>
              <mc:Fallback>
                <p:oleObj name="公式" r:id="rId5" imgW="143510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28725"/>
                        <a:ext cx="36004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533400" y="1981200"/>
          <a:ext cx="1765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公式" r:id="rId7" imgW="1765300" imgH="571500" progId="Equation.3">
                  <p:embed/>
                </p:oleObj>
              </mc:Choice>
              <mc:Fallback>
                <p:oleObj name="公式" r:id="rId7" imgW="1765300" imgH="5715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81200"/>
                        <a:ext cx="1765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31"/>
          <p:cNvGraphicFramePr>
            <a:graphicFrameLocks noChangeAspect="1"/>
          </p:cNvGraphicFramePr>
          <p:nvPr/>
        </p:nvGraphicFramePr>
        <p:xfrm>
          <a:off x="2362200" y="1981200"/>
          <a:ext cx="3835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name="公式" r:id="rId9" imgW="3835400" imgH="520700" progId="Equation.3">
                  <p:embed/>
                </p:oleObj>
              </mc:Choice>
              <mc:Fallback>
                <p:oleObj name="公式" r:id="rId9" imgW="3835400" imgH="5207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81200"/>
                        <a:ext cx="3835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50825" y="119697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又</a:t>
            </a:r>
          </a:p>
        </p:txBody>
      </p:sp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1936750" y="2781300"/>
          <a:ext cx="41925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name="公式" r:id="rId11" imgW="1828800" imgH="342900" progId="Equation.3">
                  <p:embed/>
                </p:oleObj>
              </mc:Choice>
              <mc:Fallback>
                <p:oleObj name="公式" r:id="rId11" imgW="1828800" imgH="3429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781300"/>
                        <a:ext cx="419258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4" name="Group 34"/>
          <p:cNvGrpSpPr>
            <a:grpSpLocks/>
          </p:cNvGrpSpPr>
          <p:nvPr/>
        </p:nvGrpSpPr>
        <p:grpSpPr bwMode="auto">
          <a:xfrm>
            <a:off x="6629400" y="381000"/>
            <a:ext cx="2166938" cy="2162175"/>
            <a:chOff x="4320" y="744"/>
            <a:chExt cx="1365" cy="1362"/>
          </a:xfrm>
        </p:grpSpPr>
        <p:grpSp>
          <p:nvGrpSpPr>
            <p:cNvPr id="16406" name="Group 35"/>
            <p:cNvGrpSpPr>
              <a:grpSpLocks/>
            </p:cNvGrpSpPr>
            <p:nvPr/>
          </p:nvGrpSpPr>
          <p:grpSpPr bwMode="auto">
            <a:xfrm>
              <a:off x="4320" y="744"/>
              <a:ext cx="1365" cy="1362"/>
              <a:chOff x="4320" y="744"/>
              <a:chExt cx="1365" cy="1362"/>
            </a:xfrm>
          </p:grpSpPr>
          <p:sp>
            <p:nvSpPr>
              <p:cNvPr id="24612" name="Freeform 36"/>
              <p:cNvSpPr>
                <a:spLocks/>
              </p:cNvSpPr>
              <p:nvPr/>
            </p:nvSpPr>
            <p:spPr bwMode="auto">
              <a:xfrm>
                <a:off x="4594" y="1017"/>
                <a:ext cx="775" cy="774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816" y="576"/>
                  </a:cxn>
                  <a:cxn ang="0">
                    <a:pos x="0" y="816"/>
                  </a:cxn>
                  <a:cxn ang="0">
                    <a:pos x="240" y="0"/>
                  </a:cxn>
                </a:cxnLst>
                <a:rect l="0" t="0" r="r" b="b"/>
                <a:pathLst>
                  <a:path w="816" h="816">
                    <a:moveTo>
                      <a:pt x="240" y="0"/>
                    </a:moveTo>
                    <a:lnTo>
                      <a:pt x="816" y="576"/>
                    </a:lnTo>
                    <a:lnTo>
                      <a:pt x="0" y="816"/>
                    </a:lnTo>
                    <a:lnTo>
                      <a:pt x="24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path path="rect">
                  <a:fillToRect t="100000" r="100000"/>
                </a:path>
              </a:gradFill>
              <a:ln w="1905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6409" name="Group 37"/>
              <p:cNvGrpSpPr>
                <a:grpSpLocks/>
              </p:cNvGrpSpPr>
              <p:nvPr/>
            </p:nvGrpSpPr>
            <p:grpSpPr bwMode="auto">
              <a:xfrm>
                <a:off x="4320" y="744"/>
                <a:ext cx="1322" cy="1320"/>
                <a:chOff x="4080" y="624"/>
                <a:chExt cx="1392" cy="1392"/>
              </a:xfrm>
            </p:grpSpPr>
            <p:sp>
              <p:nvSpPr>
                <p:cNvPr id="16410" name="Line 38"/>
                <p:cNvSpPr>
                  <a:spLocks noChangeShapeType="1"/>
                </p:cNvSpPr>
                <p:nvPr/>
              </p:nvSpPr>
              <p:spPr bwMode="auto">
                <a:xfrm>
                  <a:off x="4608" y="1488"/>
                  <a:ext cx="5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1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608" y="912"/>
                  <a:ext cx="0" cy="57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2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320" y="1488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3" name="Line 41"/>
                <p:cNvSpPr>
                  <a:spLocks noChangeShapeType="1"/>
                </p:cNvSpPr>
                <p:nvPr/>
              </p:nvSpPr>
              <p:spPr bwMode="auto">
                <a:xfrm>
                  <a:off x="5136" y="1488"/>
                  <a:ext cx="3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4080" y="1728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1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608" y="6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6396" name="Object 44"/>
              <p:cNvGraphicFramePr>
                <a:graphicFrameLocks noChangeAspect="1"/>
              </p:cNvGraphicFramePr>
              <p:nvPr/>
            </p:nvGraphicFramePr>
            <p:xfrm>
              <a:off x="4867" y="744"/>
              <a:ext cx="161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5" name="公式" r:id="rId13" imgW="4049280" imgH="4051440" progId="Equation.3">
                      <p:embed/>
                    </p:oleObj>
                  </mc:Choice>
                  <mc:Fallback>
                    <p:oleObj name="公式" r:id="rId13" imgW="4049280" imgH="4051440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7" y="744"/>
                            <a:ext cx="161" cy="1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7" name="Object 45"/>
              <p:cNvGraphicFramePr>
                <a:graphicFrameLocks noChangeAspect="1"/>
              </p:cNvGraphicFramePr>
              <p:nvPr/>
            </p:nvGraphicFramePr>
            <p:xfrm>
              <a:off x="5505" y="1582"/>
              <a:ext cx="180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6" name="公式" r:id="rId15" imgW="4455360" imgH="5270400" progId="Equation.3">
                      <p:embed/>
                    </p:oleObj>
                  </mc:Choice>
                  <mc:Fallback>
                    <p:oleObj name="公式" r:id="rId15" imgW="4455360" imgH="527040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5" y="1582"/>
                            <a:ext cx="180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8" name="Object 46"/>
              <p:cNvGraphicFramePr>
                <a:graphicFrameLocks noChangeAspect="1"/>
              </p:cNvGraphicFramePr>
              <p:nvPr/>
            </p:nvGraphicFramePr>
            <p:xfrm>
              <a:off x="4457" y="1928"/>
              <a:ext cx="160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7" name="公式" r:id="rId17" imgW="4049280" imgH="4457880" progId="Equation.3">
                      <p:embed/>
                    </p:oleObj>
                  </mc:Choice>
                  <mc:Fallback>
                    <p:oleObj name="公式" r:id="rId17" imgW="4049280" imgH="4457880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7" y="1928"/>
                            <a:ext cx="160" cy="1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9" name="Object 47"/>
              <p:cNvGraphicFramePr>
                <a:graphicFrameLocks noChangeAspect="1"/>
              </p:cNvGraphicFramePr>
              <p:nvPr/>
            </p:nvGraphicFramePr>
            <p:xfrm>
              <a:off x="4664" y="926"/>
              <a:ext cx="11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8" name="公式" r:id="rId19" imgW="2830680" imgH="5270400" progId="Equation.3">
                      <p:embed/>
                    </p:oleObj>
                  </mc:Choice>
                  <mc:Fallback>
                    <p:oleObj name="公式" r:id="rId19" imgW="2830680" imgH="5270400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4" y="926"/>
                            <a:ext cx="112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0" name="Object 48"/>
              <p:cNvGraphicFramePr>
                <a:graphicFrameLocks noChangeAspect="1"/>
              </p:cNvGraphicFramePr>
              <p:nvPr/>
            </p:nvGraphicFramePr>
            <p:xfrm>
              <a:off x="5323" y="1563"/>
              <a:ext cx="11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39" name="公式" r:id="rId21" imgW="101520" imgH="203040" progId="Equation.3">
                      <p:embed/>
                    </p:oleObj>
                  </mc:Choice>
                  <mc:Fallback>
                    <p:oleObj name="公式" r:id="rId21" imgW="101520" imgH="203040" progId="Equation.3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3" y="1563"/>
                            <a:ext cx="112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401" name="Object 49"/>
              <p:cNvGraphicFramePr>
                <a:graphicFrameLocks noChangeAspect="1"/>
              </p:cNvGraphicFramePr>
              <p:nvPr/>
            </p:nvGraphicFramePr>
            <p:xfrm>
              <a:off x="4436" y="1628"/>
              <a:ext cx="112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40" name="公式" r:id="rId23" imgW="101520" imgH="203040" progId="Equation.3">
                      <p:embed/>
                    </p:oleObj>
                  </mc:Choice>
                  <mc:Fallback>
                    <p:oleObj name="公式" r:id="rId23" imgW="101520" imgH="203040" progId="Equation.3">
                      <p:embed/>
                      <p:pic>
                        <p:nvPicPr>
                          <p:cNvPr id="0" name="Picture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6" y="1628"/>
                            <a:ext cx="112" cy="2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6407" name="Picture 50"/>
            <p:cNvPicPr>
              <a:picLocks noChangeAspect="1" noChangeArrowheads="1"/>
            </p:cNvPicPr>
            <p:nvPr/>
          </p:nvPicPr>
          <p:blipFill>
            <a:blip r:embed="rId25">
              <a:grayscl/>
              <a:biLevel thresh="50000"/>
            </a:blip>
            <a:srcRect/>
            <a:stretch>
              <a:fillRect/>
            </a:stretch>
          </p:blipFill>
          <p:spPr bwMode="auto">
            <a:xfrm>
              <a:off x="4848" y="1344"/>
              <a:ext cx="192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4627" name="Object 51"/>
          <p:cNvGraphicFramePr>
            <a:graphicFrameLocks noChangeAspect="1"/>
          </p:cNvGraphicFramePr>
          <p:nvPr/>
        </p:nvGraphicFramePr>
        <p:xfrm>
          <a:off x="827088" y="3644900"/>
          <a:ext cx="446405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name="公式" r:id="rId26" imgW="1905000" imgH="330200" progId="Equation.3">
                  <p:embed/>
                </p:oleObj>
              </mc:Choice>
              <mc:Fallback>
                <p:oleObj name="公式" r:id="rId26" imgW="1905000" imgH="330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44900"/>
                        <a:ext cx="446405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8" name="Object 52"/>
          <p:cNvGraphicFramePr>
            <a:graphicFrameLocks noChangeAspect="1"/>
          </p:cNvGraphicFramePr>
          <p:nvPr/>
        </p:nvGraphicFramePr>
        <p:xfrm>
          <a:off x="838200" y="4572000"/>
          <a:ext cx="4495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name="Equation" r:id="rId28" imgW="4495800" imgH="1104900" progId="Equation.3">
                  <p:embed/>
                </p:oleObj>
              </mc:Choice>
              <mc:Fallback>
                <p:oleObj name="Equation" r:id="rId28" imgW="4495800" imgH="11049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44958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9" name="Object 53"/>
          <p:cNvGraphicFramePr>
            <a:graphicFrameLocks noChangeAspect="1"/>
          </p:cNvGraphicFramePr>
          <p:nvPr/>
        </p:nvGraphicFramePr>
        <p:xfrm>
          <a:off x="5486400" y="4648200"/>
          <a:ext cx="298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3" name="Equation" r:id="rId30" imgW="2984500" imgH="889000" progId="Equation.3">
                  <p:embed/>
                </p:oleObj>
              </mc:Choice>
              <mc:Fallback>
                <p:oleObj name="Equation" r:id="rId30" imgW="2984500" imgH="8890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48200"/>
                        <a:ext cx="29845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0" name="Object 54"/>
          <p:cNvGraphicFramePr>
            <a:graphicFrameLocks noChangeAspect="1"/>
          </p:cNvGraphicFramePr>
          <p:nvPr/>
        </p:nvGraphicFramePr>
        <p:xfrm>
          <a:off x="838200" y="5715000"/>
          <a:ext cx="4495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4" name="Equation" r:id="rId32" imgW="4495800" imgH="863600" progId="Equation.3">
                  <p:embed/>
                </p:oleObj>
              </mc:Choice>
              <mc:Fallback>
                <p:oleObj name="Equation" r:id="rId32" imgW="4495800" imgH="863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15000"/>
                        <a:ext cx="44958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1" name="Object 55"/>
          <p:cNvGraphicFramePr>
            <a:graphicFrameLocks noChangeAspect="1"/>
          </p:cNvGraphicFramePr>
          <p:nvPr/>
        </p:nvGraphicFramePr>
        <p:xfrm>
          <a:off x="5410200" y="5715000"/>
          <a:ext cx="977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5" name="公式" r:id="rId34" imgW="977476" imgH="863225" progId="Equation.3">
                  <p:embed/>
                </p:oleObj>
              </mc:Choice>
              <mc:Fallback>
                <p:oleObj name="公式" r:id="rId34" imgW="977476" imgH="863225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15000"/>
                        <a:ext cx="977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288925" y="2787650"/>
            <a:ext cx="24114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故原积分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8" grpId="0" autoUpdateAnimBg="0"/>
      <p:bldP spid="2463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30480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81000" y="1143000"/>
            <a:ext cx="457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/>
              <a:t>对面积的曲面积分的计算法</a:t>
            </a:r>
          </a:p>
        </p:txBody>
      </p:sp>
      <p:graphicFrame>
        <p:nvGraphicFramePr>
          <p:cNvPr id="60416" name="Object 0"/>
          <p:cNvGraphicFramePr>
            <a:graphicFrameLocks noChangeAspect="1"/>
          </p:cNvGraphicFramePr>
          <p:nvPr/>
        </p:nvGraphicFramePr>
        <p:xfrm>
          <a:off x="533400" y="2819400"/>
          <a:ext cx="80010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110067480" imgH="11773080" progId="Equation.3">
                  <p:embed/>
                </p:oleObj>
              </mc:Choice>
              <mc:Fallback>
                <p:oleObj name="Equation" r:id="rId3" imgW="110067480" imgH="117730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8001000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7" name="Object 1"/>
          <p:cNvGraphicFramePr>
            <a:graphicFrameLocks noChangeAspect="1"/>
          </p:cNvGraphicFramePr>
          <p:nvPr/>
        </p:nvGraphicFramePr>
        <p:xfrm>
          <a:off x="762000" y="1981200"/>
          <a:ext cx="23860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5" imgW="34514280" imgH="10147320" progId="Equation.3">
                  <p:embed/>
                </p:oleObj>
              </mc:Choice>
              <mc:Fallback>
                <p:oleObj name="Equation" r:id="rId5" imgW="34514280" imgH="101473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1200"/>
                        <a:ext cx="238601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533400" y="38862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要根据曲面的方程选择合适的投影面</a:t>
            </a:r>
            <a:r>
              <a:rPr lang="en-US" altLang="zh-CN" b="1"/>
              <a:t>! </a:t>
            </a:r>
            <a:r>
              <a:rPr lang="zh-CN" altLang="en-US" b="1"/>
              <a:t>如，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515938" y="5410200"/>
          <a:ext cx="788193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7" imgW="108442800" imgH="11773080" progId="Equation.3">
                  <p:embed/>
                </p:oleObj>
              </mc:Choice>
              <mc:Fallback>
                <p:oleObj name="Equation" r:id="rId7" imgW="108442800" imgH="117730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5410200"/>
                        <a:ext cx="7881937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685800" y="4572000"/>
          <a:ext cx="238601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9" imgW="34514280" imgH="10147320" progId="Equation.3">
                  <p:embed/>
                </p:oleObj>
              </mc:Choice>
              <mc:Fallback>
                <p:oleObj name="Equation" r:id="rId9" imgW="34514280" imgH="101473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572000"/>
                        <a:ext cx="238601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4098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5334000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四、二元函数的全微分求积</a:t>
            </a:r>
          </a:p>
        </p:txBody>
      </p:sp>
      <p:sp>
        <p:nvSpPr>
          <p:cNvPr id="37891" name="Text Box 4099"/>
          <p:cNvSpPr txBox="1">
            <a:spLocks noChangeArrowheads="1"/>
          </p:cNvSpPr>
          <p:nvPr/>
        </p:nvSpPr>
        <p:spPr bwMode="auto">
          <a:xfrm>
            <a:off x="228600" y="990600"/>
            <a:ext cx="510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/>
              <a:t>问题：</a:t>
            </a:r>
            <a:r>
              <a:rPr lang="zh-CN" altLang="en-US" b="1" dirty="0">
                <a:solidFill>
                  <a:srgbClr val="00FFFF"/>
                </a:solidFill>
              </a:rPr>
              <a:t>是否存在</a:t>
            </a:r>
            <a:r>
              <a:rPr lang="zh-CN" altLang="en-US" b="1" dirty="0"/>
              <a:t>函数 </a:t>
            </a:r>
            <a:r>
              <a:rPr lang="en-US" altLang="zh-CN" b="1" i="1" dirty="0"/>
              <a:t>u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dirty="0"/>
              <a:t>), </a:t>
            </a:r>
            <a:r>
              <a:rPr lang="zh-CN" altLang="en-US" b="1" dirty="0"/>
              <a:t>使</a:t>
            </a:r>
          </a:p>
        </p:txBody>
      </p:sp>
      <p:graphicFrame>
        <p:nvGraphicFramePr>
          <p:cNvPr id="37892" name="Object 4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59830"/>
              </p:ext>
            </p:extLst>
          </p:nvPr>
        </p:nvGraphicFramePr>
        <p:xfrm>
          <a:off x="5158018" y="1057298"/>
          <a:ext cx="35210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51574680" imgH="6489720" progId="Equation.3">
                  <p:embed/>
                </p:oleObj>
              </mc:Choice>
              <mc:Fallback>
                <p:oleObj name="Equation" r:id="rId3" imgW="51574680" imgH="6489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8018" y="1057298"/>
                        <a:ext cx="35210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4101"/>
          <p:cNvSpPr txBox="1">
            <a:spLocks noChangeArrowheads="1"/>
          </p:cNvSpPr>
          <p:nvPr/>
        </p:nvSpPr>
        <p:spPr bwMode="auto">
          <a:xfrm>
            <a:off x="1295400" y="1524000"/>
            <a:ext cx="497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如果存在，</a:t>
            </a:r>
            <a:r>
              <a:rPr lang="zh-CN" altLang="en-US" b="1">
                <a:solidFill>
                  <a:srgbClr val="00FFFF"/>
                </a:solidFill>
              </a:rPr>
              <a:t>怎么求</a:t>
            </a:r>
            <a:r>
              <a:rPr lang="zh-CN" altLang="en-US" b="1"/>
              <a:t>函数 </a:t>
            </a:r>
            <a:r>
              <a:rPr lang="en-US" altLang="zh-CN" b="1" i="1"/>
              <a:t>u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/>
              <a:t>)?</a:t>
            </a:r>
          </a:p>
        </p:txBody>
      </p:sp>
      <p:grpSp>
        <p:nvGrpSpPr>
          <p:cNvPr id="2" name="Group 4114"/>
          <p:cNvGrpSpPr>
            <a:grpSpLocks/>
          </p:cNvGrpSpPr>
          <p:nvPr/>
        </p:nvGrpSpPr>
        <p:grpSpPr bwMode="auto">
          <a:xfrm>
            <a:off x="179388" y="2133600"/>
            <a:ext cx="8770937" cy="1981200"/>
            <a:chOff x="113" y="1344"/>
            <a:chExt cx="5525" cy="1248"/>
          </a:xfrm>
        </p:grpSpPr>
        <p:sp>
          <p:nvSpPr>
            <p:cNvPr id="1037" name="Rectangle 4103"/>
            <p:cNvSpPr>
              <a:spLocks noChangeArrowheads="1"/>
            </p:cNvSpPr>
            <p:nvPr/>
          </p:nvSpPr>
          <p:spPr bwMode="auto">
            <a:xfrm>
              <a:off x="113" y="1344"/>
              <a:ext cx="101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b="1">
                  <a:solidFill>
                    <a:schemeClr val="tx2"/>
                  </a:solidFill>
                  <a:latin typeface="楷体_GB2312" pitchFamily="49" charset="-122"/>
                </a:rPr>
                <a:t>定理：</a:t>
              </a:r>
            </a:p>
          </p:txBody>
        </p:sp>
        <p:sp>
          <p:nvSpPr>
            <p:cNvPr id="1038" name="Text Box 4104"/>
            <p:cNvSpPr txBox="1">
              <a:spLocks noChangeArrowheads="1"/>
            </p:cNvSpPr>
            <p:nvPr/>
          </p:nvSpPr>
          <p:spPr bwMode="auto">
            <a:xfrm>
              <a:off x="793" y="1344"/>
              <a:ext cx="48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/>
                <a:t>设区域 </a:t>
              </a:r>
              <a:r>
                <a:rPr lang="en-US" altLang="zh-CN" b="1">
                  <a:solidFill>
                    <a:srgbClr val="00FFFF"/>
                  </a:solidFill>
                </a:rPr>
                <a:t>G </a:t>
              </a:r>
              <a:r>
                <a:rPr lang="zh-CN" altLang="en-US" b="1">
                  <a:solidFill>
                    <a:srgbClr val="00FFFF"/>
                  </a:solidFill>
                </a:rPr>
                <a:t>单连通</a:t>
              </a:r>
              <a:r>
                <a:rPr lang="zh-CN" altLang="en-US" b="1"/>
                <a:t>，函数 </a:t>
              </a:r>
              <a:r>
                <a:rPr lang="en-US" altLang="zh-CN" b="1" i="1"/>
                <a:t>P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/>
                <a:t>, </a:t>
              </a:r>
              <a:r>
                <a:rPr lang="en-US" altLang="zh-CN" b="1" i="1"/>
                <a:t>y</a:t>
              </a:r>
              <a:r>
                <a:rPr lang="en-US" altLang="zh-CN" b="1"/>
                <a:t>),  </a:t>
              </a:r>
              <a:r>
                <a:rPr lang="en-US" altLang="zh-CN" b="1" i="1"/>
                <a:t>Q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/>
                <a:t>, </a:t>
              </a:r>
              <a:r>
                <a:rPr lang="en-US" altLang="zh-CN" b="1" i="1"/>
                <a:t>y</a:t>
              </a:r>
              <a:r>
                <a:rPr lang="en-US" altLang="zh-CN" b="1"/>
                <a:t>) </a:t>
              </a:r>
              <a:r>
                <a:rPr lang="zh-CN" altLang="en-US" b="1"/>
                <a:t>在</a:t>
              </a:r>
              <a:r>
                <a:rPr lang="en-US" altLang="zh-CN" b="1"/>
                <a:t>G </a:t>
              </a:r>
              <a:r>
                <a:rPr lang="zh-CN" altLang="en-US" b="1"/>
                <a:t>内有</a:t>
              </a:r>
            </a:p>
          </p:txBody>
        </p:sp>
        <p:sp>
          <p:nvSpPr>
            <p:cNvPr id="1039" name="Text Box 4105"/>
            <p:cNvSpPr txBox="1">
              <a:spLocks noChangeArrowheads="1"/>
            </p:cNvSpPr>
            <p:nvPr/>
          </p:nvSpPr>
          <p:spPr bwMode="auto">
            <a:xfrm>
              <a:off x="134" y="1612"/>
              <a:ext cx="5434" cy="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b="1">
                  <a:solidFill>
                    <a:srgbClr val="00FFFF"/>
                  </a:solidFill>
                </a:rPr>
                <a:t>一阶连续偏导数</a:t>
              </a:r>
              <a:r>
                <a:rPr lang="zh-CN" altLang="en-US" b="1"/>
                <a:t>，则  </a:t>
              </a:r>
              <a:r>
                <a:rPr lang="en-US" altLang="zh-CN" b="1" i="1"/>
                <a:t>P </a:t>
              </a:r>
              <a:r>
                <a:rPr lang="en-US" altLang="zh-CN" b="1"/>
                <a:t>d</a:t>
              </a:r>
              <a:r>
                <a:rPr lang="en-US" altLang="zh-CN" b="1" i="1"/>
                <a:t>x </a:t>
              </a:r>
              <a:r>
                <a:rPr lang="en-US" altLang="zh-CN" b="1"/>
                <a:t>+ </a:t>
              </a:r>
              <a:r>
                <a:rPr lang="en-US" altLang="zh-CN" b="1" i="1"/>
                <a:t>Q </a:t>
              </a:r>
              <a:r>
                <a:rPr lang="en-US" altLang="zh-CN" b="1"/>
                <a:t>d</a:t>
              </a:r>
              <a:r>
                <a:rPr lang="en-US" altLang="zh-CN" b="1" i="1"/>
                <a:t>y</a:t>
              </a:r>
              <a:r>
                <a:rPr lang="zh-CN" altLang="en-US" b="1"/>
                <a:t>  在</a:t>
              </a:r>
              <a:r>
                <a:rPr lang="en-US" altLang="zh-CN" b="1"/>
                <a:t>G</a:t>
              </a:r>
              <a:r>
                <a:rPr lang="zh-CN" altLang="en-US" b="1"/>
                <a:t>内为某一函数</a:t>
              </a:r>
              <a:r>
                <a:rPr lang="en-US" altLang="zh-CN" b="1" i="1"/>
                <a:t>u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/>
                <a:t>, </a:t>
              </a:r>
              <a:r>
                <a:rPr lang="en-US" altLang="zh-CN" b="1" i="1"/>
                <a:t>y</a:t>
              </a:r>
              <a:r>
                <a:rPr lang="en-US" altLang="zh-CN" b="1"/>
                <a:t>) </a:t>
              </a:r>
              <a:r>
                <a:rPr lang="zh-CN" altLang="en-US" b="1"/>
                <a:t>的全微分的充要条件是在</a:t>
              </a:r>
              <a:r>
                <a:rPr lang="en-US" altLang="zh-CN" b="1"/>
                <a:t>G </a:t>
              </a:r>
              <a:r>
                <a:rPr lang="zh-CN" altLang="en-US" b="1"/>
                <a:t>内恒有</a:t>
              </a:r>
            </a:p>
          </p:txBody>
        </p:sp>
        <p:graphicFrame>
          <p:nvGraphicFramePr>
            <p:cNvPr id="1030" name="Object 4107"/>
            <p:cNvGraphicFramePr>
              <a:graphicFrameLocks noChangeAspect="1"/>
            </p:cNvGraphicFramePr>
            <p:nvPr/>
          </p:nvGraphicFramePr>
          <p:xfrm>
            <a:off x="4275" y="1980"/>
            <a:ext cx="1008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Equation" r:id="rId5" imgW="22734360" imgH="13804920" progId="Equation.3">
                    <p:embed/>
                  </p:oleObj>
                </mc:Choice>
                <mc:Fallback>
                  <p:oleObj name="Equation" r:id="rId5" imgW="22734360" imgH="138049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1980"/>
                          <a:ext cx="1008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182F00"/>
                                  </a:gs>
                                  <a:gs pos="50000">
                                    <a:srgbClr val="336600"/>
                                  </a:gs>
                                  <a:gs pos="100000">
                                    <a:srgbClr val="182F00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0" name="Text Box 4108"/>
          <p:cNvSpPr txBox="1">
            <a:spLocks noChangeArrowheads="1"/>
          </p:cNvSpPr>
          <p:nvPr/>
        </p:nvSpPr>
        <p:spPr bwMode="auto">
          <a:xfrm>
            <a:off x="304800" y="4038600"/>
            <a:ext cx="1674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证：</a:t>
            </a:r>
          </a:p>
        </p:txBody>
      </p:sp>
      <p:sp>
        <p:nvSpPr>
          <p:cNvPr id="37901" name="Rectangle 4109"/>
          <p:cNvSpPr>
            <a:spLocks noChangeArrowheads="1"/>
          </p:cNvSpPr>
          <p:nvPr/>
        </p:nvSpPr>
        <p:spPr bwMode="auto">
          <a:xfrm>
            <a:off x="914400" y="4114800"/>
            <a:ext cx="890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/>
              <a:t>“</a:t>
            </a:r>
            <a:r>
              <a:rPr lang="en-US" altLang="zh-CN" b="1">
                <a:sym typeface="Symbol" pitchFamily="18" charset="2"/>
              </a:rPr>
              <a:t>”</a:t>
            </a:r>
          </a:p>
        </p:txBody>
      </p:sp>
      <p:graphicFrame>
        <p:nvGraphicFramePr>
          <p:cNvPr id="37902" name="Object 4110"/>
          <p:cNvGraphicFramePr>
            <a:graphicFrameLocks noChangeAspect="1"/>
          </p:cNvGraphicFramePr>
          <p:nvPr/>
        </p:nvGraphicFramePr>
        <p:xfrm>
          <a:off x="1828800" y="4114800"/>
          <a:ext cx="64531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7" imgW="86914080" imgH="6896160" progId="Equation.3">
                  <p:embed/>
                </p:oleObj>
              </mc:Choice>
              <mc:Fallback>
                <p:oleObj name="Equation" r:id="rId7" imgW="86914080" imgH="68961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4800"/>
                        <a:ext cx="64531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4111"/>
          <p:cNvGraphicFramePr>
            <a:graphicFrameLocks noChangeAspect="1"/>
          </p:cNvGraphicFramePr>
          <p:nvPr/>
        </p:nvGraphicFramePr>
        <p:xfrm>
          <a:off x="1752600" y="4724400"/>
          <a:ext cx="509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9" imgW="162873360" imgH="29248200" progId="Equation.3">
                  <p:embed/>
                </p:oleObj>
              </mc:Choice>
              <mc:Fallback>
                <p:oleObj name="Equation" r:id="rId9" imgW="162873360" imgH="29248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5092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4112"/>
          <p:cNvGraphicFramePr>
            <a:graphicFrameLocks noChangeAspect="1"/>
          </p:cNvGraphicFramePr>
          <p:nvPr/>
        </p:nvGraphicFramePr>
        <p:xfrm>
          <a:off x="914400" y="5638800"/>
          <a:ext cx="5245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11" imgW="167747760" imgH="30873600" progId="Equation.3">
                  <p:embed/>
                </p:oleObj>
              </mc:Choice>
              <mc:Fallback>
                <p:oleObj name="Equation" r:id="rId11" imgW="167747760" imgH="30873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5245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3" grpId="0" autoUpdateAnimBg="0"/>
      <p:bldP spid="37900" grpId="0"/>
      <p:bldP spid="379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152400"/>
            <a:ext cx="2362200" cy="6858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课堂练习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381000" y="838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1.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81000" y="2209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en-US" altLang="zh-CN" b="1"/>
              <a:t>:</a:t>
            </a:r>
          </a:p>
        </p:txBody>
      </p:sp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304800" y="838200"/>
          <a:ext cx="777240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Equation" r:id="rId3" imgW="3302000" imgH="558800" progId="Equation.3">
                  <p:embed/>
                </p:oleObj>
              </mc:Choice>
              <mc:Fallback>
                <p:oleObj name="Equation" r:id="rId3" imgW="3302000" imgH="558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838200"/>
                        <a:ext cx="7772400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1" name="Object 1"/>
          <p:cNvGraphicFramePr>
            <a:graphicFrameLocks noChangeAspect="1"/>
          </p:cNvGraphicFramePr>
          <p:nvPr/>
        </p:nvGraphicFramePr>
        <p:xfrm>
          <a:off x="1371600" y="2286000"/>
          <a:ext cx="3594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Equation" r:id="rId5" imgW="3594100" imgH="419100" progId="Equation.3">
                  <p:embed/>
                </p:oleObj>
              </mc:Choice>
              <mc:Fallback>
                <p:oleObj name="Equation" r:id="rId5" imgW="3594100" imgH="419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3594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371600" y="3429000"/>
          <a:ext cx="30353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8" name="Equation" r:id="rId7" imgW="1219200" imgH="228600" progId="Equation.3">
                  <p:embed/>
                </p:oleObj>
              </mc:Choice>
              <mc:Fallback>
                <p:oleObj name="Equation" r:id="rId7" imgW="12192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29000"/>
                        <a:ext cx="30353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634163" y="1504950"/>
            <a:ext cx="1905000" cy="2133600"/>
            <a:chOff x="4179" y="948"/>
            <a:chExt cx="1200" cy="1344"/>
          </a:xfrm>
        </p:grpSpPr>
        <p:sp>
          <p:nvSpPr>
            <p:cNvPr id="18447" name="Line 61"/>
            <p:cNvSpPr>
              <a:spLocks noChangeShapeType="1"/>
            </p:cNvSpPr>
            <p:nvPr/>
          </p:nvSpPr>
          <p:spPr bwMode="auto">
            <a:xfrm flipH="1">
              <a:off x="4179" y="1956"/>
              <a:ext cx="52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62"/>
            <p:cNvSpPr>
              <a:spLocks noChangeShapeType="1"/>
            </p:cNvSpPr>
            <p:nvPr/>
          </p:nvSpPr>
          <p:spPr bwMode="auto">
            <a:xfrm>
              <a:off x="4707" y="1956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63"/>
            <p:cNvSpPr>
              <a:spLocks noChangeShapeType="1"/>
            </p:cNvSpPr>
            <p:nvPr/>
          </p:nvSpPr>
          <p:spPr bwMode="auto">
            <a:xfrm flipV="1">
              <a:off x="4707" y="948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AutoShape 67"/>
            <p:cNvSpPr>
              <a:spLocks noChangeArrowheads="1"/>
            </p:cNvSpPr>
            <p:nvPr/>
          </p:nvSpPr>
          <p:spPr bwMode="auto">
            <a:xfrm>
              <a:off x="4371" y="1092"/>
              <a:ext cx="720" cy="960"/>
            </a:xfrm>
            <a:prstGeom prst="can">
              <a:avLst>
                <a:gd name="adj" fmla="val 3333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Freeform 68"/>
            <p:cNvSpPr>
              <a:spLocks/>
            </p:cNvSpPr>
            <p:nvPr/>
          </p:nvSpPr>
          <p:spPr bwMode="auto">
            <a:xfrm>
              <a:off x="4371" y="1844"/>
              <a:ext cx="720" cy="112"/>
            </a:xfrm>
            <a:custGeom>
              <a:avLst/>
              <a:gdLst>
                <a:gd name="T0" fmla="*/ 0 w 720"/>
                <a:gd name="T1" fmla="*/ 112 h 112"/>
                <a:gd name="T2" fmla="*/ 96 w 720"/>
                <a:gd name="T3" fmla="*/ 16 h 112"/>
                <a:gd name="T4" fmla="*/ 480 w 720"/>
                <a:gd name="T5" fmla="*/ 16 h 112"/>
                <a:gd name="T6" fmla="*/ 720 w 720"/>
                <a:gd name="T7" fmla="*/ 112 h 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112"/>
                <a:gd name="T14" fmla="*/ 720 w 720"/>
                <a:gd name="T15" fmla="*/ 112 h 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112">
                  <a:moveTo>
                    <a:pt x="0" y="112"/>
                  </a:moveTo>
                  <a:cubicBezTo>
                    <a:pt x="8" y="72"/>
                    <a:pt x="16" y="32"/>
                    <a:pt x="96" y="16"/>
                  </a:cubicBezTo>
                  <a:cubicBezTo>
                    <a:pt x="176" y="0"/>
                    <a:pt x="376" y="0"/>
                    <a:pt x="480" y="16"/>
                  </a:cubicBezTo>
                  <a:cubicBezTo>
                    <a:pt x="584" y="32"/>
                    <a:pt x="652" y="72"/>
                    <a:pt x="720" y="11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Oval 69"/>
            <p:cNvSpPr>
              <a:spLocks noChangeArrowheads="1"/>
            </p:cNvSpPr>
            <p:nvPr/>
          </p:nvSpPr>
          <p:spPr bwMode="auto">
            <a:xfrm rot="-1725103">
              <a:off x="4320" y="1440"/>
              <a:ext cx="821" cy="240"/>
            </a:xfrm>
            <a:prstGeom prst="ellipse">
              <a:avLst/>
            </a:prstGeom>
            <a:solidFill>
              <a:srgbClr val="FF9933"/>
            </a:solidFill>
            <a:ln w="2540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762000" y="2819400"/>
            <a:ext cx="517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它在 </a:t>
            </a:r>
            <a:r>
              <a:rPr lang="en-US" altLang="zh-CN" b="1" i="1"/>
              <a:t>xOy </a:t>
            </a:r>
            <a:r>
              <a:rPr lang="zh-CN" altLang="en-US" b="1"/>
              <a:t>面上的投影区域为：</a:t>
            </a: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533400" y="4114800"/>
          <a:ext cx="29067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9" name="Equation" r:id="rId9" imgW="2908300" imgH="812800" progId="Equation.3">
                  <p:embed/>
                </p:oleObj>
              </mc:Choice>
              <mc:Fallback>
                <p:oleObj name="Equation" r:id="rId9" imgW="2908300" imgH="812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29067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3429000" y="4114800"/>
          <a:ext cx="49530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Equation" r:id="rId11" imgW="2298700" imgH="406400" progId="Equation.3">
                  <p:embed/>
                </p:oleObj>
              </mc:Choice>
              <mc:Fallback>
                <p:oleObj name="Equation" r:id="rId11" imgW="2298700" imgH="406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49530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685800" y="5029200"/>
          <a:ext cx="28686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Equation" r:id="rId13" imgW="2870200" imgH="901700" progId="Equation.3">
                  <p:embed/>
                </p:oleObj>
              </mc:Choice>
              <mc:Fallback>
                <p:oleObj name="Equation" r:id="rId13" imgW="2870200" imgH="901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029200"/>
                        <a:ext cx="28686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3635375" y="4911725"/>
          <a:ext cx="46085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公式" r:id="rId15" imgW="1917700" imgH="330200" progId="Equation.3">
                  <p:embed/>
                </p:oleObj>
              </mc:Choice>
              <mc:Fallback>
                <p:oleObj name="公式" r:id="rId15" imgW="1917700" imgH="330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911725"/>
                        <a:ext cx="46085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625475" y="5949950"/>
          <a:ext cx="15113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公式" r:id="rId17" imgW="660113" imgH="215806" progId="Equation.3">
                  <p:embed/>
                </p:oleObj>
              </mc:Choice>
              <mc:Fallback>
                <p:oleObj name="公式" r:id="rId17" imgW="660113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5949950"/>
                        <a:ext cx="15113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64" grpId="0" autoUpdateAnimBg="0"/>
      <p:bldP spid="1338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5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62000" cy="5334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ea typeface="楷体_GB2312" pitchFamily="49" charset="-122"/>
              </a:rPr>
              <a:t>2.</a:t>
            </a:r>
          </a:p>
        </p:txBody>
      </p:sp>
      <p:sp>
        <p:nvSpPr>
          <p:cNvPr id="14395" name="Text Box 59"/>
          <p:cNvSpPr txBox="1">
            <a:spLocks noChangeArrowheads="1"/>
          </p:cNvSpPr>
          <p:nvPr/>
        </p:nvSpPr>
        <p:spPr bwMode="auto">
          <a:xfrm>
            <a:off x="304800" y="1295400"/>
            <a:ext cx="1243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解：</a:t>
            </a:r>
          </a:p>
        </p:txBody>
      </p:sp>
      <p:sp>
        <p:nvSpPr>
          <p:cNvPr id="14396" name="Text Box 60"/>
          <p:cNvSpPr txBox="1">
            <a:spLocks noChangeArrowheads="1"/>
          </p:cNvSpPr>
          <p:nvPr/>
        </p:nvSpPr>
        <p:spPr bwMode="auto">
          <a:xfrm>
            <a:off x="990600" y="1295400"/>
            <a:ext cx="762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sym typeface="Symbol" pitchFamily="18" charset="2"/>
              </a:rPr>
              <a:t> </a:t>
            </a:r>
            <a:r>
              <a:rPr lang="zh-CN" altLang="en-US" b="1">
                <a:sym typeface="Symbol" pitchFamily="18" charset="2"/>
              </a:rPr>
              <a:t>可分为上、下两个半球面，分别记为</a:t>
            </a:r>
            <a:r>
              <a:rPr lang="en-US" altLang="zh-CN" b="1" baseline="-25000">
                <a:sym typeface="Symbol" pitchFamily="18" charset="2"/>
              </a:rPr>
              <a:t>1 </a:t>
            </a:r>
            <a:r>
              <a:rPr lang="zh-CN" altLang="en-US" b="1">
                <a:sym typeface="Symbol" pitchFamily="18" charset="2"/>
              </a:rPr>
              <a:t>和 </a:t>
            </a:r>
            <a:r>
              <a:rPr lang="en-US" altLang="zh-CN" b="1" baseline="-25000">
                <a:sym typeface="Symbol" pitchFamily="18" charset="2"/>
              </a:rPr>
              <a:t>2 </a:t>
            </a:r>
            <a:r>
              <a:rPr lang="en-US" altLang="zh-CN" b="1">
                <a:sym typeface="Symbol" pitchFamily="18" charset="2"/>
              </a:rPr>
              <a:t>.</a:t>
            </a:r>
            <a:endParaRPr lang="en-US" altLang="zh-CN" b="1" baseline="-25000">
              <a:sym typeface="Symbol" pitchFamily="18" charset="2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381000" y="2895600"/>
          <a:ext cx="43068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3" imgW="1892300" imgH="254000" progId="Equation.3">
                  <p:embed/>
                </p:oleObj>
              </mc:Choice>
              <mc:Fallback>
                <p:oleObj name="Equation" r:id="rId3" imgW="1892300" imgH="254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4306888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4800600" y="2590800"/>
          <a:ext cx="409416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5" imgW="1714500" imgH="482600" progId="Equation.3">
                  <p:embed/>
                </p:oleObj>
              </mc:Choice>
              <mc:Fallback>
                <p:oleObj name="Equation" r:id="rId5" imgW="1714500" imgH="482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0800"/>
                        <a:ext cx="4094163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533400" y="4114800"/>
            <a:ext cx="166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故 </a:t>
            </a:r>
            <a:r>
              <a:rPr lang="en-US" altLang="zh-CN" b="1" i="1"/>
              <a:t>I</a:t>
            </a:r>
            <a:r>
              <a:rPr lang="en-US" altLang="zh-CN" b="1"/>
              <a:t> =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1330325" y="3886200"/>
          <a:ext cx="6869113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7" imgW="3073400" imgH="990600" progId="Equation.3">
                  <p:embed/>
                </p:oleObj>
              </mc:Choice>
              <mc:Fallback>
                <p:oleObj name="Equation" r:id="rId7" imgW="3073400" imgH="990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886200"/>
                        <a:ext cx="6869113" cy="221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000125" y="214313"/>
          <a:ext cx="7489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公式" r:id="rId9" imgW="3136900" imgH="431800" progId="Equation.3">
                  <p:embed/>
                </p:oleObj>
              </mc:Choice>
              <mc:Fallback>
                <p:oleObj name="公式" r:id="rId9" imgW="31369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14313"/>
                        <a:ext cx="7489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571500" y="2000250"/>
          <a:ext cx="7975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公式" r:id="rId11" imgW="3340100" imgH="279400" progId="Equation.3">
                  <p:embed/>
                </p:oleObj>
              </mc:Choice>
              <mc:Fallback>
                <p:oleObj name="公式" r:id="rId11" imgW="3340100" imgH="279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00250"/>
                        <a:ext cx="79756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5" grpId="0" autoUpdateAnimBg="0"/>
      <p:bldP spid="14396" grpId="0" autoUpdateAnimBg="0"/>
      <p:bldP spid="1440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368300" y="228600"/>
          <a:ext cx="857726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3" imgW="125909280" imgH="17868960" progId="Equation.3">
                  <p:embed/>
                </p:oleObj>
              </mc:Choice>
              <mc:Fallback>
                <p:oleObj name="Equation" r:id="rId3" imgW="125909280" imgH="17868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" y="228600"/>
                        <a:ext cx="8577263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381000" y="1600200"/>
          <a:ext cx="66436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5" imgW="97475400" imgH="15430680" progId="Equation.3">
                  <p:embed/>
                </p:oleObj>
              </mc:Choice>
              <mc:Fallback>
                <p:oleObj name="Equation" r:id="rId5" imgW="97475400" imgH="154306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6643688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81000" y="2743200"/>
          <a:ext cx="55641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7" imgW="81633600" imgH="14211360" progId="Equation.3">
                  <p:embed/>
                </p:oleObj>
              </mc:Choice>
              <mc:Fallback>
                <p:oleObj name="Equation" r:id="rId7" imgW="81633600" imgH="14211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5564188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381000" y="3886200"/>
          <a:ext cx="31845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9" imgW="46700280" imgH="12992040" progId="Equation.3">
                  <p:embed/>
                </p:oleObj>
              </mc:Choice>
              <mc:Fallback>
                <p:oleObj name="Equation" r:id="rId9" imgW="46700280" imgH="12992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86200"/>
                        <a:ext cx="31845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3657600" y="3886200"/>
          <a:ext cx="38496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11" imgW="56449080" imgH="14211360" progId="Equation.3">
                  <p:embed/>
                </p:oleObj>
              </mc:Choice>
              <mc:Fallback>
                <p:oleObj name="Equation" r:id="rId11" imgW="56449080" imgH="142113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3849688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381000" y="5013325"/>
          <a:ext cx="2390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13" imgW="34514280" imgH="15430680" progId="Equation.3">
                  <p:embed/>
                </p:oleObj>
              </mc:Choice>
              <mc:Fallback>
                <p:oleObj name="Equation" r:id="rId13" imgW="34514280" imgH="154306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13325"/>
                        <a:ext cx="23907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13"/>
          <p:cNvGraphicFramePr>
            <a:graphicFrameLocks noChangeAspect="1"/>
          </p:cNvGraphicFramePr>
          <p:nvPr/>
        </p:nvGraphicFramePr>
        <p:xfrm>
          <a:off x="2786063" y="5072063"/>
          <a:ext cx="2457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公式" r:id="rId15" imgW="1028254" imgH="406224" progId="Equation.3">
                  <p:embed/>
                </p:oleObj>
              </mc:Choice>
              <mc:Fallback>
                <p:oleObj name="公式" r:id="rId15" imgW="1028254" imgH="406224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072063"/>
                        <a:ext cx="24574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0" name="Rectangle 136" descr="浅色横线"/>
          <p:cNvSpPr>
            <a:spLocks noChangeArrowheads="1"/>
          </p:cNvSpPr>
          <p:nvPr/>
        </p:nvSpPr>
        <p:spPr bwMode="auto">
          <a:xfrm>
            <a:off x="7162800" y="1905000"/>
            <a:ext cx="1066800" cy="1219200"/>
          </a:xfrm>
          <a:prstGeom prst="rect">
            <a:avLst/>
          </a:prstGeom>
          <a:pattFill prst="ltHorz">
            <a:fgClr>
              <a:schemeClr val="accent1"/>
            </a:fgClr>
            <a:bgClr>
              <a:srgbClr val="FF9933"/>
            </a:bgClr>
          </a:pattFill>
          <a:ln w="28575">
            <a:pattFill prst="wdDnDiag">
              <a:fgClr>
                <a:srgbClr val="FF9933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04813"/>
            <a:ext cx="685800" cy="45720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3.</a:t>
            </a:r>
          </a:p>
        </p:txBody>
      </p:sp>
      <p:sp>
        <p:nvSpPr>
          <p:cNvPr id="16496" name="Text Box 112"/>
          <p:cNvSpPr txBox="1">
            <a:spLocks noChangeArrowheads="1"/>
          </p:cNvSpPr>
          <p:nvPr/>
        </p:nvSpPr>
        <p:spPr bwMode="auto">
          <a:xfrm>
            <a:off x="304800" y="2057400"/>
            <a:ext cx="5862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解：曲面 </a:t>
            </a:r>
            <a:r>
              <a:rPr lang="zh-CN" altLang="en-US" b="1">
                <a:sym typeface="Symbol" pitchFamily="18" charset="2"/>
              </a:rPr>
              <a:t> 不再是 </a:t>
            </a:r>
            <a:r>
              <a:rPr lang="en-US" altLang="zh-CN" b="1" i="1">
                <a:sym typeface="Symbol" pitchFamily="18" charset="2"/>
              </a:rPr>
              <a:t>z </a:t>
            </a:r>
            <a:r>
              <a:rPr lang="en-US" altLang="zh-CN" b="1">
                <a:sym typeface="Symbol" pitchFamily="18" charset="2"/>
              </a:rPr>
              <a:t>= </a:t>
            </a:r>
            <a:r>
              <a:rPr lang="en-US" altLang="zh-CN" b="1" i="1">
                <a:sym typeface="Symbol" pitchFamily="18" charset="2"/>
              </a:rPr>
              <a:t>z </a:t>
            </a:r>
            <a:r>
              <a:rPr lang="en-US" altLang="zh-CN" b="1">
                <a:sym typeface="Symbol" pitchFamily="18" charset="2"/>
              </a:rPr>
              <a:t>(</a:t>
            </a:r>
            <a:r>
              <a:rPr lang="en-US" altLang="zh-CN" b="1" i="1">
                <a:sym typeface="Symbol" pitchFamily="18" charset="2"/>
              </a:rPr>
              <a:t>x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y</a:t>
            </a:r>
            <a:r>
              <a:rPr lang="en-US" altLang="zh-CN" b="1">
                <a:sym typeface="Symbol" pitchFamily="18" charset="2"/>
              </a:rPr>
              <a:t>)</a:t>
            </a:r>
            <a:r>
              <a:rPr lang="zh-CN" altLang="en-US" b="1">
                <a:sym typeface="Symbol" pitchFamily="18" charset="2"/>
              </a:rPr>
              <a:t>的形式</a:t>
            </a:r>
            <a:r>
              <a:rPr lang="en-US" altLang="zh-CN" b="1">
                <a:sym typeface="Symbol" pitchFamily="18" charset="2"/>
              </a:rPr>
              <a:t>.</a:t>
            </a:r>
            <a:endParaRPr lang="en-US" altLang="zh-CN" b="1"/>
          </a:p>
        </p:txBody>
      </p:sp>
      <p:sp>
        <p:nvSpPr>
          <p:cNvPr id="16497" name="Text Box 113"/>
          <p:cNvSpPr txBox="1">
            <a:spLocks noChangeArrowheads="1"/>
          </p:cNvSpPr>
          <p:nvPr/>
        </p:nvSpPr>
        <p:spPr bwMode="auto">
          <a:xfrm>
            <a:off x="609600" y="2667000"/>
            <a:ext cx="556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将曲面 </a:t>
            </a:r>
            <a:r>
              <a:rPr lang="zh-CN" altLang="en-US" b="1">
                <a:sym typeface="Symbol" pitchFamily="18" charset="2"/>
              </a:rPr>
              <a:t> 写成 </a:t>
            </a:r>
            <a:r>
              <a:rPr lang="en-US" altLang="zh-CN" b="1" i="1">
                <a:sym typeface="Symbol" pitchFamily="18" charset="2"/>
              </a:rPr>
              <a:t>x </a:t>
            </a:r>
            <a:r>
              <a:rPr lang="en-US" altLang="zh-CN" b="1">
                <a:sym typeface="Symbol" pitchFamily="18" charset="2"/>
              </a:rPr>
              <a:t>= </a:t>
            </a:r>
            <a:r>
              <a:rPr lang="en-US" altLang="zh-CN" b="1" i="1">
                <a:sym typeface="Symbol" pitchFamily="18" charset="2"/>
              </a:rPr>
              <a:t>x </a:t>
            </a:r>
            <a:r>
              <a:rPr lang="en-US" altLang="zh-CN" b="1">
                <a:sym typeface="Symbol" pitchFamily="18" charset="2"/>
              </a:rPr>
              <a:t>(</a:t>
            </a:r>
            <a:r>
              <a:rPr lang="en-US" altLang="zh-CN" b="1" i="1">
                <a:sym typeface="Symbol" pitchFamily="18" charset="2"/>
              </a:rPr>
              <a:t>y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ym typeface="Symbol" pitchFamily="18" charset="2"/>
              </a:rPr>
              <a:t>z</a:t>
            </a:r>
            <a:r>
              <a:rPr lang="en-US" altLang="zh-CN" b="1">
                <a:sym typeface="Symbol" pitchFamily="18" charset="2"/>
              </a:rPr>
              <a:t>) </a:t>
            </a:r>
            <a:r>
              <a:rPr lang="zh-CN" altLang="en-US" b="1">
                <a:sym typeface="Symbol" pitchFamily="18" charset="2"/>
              </a:rPr>
              <a:t>的形式</a:t>
            </a:r>
            <a:r>
              <a:rPr lang="en-US" altLang="zh-CN" b="1">
                <a:sym typeface="Symbol" pitchFamily="18" charset="2"/>
              </a:rPr>
              <a:t>.</a:t>
            </a:r>
          </a:p>
        </p:txBody>
      </p:sp>
      <p:grpSp>
        <p:nvGrpSpPr>
          <p:cNvPr id="2" name="Group 147"/>
          <p:cNvGrpSpPr>
            <a:grpSpLocks/>
          </p:cNvGrpSpPr>
          <p:nvPr/>
        </p:nvGrpSpPr>
        <p:grpSpPr bwMode="auto">
          <a:xfrm>
            <a:off x="7162800" y="1219200"/>
            <a:ext cx="1614488" cy="2667000"/>
            <a:chOff x="4512" y="768"/>
            <a:chExt cx="1017" cy="1680"/>
          </a:xfrm>
        </p:grpSpPr>
        <p:sp>
          <p:nvSpPr>
            <p:cNvPr id="23570" name="AutoShape 117"/>
            <p:cNvSpPr>
              <a:spLocks noChangeArrowheads="1"/>
            </p:cNvSpPr>
            <p:nvPr/>
          </p:nvSpPr>
          <p:spPr bwMode="auto">
            <a:xfrm>
              <a:off x="4512" y="1056"/>
              <a:ext cx="672" cy="1056"/>
            </a:xfrm>
            <a:prstGeom prst="can">
              <a:avLst>
                <a:gd name="adj" fmla="val 3928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1" name="Line 121"/>
            <p:cNvSpPr>
              <a:spLocks noChangeShapeType="1"/>
            </p:cNvSpPr>
            <p:nvPr/>
          </p:nvSpPr>
          <p:spPr bwMode="auto">
            <a:xfrm flipV="1">
              <a:off x="4848" y="120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122"/>
            <p:cNvSpPr>
              <a:spLocks noChangeShapeType="1"/>
            </p:cNvSpPr>
            <p:nvPr/>
          </p:nvSpPr>
          <p:spPr bwMode="auto">
            <a:xfrm flipV="1">
              <a:off x="4848" y="86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>
              <a:off x="4704" y="1968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Oval 124"/>
            <p:cNvSpPr>
              <a:spLocks noChangeArrowheads="1"/>
            </p:cNvSpPr>
            <p:nvPr/>
          </p:nvSpPr>
          <p:spPr bwMode="auto">
            <a:xfrm>
              <a:off x="4512" y="1824"/>
              <a:ext cx="672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125"/>
            <p:cNvSpPr>
              <a:spLocks noChangeShapeType="1"/>
            </p:cNvSpPr>
            <p:nvPr/>
          </p:nvSpPr>
          <p:spPr bwMode="auto">
            <a:xfrm flipH="1">
              <a:off x="4512" y="2112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126"/>
            <p:cNvSpPr>
              <a:spLocks noChangeShapeType="1"/>
            </p:cNvSpPr>
            <p:nvPr/>
          </p:nvSpPr>
          <p:spPr bwMode="auto">
            <a:xfrm>
              <a:off x="4848" y="19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127"/>
            <p:cNvSpPr>
              <a:spLocks noChangeShapeType="1"/>
            </p:cNvSpPr>
            <p:nvPr/>
          </p:nvSpPr>
          <p:spPr bwMode="auto">
            <a:xfrm>
              <a:off x="5184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Text Box 128"/>
            <p:cNvSpPr txBox="1">
              <a:spLocks noChangeArrowheads="1"/>
            </p:cNvSpPr>
            <p:nvPr/>
          </p:nvSpPr>
          <p:spPr bwMode="auto">
            <a:xfrm>
              <a:off x="4560" y="216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/>
                <a:t>x</a:t>
              </a:r>
            </a:p>
          </p:txBody>
        </p:sp>
        <p:sp>
          <p:nvSpPr>
            <p:cNvPr id="23579" name="Text Box 129"/>
            <p:cNvSpPr txBox="1">
              <a:spLocks noChangeArrowheads="1"/>
            </p:cNvSpPr>
            <p:nvPr/>
          </p:nvSpPr>
          <p:spPr bwMode="auto">
            <a:xfrm>
              <a:off x="5328" y="1920"/>
              <a:ext cx="2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/>
                <a:t>y</a:t>
              </a:r>
            </a:p>
          </p:txBody>
        </p:sp>
        <p:sp>
          <p:nvSpPr>
            <p:cNvPr id="23580" name="Text Box 130"/>
            <p:cNvSpPr txBox="1">
              <a:spLocks noChangeArrowheads="1"/>
            </p:cNvSpPr>
            <p:nvPr/>
          </p:nvSpPr>
          <p:spPr bwMode="auto">
            <a:xfrm>
              <a:off x="4848" y="768"/>
              <a:ext cx="19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/>
                <a:t>z</a:t>
              </a:r>
            </a:p>
          </p:txBody>
        </p:sp>
        <p:sp>
          <p:nvSpPr>
            <p:cNvPr id="23581" name="Text Box 132"/>
            <p:cNvSpPr txBox="1">
              <a:spLocks noChangeArrowheads="1"/>
            </p:cNvSpPr>
            <p:nvPr/>
          </p:nvSpPr>
          <p:spPr bwMode="auto">
            <a:xfrm>
              <a:off x="4800" y="1056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/>
                <a:t>H</a:t>
              </a:r>
            </a:p>
          </p:txBody>
        </p:sp>
      </p:grpSp>
      <p:sp>
        <p:nvSpPr>
          <p:cNvPr id="16519" name="Text Box 135"/>
          <p:cNvSpPr txBox="1">
            <a:spLocks noChangeArrowheads="1"/>
          </p:cNvSpPr>
          <p:nvPr/>
        </p:nvSpPr>
        <p:spPr bwMode="auto">
          <a:xfrm>
            <a:off x="381000" y="4452258"/>
            <a:ext cx="4217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曲面在 </a:t>
            </a:r>
            <a:r>
              <a:rPr lang="en-US" altLang="zh-CN" b="1" i="1" dirty="0" err="1">
                <a:solidFill>
                  <a:srgbClr val="00FFFF"/>
                </a:solidFill>
              </a:rPr>
              <a:t>yOz</a:t>
            </a:r>
            <a:r>
              <a:rPr lang="en-US" altLang="zh-CN" b="1" i="1" dirty="0"/>
              <a:t> </a:t>
            </a:r>
            <a:r>
              <a:rPr lang="zh-CN" altLang="en-US" b="1" dirty="0"/>
              <a:t>面内的投影为 </a:t>
            </a:r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4495800" y="4495800"/>
          <a:ext cx="44196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3" imgW="60104880" imgH="7709040" progId="Equation.3">
                  <p:embed/>
                </p:oleObj>
              </mc:Choice>
              <mc:Fallback>
                <p:oleObj name="Equation" r:id="rId3" imgW="60104880" imgH="770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95800"/>
                        <a:ext cx="44196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24" name="Text Box 140"/>
          <p:cNvSpPr txBox="1">
            <a:spLocks noChangeArrowheads="1"/>
          </p:cNvSpPr>
          <p:nvPr/>
        </p:nvSpPr>
        <p:spPr bwMode="auto">
          <a:xfrm>
            <a:off x="441325" y="51498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且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1066800" y="5486400"/>
          <a:ext cx="24384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5" imgW="35326800" imgH="10147320" progId="Equation.3">
                  <p:embed/>
                </p:oleObj>
              </mc:Choice>
              <mc:Fallback>
                <p:oleObj name="Equation" r:id="rId5" imgW="35326800" imgH="101473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86400"/>
                        <a:ext cx="2438400" cy="700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3581400" y="5105400"/>
          <a:ext cx="2679700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7" imgW="39794760" imgH="20307240" progId="Equation.3">
                  <p:embed/>
                </p:oleObj>
              </mc:Choice>
              <mc:Fallback>
                <p:oleObj name="Equation" r:id="rId7" imgW="39794760" imgH="203072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2679700" cy="1366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6248400" y="5334000"/>
          <a:ext cx="17780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9" imgW="26390160" imgH="15430680" progId="Equation.3">
                  <p:embed/>
                </p:oleObj>
              </mc:Choice>
              <mc:Fallback>
                <p:oleObj name="Equation" r:id="rId9" imgW="26390160" imgH="154306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334000"/>
                        <a:ext cx="17780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45"/>
          <p:cNvGrpSpPr>
            <a:grpSpLocks/>
          </p:cNvGrpSpPr>
          <p:nvPr/>
        </p:nvGrpSpPr>
        <p:grpSpPr bwMode="auto">
          <a:xfrm>
            <a:off x="457200" y="3171825"/>
            <a:ext cx="6687161" cy="1203325"/>
            <a:chOff x="288" y="1998"/>
            <a:chExt cx="4138" cy="758"/>
          </a:xfrm>
        </p:grpSpPr>
        <p:sp>
          <p:nvSpPr>
            <p:cNvPr id="23569" name="Text Box 115"/>
            <p:cNvSpPr txBox="1">
              <a:spLocks noChangeArrowheads="1"/>
            </p:cNvSpPr>
            <p:nvPr/>
          </p:nvSpPr>
          <p:spPr bwMode="auto">
            <a:xfrm>
              <a:off x="288" y="1998"/>
              <a:ext cx="3535" cy="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b="1" dirty="0">
                  <a:sym typeface="Symbol" pitchFamily="18" charset="2"/>
                </a:rPr>
                <a:t>将  分成前后            两部分，方程</a:t>
              </a:r>
            </a:p>
            <a:p>
              <a:pPr>
                <a:lnSpc>
                  <a:spcPct val="130000"/>
                </a:lnSpc>
              </a:pPr>
              <a:r>
                <a:rPr lang="zh-CN" altLang="en-US" b="1" dirty="0">
                  <a:sym typeface="Symbol" pitchFamily="18" charset="2"/>
                </a:rPr>
                <a:t>分别为</a:t>
              </a:r>
            </a:p>
          </p:txBody>
        </p:sp>
        <p:graphicFrame>
          <p:nvGraphicFramePr>
            <p:cNvPr id="23559" name="Object 5"/>
            <p:cNvGraphicFramePr>
              <a:graphicFrameLocks noChangeAspect="1"/>
            </p:cNvGraphicFramePr>
            <p:nvPr/>
          </p:nvGraphicFramePr>
          <p:xfrm>
            <a:off x="1085" y="2340"/>
            <a:ext cx="3341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1" name="Equation" r:id="rId11" imgW="71884800" imgH="8928000" progId="Equation.3">
                    <p:embed/>
                  </p:oleObj>
                </mc:Choice>
                <mc:Fallback>
                  <p:oleObj name="Equation" r:id="rId11" imgW="71884800" imgH="89280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2340"/>
                          <a:ext cx="3341" cy="4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6"/>
            <p:cNvGraphicFramePr>
              <a:graphicFrameLocks noChangeAspect="1"/>
            </p:cNvGraphicFramePr>
            <p:nvPr/>
          </p:nvGraphicFramePr>
          <p:xfrm>
            <a:off x="1728" y="2064"/>
            <a:ext cx="67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2" name="Equation" r:id="rId13" imgW="13392000" imgH="6896160" progId="Equation.3">
                    <p:embed/>
                  </p:oleObj>
                </mc:Choice>
                <mc:Fallback>
                  <p:oleObj name="Equation" r:id="rId13" imgW="13392000" imgH="68961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064"/>
                          <a:ext cx="672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542217"/>
              </p:ext>
            </p:extLst>
          </p:nvPr>
        </p:nvGraphicFramePr>
        <p:xfrm>
          <a:off x="366713" y="171450"/>
          <a:ext cx="8342312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Equation" r:id="rId15" imgW="3492360" imgH="672840" progId="Equation.DSMT4">
                  <p:embed/>
                </p:oleObj>
              </mc:Choice>
              <mc:Fallback>
                <p:oleObj name="Equation" r:id="rId15" imgW="3492360" imgH="67284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171450"/>
                        <a:ext cx="8342312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20" grpId="0" animBg="1"/>
      <p:bldP spid="16496" grpId="0" autoUpdateAnimBg="0"/>
      <p:bldP spid="16497" grpId="0" autoUpdateAnimBg="0"/>
      <p:bldP spid="16519" grpId="0" autoUpdateAnimBg="0"/>
      <p:bldP spid="1652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4786313" y="4543425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1" name="Equation" r:id="rId3" imgW="31671000" imgH="12992040" progId="Equation.3">
                  <p:embed/>
                </p:oleObj>
              </mc:Choice>
              <mc:Fallback>
                <p:oleObj name="Equation" r:id="rId3" imgW="31671000" imgH="12992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543425"/>
                        <a:ext cx="22860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457200"/>
            <a:ext cx="2174875" cy="60960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 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原积分</a:t>
            </a:r>
            <a:r>
              <a:rPr lang="zh-CN" altLang="en-US" sz="24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600" smtClean="0">
                <a:solidFill>
                  <a:schemeClr val="tx1"/>
                </a:solidFill>
                <a:ea typeface="楷体_GB2312" pitchFamily="49" charset="-122"/>
              </a:rPr>
              <a:t>=</a:t>
            </a:r>
            <a:endParaRPr lang="en-US" altLang="zh-CN" sz="3600" smtClean="0">
              <a:solidFill>
                <a:schemeClr val="tx1"/>
              </a:solidFill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500313" y="285750"/>
          <a:ext cx="28813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2" name="公式" r:id="rId5" imgW="1206500" imgH="431800" progId="Equation.3">
                  <p:embed/>
                </p:oleObj>
              </mc:Choice>
              <mc:Fallback>
                <p:oleObj name="公式" r:id="rId5" imgW="1206500" imgH="431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285750"/>
                        <a:ext cx="2881312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5357813" y="285750"/>
          <a:ext cx="300355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3" name="公式" r:id="rId7" imgW="1257300" imgH="431800" progId="Equation.3">
                  <p:embed/>
                </p:oleObj>
              </mc:Choice>
              <mc:Fallback>
                <p:oleObj name="公式" r:id="rId7" imgW="1257300" imgH="43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285750"/>
                        <a:ext cx="3003550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642938" y="1214438"/>
          <a:ext cx="634047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公式" r:id="rId9" imgW="2654300" imgH="482600" progId="Equation.3">
                  <p:embed/>
                </p:oleObj>
              </mc:Choice>
              <mc:Fallback>
                <p:oleObj name="公式" r:id="rId9" imgW="26543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214438"/>
                        <a:ext cx="6340475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/>
          <p:cNvGraphicFramePr>
            <a:graphicFrameLocks noChangeAspect="1"/>
          </p:cNvGraphicFramePr>
          <p:nvPr/>
        </p:nvGraphicFramePr>
        <p:xfrm>
          <a:off x="642938" y="2286000"/>
          <a:ext cx="51562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公式" r:id="rId11" imgW="2159000" imgH="482600" progId="Equation.3">
                  <p:embed/>
                </p:oleObj>
              </mc:Choice>
              <mc:Fallback>
                <p:oleObj name="公式" r:id="rId11" imgW="21590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286000"/>
                        <a:ext cx="515620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642938" y="3357563"/>
          <a:ext cx="49149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公式" r:id="rId13" imgW="2057400" imgH="482600" progId="Equation.3">
                  <p:embed/>
                </p:oleObj>
              </mc:Choice>
              <mc:Fallback>
                <p:oleObj name="公式" r:id="rId13" imgW="2057400" imgH="482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357563"/>
                        <a:ext cx="4914900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642938" y="4429125"/>
          <a:ext cx="40957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公式" r:id="rId15" imgW="1714500" imgH="482600" progId="Equation.3">
                  <p:embed/>
                </p:oleObj>
              </mc:Choice>
              <mc:Fallback>
                <p:oleObj name="公式" r:id="rId15" imgW="1714500" imgH="4826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429125"/>
                        <a:ext cx="4095750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248400" y="3581400"/>
            <a:ext cx="2298700" cy="779463"/>
            <a:chOff x="3928" y="2230"/>
            <a:chExt cx="1448" cy="491"/>
          </a:xfrm>
        </p:grpSpPr>
        <p:sp>
          <p:nvSpPr>
            <p:cNvPr id="25630" name="Arc 3"/>
            <p:cNvSpPr>
              <a:spLocks/>
            </p:cNvSpPr>
            <p:nvPr/>
          </p:nvSpPr>
          <p:spPr bwMode="auto">
            <a:xfrm rot="-10734819">
              <a:off x="3928" y="2469"/>
              <a:ext cx="1152" cy="252"/>
            </a:xfrm>
            <a:custGeom>
              <a:avLst/>
              <a:gdLst>
                <a:gd name="T0" fmla="*/ 0 w 43200"/>
                <a:gd name="T1" fmla="*/ 0 h 27768"/>
                <a:gd name="T2" fmla="*/ 1 w 43200"/>
                <a:gd name="T3" fmla="*/ 0 h 27768"/>
                <a:gd name="T4" fmla="*/ 0 w 43200"/>
                <a:gd name="T5" fmla="*/ 0 h 27768"/>
                <a:gd name="T6" fmla="*/ 0 60000 65536"/>
                <a:gd name="T7" fmla="*/ 0 60000 65536"/>
                <a:gd name="T8" fmla="*/ 0 60000 65536"/>
                <a:gd name="T9" fmla="*/ 0 w 43200"/>
                <a:gd name="T10" fmla="*/ 0 h 27768"/>
                <a:gd name="T11" fmla="*/ 43200 w 43200"/>
                <a:gd name="T12" fmla="*/ 27768 h 27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7768" fill="none" extrusionOk="0">
                  <a:moveTo>
                    <a:pt x="675" y="26960"/>
                  </a:moveTo>
                  <a:cubicBezTo>
                    <a:pt x="226" y="25208"/>
                    <a:pt x="0" y="2340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688"/>
                    <a:pt x="42897" y="25766"/>
                    <a:pt x="42300" y="27767"/>
                  </a:cubicBezTo>
                </a:path>
                <a:path w="43200" h="27768" stroke="0" extrusionOk="0">
                  <a:moveTo>
                    <a:pt x="675" y="26960"/>
                  </a:moveTo>
                  <a:cubicBezTo>
                    <a:pt x="226" y="25208"/>
                    <a:pt x="0" y="2340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3688"/>
                    <a:pt x="42897" y="25766"/>
                    <a:pt x="42300" y="27767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373737"/>
                </a:gs>
                <a:gs pos="50000">
                  <a:srgbClr val="777777"/>
                </a:gs>
                <a:gs pos="100000">
                  <a:srgbClr val="373737"/>
                </a:gs>
              </a:gsLst>
              <a:lin ang="0" scaled="1"/>
            </a:gra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Arc 4"/>
            <p:cNvSpPr>
              <a:spLocks/>
            </p:cNvSpPr>
            <p:nvPr/>
          </p:nvSpPr>
          <p:spPr bwMode="auto">
            <a:xfrm>
              <a:off x="3935" y="2230"/>
              <a:ext cx="1152" cy="299"/>
            </a:xfrm>
            <a:custGeom>
              <a:avLst/>
              <a:gdLst>
                <a:gd name="T0" fmla="*/ 0 w 43200"/>
                <a:gd name="T1" fmla="*/ 0 h 32948"/>
                <a:gd name="T2" fmla="*/ 1 w 43200"/>
                <a:gd name="T3" fmla="*/ 0 h 32948"/>
                <a:gd name="T4" fmla="*/ 0 w 43200"/>
                <a:gd name="T5" fmla="*/ 0 h 3294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2948"/>
                <a:gd name="T11" fmla="*/ 43200 w 43200"/>
                <a:gd name="T12" fmla="*/ 32948 h 329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2948" fill="none" extrusionOk="0">
                  <a:moveTo>
                    <a:pt x="3221" y="32947"/>
                  </a:moveTo>
                  <a:cubicBezTo>
                    <a:pt x="1115" y="29537"/>
                    <a:pt x="0" y="2560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74"/>
                    <a:pt x="42739" y="26728"/>
                    <a:pt x="41840" y="29140"/>
                  </a:cubicBezTo>
                </a:path>
                <a:path w="43200" h="32948" stroke="0" extrusionOk="0">
                  <a:moveTo>
                    <a:pt x="3221" y="32947"/>
                  </a:moveTo>
                  <a:cubicBezTo>
                    <a:pt x="1115" y="29537"/>
                    <a:pt x="0" y="2560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74"/>
                    <a:pt x="42739" y="26728"/>
                    <a:pt x="41840" y="29140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0">
              <a:gsLst>
                <a:gs pos="0">
                  <a:srgbClr val="373737"/>
                </a:gs>
                <a:gs pos="50000">
                  <a:srgbClr val="777777"/>
                </a:gs>
                <a:gs pos="100000">
                  <a:srgbClr val="373737"/>
                </a:gs>
              </a:gsLst>
              <a:lin ang="0" scaled="1"/>
            </a:gradFill>
            <a:ln w="12700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Arc 5"/>
            <p:cNvSpPr>
              <a:spLocks/>
            </p:cNvSpPr>
            <p:nvPr/>
          </p:nvSpPr>
          <p:spPr bwMode="auto">
            <a:xfrm rot="-10734819">
              <a:off x="3929" y="2428"/>
              <a:ext cx="1145" cy="196"/>
            </a:xfrm>
            <a:custGeom>
              <a:avLst/>
              <a:gdLst>
                <a:gd name="T0" fmla="*/ 0 w 42959"/>
                <a:gd name="T1" fmla="*/ 0 h 21600"/>
                <a:gd name="T2" fmla="*/ 1 w 42959"/>
                <a:gd name="T3" fmla="*/ 0 h 21600"/>
                <a:gd name="T4" fmla="*/ 0 w 42959"/>
                <a:gd name="T5" fmla="*/ 0 h 21600"/>
                <a:gd name="T6" fmla="*/ 0 60000 65536"/>
                <a:gd name="T7" fmla="*/ 0 60000 65536"/>
                <a:gd name="T8" fmla="*/ 0 60000 65536"/>
                <a:gd name="T9" fmla="*/ 0 w 42959"/>
                <a:gd name="T10" fmla="*/ 0 h 21600"/>
                <a:gd name="T11" fmla="*/ 42959 w 4295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959" h="21600" fill="none" extrusionOk="0">
                  <a:moveTo>
                    <a:pt x="0" y="18816"/>
                  </a:moveTo>
                  <a:cubicBezTo>
                    <a:pt x="1399" y="8053"/>
                    <a:pt x="10566" y="-1"/>
                    <a:pt x="21420" y="0"/>
                  </a:cubicBezTo>
                  <a:cubicBezTo>
                    <a:pt x="32720" y="0"/>
                    <a:pt x="42111" y="8710"/>
                    <a:pt x="42959" y="19978"/>
                  </a:cubicBezTo>
                </a:path>
                <a:path w="42959" h="21600" stroke="0" extrusionOk="0">
                  <a:moveTo>
                    <a:pt x="0" y="18816"/>
                  </a:moveTo>
                  <a:cubicBezTo>
                    <a:pt x="1399" y="8053"/>
                    <a:pt x="10566" y="-1"/>
                    <a:pt x="21420" y="0"/>
                  </a:cubicBezTo>
                  <a:cubicBezTo>
                    <a:pt x="32720" y="0"/>
                    <a:pt x="42111" y="8710"/>
                    <a:pt x="42959" y="19978"/>
                  </a:cubicBezTo>
                  <a:lnTo>
                    <a:pt x="21420" y="21600"/>
                  </a:lnTo>
                  <a:close/>
                </a:path>
              </a:pathLst>
            </a:custGeom>
            <a:solidFill>
              <a:srgbClr val="14005A"/>
            </a:solidFill>
            <a:ln w="12700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Arc 6"/>
            <p:cNvSpPr>
              <a:spLocks/>
            </p:cNvSpPr>
            <p:nvPr/>
          </p:nvSpPr>
          <p:spPr bwMode="auto">
            <a:xfrm>
              <a:off x="3955" y="2328"/>
              <a:ext cx="1124" cy="196"/>
            </a:xfrm>
            <a:custGeom>
              <a:avLst/>
              <a:gdLst>
                <a:gd name="T0" fmla="*/ 0 w 42133"/>
                <a:gd name="T1" fmla="*/ 0 h 21600"/>
                <a:gd name="T2" fmla="*/ 1 w 42133"/>
                <a:gd name="T3" fmla="*/ 0 h 21600"/>
                <a:gd name="T4" fmla="*/ 0 w 42133"/>
                <a:gd name="T5" fmla="*/ 0 h 21600"/>
                <a:gd name="T6" fmla="*/ 0 60000 65536"/>
                <a:gd name="T7" fmla="*/ 0 60000 65536"/>
                <a:gd name="T8" fmla="*/ 0 60000 65536"/>
                <a:gd name="T9" fmla="*/ 0 w 42133"/>
                <a:gd name="T10" fmla="*/ 0 h 21600"/>
                <a:gd name="T11" fmla="*/ 42133 w 4213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133" h="21600" fill="none" extrusionOk="0">
                  <a:moveTo>
                    <a:pt x="0" y="15898"/>
                  </a:moveTo>
                  <a:cubicBezTo>
                    <a:pt x="2569" y="6509"/>
                    <a:pt x="11100" y="-1"/>
                    <a:pt x="20834" y="0"/>
                  </a:cubicBezTo>
                  <a:cubicBezTo>
                    <a:pt x="31376" y="0"/>
                    <a:pt x="40379" y="7611"/>
                    <a:pt x="42133" y="18006"/>
                  </a:cubicBezTo>
                </a:path>
                <a:path w="42133" h="21600" stroke="0" extrusionOk="0">
                  <a:moveTo>
                    <a:pt x="0" y="15898"/>
                  </a:moveTo>
                  <a:cubicBezTo>
                    <a:pt x="2569" y="6509"/>
                    <a:pt x="11100" y="-1"/>
                    <a:pt x="20834" y="0"/>
                  </a:cubicBezTo>
                  <a:cubicBezTo>
                    <a:pt x="31376" y="0"/>
                    <a:pt x="40379" y="7611"/>
                    <a:pt x="42133" y="18006"/>
                  </a:cubicBezTo>
                  <a:lnTo>
                    <a:pt x="20834" y="21600"/>
                  </a:lnTo>
                  <a:close/>
                </a:path>
              </a:pathLst>
            </a:custGeom>
            <a:solidFill>
              <a:srgbClr val="14005A"/>
            </a:solidFill>
            <a:ln w="12700">
              <a:solidFill>
                <a:srgbClr val="B2B2B2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Line 7"/>
            <p:cNvSpPr>
              <a:spLocks noChangeShapeType="1"/>
            </p:cNvSpPr>
            <p:nvPr/>
          </p:nvSpPr>
          <p:spPr bwMode="auto">
            <a:xfrm>
              <a:off x="4504" y="2543"/>
              <a:ext cx="576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0" name="Object 8"/>
            <p:cNvGraphicFramePr>
              <a:graphicFrameLocks noChangeAspect="1"/>
            </p:cNvGraphicFramePr>
            <p:nvPr/>
          </p:nvGraphicFramePr>
          <p:xfrm>
            <a:off x="4552" y="2375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2" name="Equation" r:id="rId3" imgW="6892560" imgH="6896160" progId="Equation.3">
                    <p:embed/>
                  </p:oleObj>
                </mc:Choice>
                <mc:Fallback>
                  <p:oleObj name="Equation" r:id="rId3" imgW="6892560" imgH="689616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2" y="2375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9"/>
            <p:cNvGraphicFramePr>
              <a:graphicFrameLocks noChangeAspect="1"/>
            </p:cNvGraphicFramePr>
            <p:nvPr/>
          </p:nvGraphicFramePr>
          <p:xfrm>
            <a:off x="5128" y="2375"/>
            <a:ext cx="24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3" name="Equation" r:id="rId5" imgW="12579480" imgH="12992040" progId="Equation.3">
                    <p:embed/>
                  </p:oleObj>
                </mc:Choice>
                <mc:Fallback>
                  <p:oleObj name="Equation" r:id="rId5" imgW="12579480" imgH="129920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375"/>
                          <a:ext cx="24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33400" y="3733800"/>
            <a:ext cx="1143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则</a:t>
            </a:r>
          </a:p>
        </p:txBody>
      </p:sp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1295400" y="3657600"/>
          <a:ext cx="24257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7" imgW="32889600" imgH="13398480" progId="Equation.3">
                  <p:embed/>
                </p:oleObj>
              </mc:Choice>
              <mc:Fallback>
                <p:oleObj name="Equation" r:id="rId7" imgW="32889600" imgH="13398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2425700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14"/>
          <p:cNvGraphicFramePr>
            <a:graphicFrameLocks noChangeAspect="1"/>
          </p:cNvGraphicFramePr>
          <p:nvPr/>
        </p:nvGraphicFramePr>
        <p:xfrm>
          <a:off x="1600200" y="46482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9" imgW="1307520" imgH="533520" progId="Equation.3">
                  <p:embed/>
                </p:oleObj>
              </mc:Choice>
              <mc:Fallback>
                <p:oleObj name="Equation" r:id="rId9" imgW="1307520" imgH="5335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22860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246813" y="2106613"/>
            <a:ext cx="2592387" cy="3581400"/>
            <a:chOff x="3607" y="1304"/>
            <a:chExt cx="1633" cy="2256"/>
          </a:xfrm>
        </p:grpSpPr>
        <p:grpSp>
          <p:nvGrpSpPr>
            <p:cNvPr id="25616" name="Group 16"/>
            <p:cNvGrpSpPr>
              <a:grpSpLocks/>
            </p:cNvGrpSpPr>
            <p:nvPr/>
          </p:nvGrpSpPr>
          <p:grpSpPr bwMode="auto">
            <a:xfrm>
              <a:off x="3607" y="1343"/>
              <a:ext cx="1632" cy="2148"/>
              <a:chOff x="3607" y="1343"/>
              <a:chExt cx="1632" cy="2148"/>
            </a:xfrm>
          </p:grpSpPr>
          <p:grpSp>
            <p:nvGrpSpPr>
              <p:cNvPr id="25617" name="Group 17"/>
              <p:cNvGrpSpPr>
                <a:grpSpLocks/>
              </p:cNvGrpSpPr>
              <p:nvPr/>
            </p:nvGrpSpPr>
            <p:grpSpPr bwMode="auto">
              <a:xfrm>
                <a:off x="3607" y="1343"/>
                <a:ext cx="1632" cy="2148"/>
                <a:chOff x="3607" y="1343"/>
                <a:chExt cx="1632" cy="2148"/>
              </a:xfrm>
            </p:grpSpPr>
            <p:sp>
              <p:nvSpPr>
                <p:cNvPr id="25619" name="Arc 18"/>
                <p:cNvSpPr>
                  <a:spLocks/>
                </p:cNvSpPr>
                <p:nvPr/>
              </p:nvSpPr>
              <p:spPr bwMode="auto">
                <a:xfrm>
                  <a:off x="3610" y="2855"/>
                  <a:ext cx="1152" cy="252"/>
                </a:xfrm>
                <a:custGeom>
                  <a:avLst/>
                  <a:gdLst>
                    <a:gd name="T0" fmla="*/ 0 w 43200"/>
                    <a:gd name="T1" fmla="*/ 0 h 27768"/>
                    <a:gd name="T2" fmla="*/ 1 w 43200"/>
                    <a:gd name="T3" fmla="*/ 0 h 27768"/>
                    <a:gd name="T4" fmla="*/ 0 w 43200"/>
                    <a:gd name="T5" fmla="*/ 0 h 2776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7768"/>
                    <a:gd name="T11" fmla="*/ 43200 w 43200"/>
                    <a:gd name="T12" fmla="*/ 27768 h 277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7768" fill="none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</a:path>
                    <a:path w="43200" h="27768" stroke="0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0" name="Line 19"/>
                <p:cNvSpPr>
                  <a:spLocks noChangeShapeType="1"/>
                </p:cNvSpPr>
                <p:nvPr/>
              </p:nvSpPr>
              <p:spPr bwMode="auto">
                <a:xfrm>
                  <a:off x="4183" y="1871"/>
                  <a:ext cx="0" cy="12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1" name="Arc 20"/>
                <p:cNvSpPr>
                  <a:spLocks/>
                </p:cNvSpPr>
                <p:nvPr/>
              </p:nvSpPr>
              <p:spPr bwMode="auto">
                <a:xfrm rot="-10734819">
                  <a:off x="3607" y="3011"/>
                  <a:ext cx="1152" cy="252"/>
                </a:xfrm>
                <a:custGeom>
                  <a:avLst/>
                  <a:gdLst>
                    <a:gd name="T0" fmla="*/ 0 w 43200"/>
                    <a:gd name="T1" fmla="*/ 0 h 27768"/>
                    <a:gd name="T2" fmla="*/ 1 w 43200"/>
                    <a:gd name="T3" fmla="*/ 0 h 27768"/>
                    <a:gd name="T4" fmla="*/ 0 w 43200"/>
                    <a:gd name="T5" fmla="*/ 0 h 2776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7768"/>
                    <a:gd name="T11" fmla="*/ 43200 w 43200"/>
                    <a:gd name="T12" fmla="*/ 27768 h 277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7768" fill="none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</a:path>
                    <a:path w="43200" h="27768" stroke="0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2" name="Arc 21"/>
                <p:cNvSpPr>
                  <a:spLocks/>
                </p:cNvSpPr>
                <p:nvPr/>
              </p:nvSpPr>
              <p:spPr bwMode="auto">
                <a:xfrm>
                  <a:off x="3610" y="1619"/>
                  <a:ext cx="1152" cy="252"/>
                </a:xfrm>
                <a:custGeom>
                  <a:avLst/>
                  <a:gdLst>
                    <a:gd name="T0" fmla="*/ 0 w 43200"/>
                    <a:gd name="T1" fmla="*/ 0 h 27768"/>
                    <a:gd name="T2" fmla="*/ 1 w 43200"/>
                    <a:gd name="T3" fmla="*/ 0 h 27768"/>
                    <a:gd name="T4" fmla="*/ 0 w 43200"/>
                    <a:gd name="T5" fmla="*/ 0 h 2776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7768"/>
                    <a:gd name="T11" fmla="*/ 43200 w 43200"/>
                    <a:gd name="T12" fmla="*/ 27768 h 277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7768" fill="none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</a:path>
                    <a:path w="43200" h="27768" stroke="0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3" name="Arc 22"/>
                <p:cNvSpPr>
                  <a:spLocks/>
                </p:cNvSpPr>
                <p:nvPr/>
              </p:nvSpPr>
              <p:spPr bwMode="auto">
                <a:xfrm rot="-10734819">
                  <a:off x="3607" y="1763"/>
                  <a:ext cx="1152" cy="252"/>
                </a:xfrm>
                <a:custGeom>
                  <a:avLst/>
                  <a:gdLst>
                    <a:gd name="T0" fmla="*/ 0 w 43200"/>
                    <a:gd name="T1" fmla="*/ 0 h 27768"/>
                    <a:gd name="T2" fmla="*/ 1 w 43200"/>
                    <a:gd name="T3" fmla="*/ 0 h 27768"/>
                    <a:gd name="T4" fmla="*/ 0 w 43200"/>
                    <a:gd name="T5" fmla="*/ 0 h 27768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7768"/>
                    <a:gd name="T11" fmla="*/ 43200 w 43200"/>
                    <a:gd name="T12" fmla="*/ 27768 h 277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7768" fill="none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</a:path>
                    <a:path w="43200" h="27768" stroke="0" extrusionOk="0">
                      <a:moveTo>
                        <a:pt x="675" y="26960"/>
                      </a:moveTo>
                      <a:cubicBezTo>
                        <a:pt x="226" y="25208"/>
                        <a:pt x="0" y="23407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3688"/>
                        <a:pt x="42897" y="25766"/>
                        <a:pt x="42300" y="27767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4" name="Line 23"/>
                <p:cNvSpPr>
                  <a:spLocks noChangeShapeType="1"/>
                </p:cNvSpPr>
                <p:nvPr/>
              </p:nvSpPr>
              <p:spPr bwMode="auto">
                <a:xfrm>
                  <a:off x="3607" y="1811"/>
                  <a:ext cx="0" cy="1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5" name="Line 24"/>
                <p:cNvSpPr>
                  <a:spLocks noChangeShapeType="1"/>
                </p:cNvSpPr>
                <p:nvPr/>
              </p:nvSpPr>
              <p:spPr bwMode="auto">
                <a:xfrm>
                  <a:off x="4759" y="1811"/>
                  <a:ext cx="0" cy="12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6" name="Line 25"/>
                <p:cNvSpPr>
                  <a:spLocks noChangeShapeType="1"/>
                </p:cNvSpPr>
                <p:nvPr/>
              </p:nvSpPr>
              <p:spPr bwMode="auto">
                <a:xfrm>
                  <a:off x="4759" y="3059"/>
                  <a:ext cx="48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991" y="3059"/>
                  <a:ext cx="192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8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3751" y="3251"/>
                  <a:ext cx="24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2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183" y="1343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618" name="Line 29"/>
              <p:cNvSpPr>
                <a:spLocks noChangeShapeType="1"/>
              </p:cNvSpPr>
              <p:nvPr/>
            </p:nvSpPr>
            <p:spPr bwMode="auto">
              <a:xfrm>
                <a:off x="4183" y="3059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5606" name="Object 30"/>
            <p:cNvGraphicFramePr>
              <a:graphicFrameLocks noChangeAspect="1"/>
            </p:cNvGraphicFramePr>
            <p:nvPr/>
          </p:nvGraphicFramePr>
          <p:xfrm>
            <a:off x="4194" y="1730"/>
            <a:ext cx="22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6" name="Equation" r:id="rId11" imgW="11360880" imgH="9740880" progId="Equation.3">
                    <p:embed/>
                  </p:oleObj>
                </mc:Choice>
                <mc:Fallback>
                  <p:oleObj name="Equation" r:id="rId11" imgW="11360880" imgH="97408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4" y="1730"/>
                          <a:ext cx="222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31"/>
            <p:cNvGraphicFramePr>
              <a:graphicFrameLocks noChangeAspect="1"/>
            </p:cNvGraphicFramePr>
            <p:nvPr/>
          </p:nvGraphicFramePr>
          <p:xfrm>
            <a:off x="3888" y="34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7" name="Equation" r:id="rId13" imgW="7299000" imgH="7709040" progId="Equation.3">
                    <p:embed/>
                  </p:oleObj>
                </mc:Choice>
                <mc:Fallback>
                  <p:oleObj name="Equation" r:id="rId13" imgW="7299000" imgH="77090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4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32"/>
            <p:cNvGraphicFramePr>
              <a:graphicFrameLocks noChangeAspect="1"/>
            </p:cNvGraphicFramePr>
            <p:nvPr/>
          </p:nvGraphicFramePr>
          <p:xfrm>
            <a:off x="5088" y="312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8" name="Equation" r:id="rId15" imgW="7705080" imgH="10147320" progId="Equation.3">
                    <p:embed/>
                  </p:oleObj>
                </mc:Choice>
                <mc:Fallback>
                  <p:oleObj name="Equation" r:id="rId15" imgW="7705080" imgH="1014732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120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33"/>
            <p:cNvGraphicFramePr>
              <a:graphicFrameLocks noChangeAspect="1"/>
            </p:cNvGraphicFramePr>
            <p:nvPr/>
          </p:nvGraphicFramePr>
          <p:xfrm>
            <a:off x="3984" y="1304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99" name="Equation" r:id="rId17" imgW="6892560" imgH="6896160" progId="Equation.3">
                    <p:embed/>
                  </p:oleObj>
                </mc:Choice>
                <mc:Fallback>
                  <p:oleObj name="Equation" r:id="rId17" imgW="6892560" imgH="689616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304"/>
                          <a:ext cx="136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89" name="Rectangle 37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133600"/>
            <a:ext cx="38862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另解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:   </a:t>
            </a:r>
            <a:r>
              <a:rPr lang="zh-CN" altLang="en-US" sz="2800" b="1" smtClean="0">
                <a:solidFill>
                  <a:schemeClr val="tx1"/>
                </a:solidFill>
                <a:ea typeface="楷体_GB2312" pitchFamily="49" charset="-122"/>
              </a:rPr>
              <a:t>取曲面面积元素</a:t>
            </a:r>
            <a:endParaRPr lang="zh-CN" altLang="en-US" smtClean="0"/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428625" y="285750"/>
          <a:ext cx="8358188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公式" r:id="rId19" imgW="110067480" imgH="21933000" progId="Equation.3">
                  <p:embed/>
                </p:oleObj>
              </mc:Choice>
              <mc:Fallback>
                <p:oleObj name="公式" r:id="rId19" imgW="110067480" imgH="219330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85750"/>
                        <a:ext cx="8358188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071563" y="2928938"/>
          <a:ext cx="21224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公式" r:id="rId21" imgW="888614" imgH="203112" progId="Equation.3">
                  <p:embed/>
                </p:oleObj>
              </mc:Choice>
              <mc:Fallback>
                <p:oleObj name="公式" r:id="rId21" imgW="888614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928938"/>
                        <a:ext cx="2122487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4" grpId="0" autoUpdateAnimBg="0"/>
      <p:bldP spid="4918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533400"/>
            <a:ext cx="1295400" cy="762000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rgbClr val="FF9900"/>
                </a:solidFill>
                <a:ea typeface="楷体_GB2312" pitchFamily="49" charset="-122"/>
              </a:rPr>
              <a:t>作业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457200" y="1600200"/>
            <a:ext cx="8382000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 b="1" dirty="0" smtClean="0"/>
              <a:t>P</a:t>
            </a:r>
            <a:r>
              <a:rPr lang="en-US" altLang="zh-CN" sz="2400" b="1" dirty="0" smtClean="0"/>
              <a:t>217</a:t>
            </a:r>
            <a:r>
              <a:rPr lang="en-US" altLang="zh-CN" sz="3200" b="1" dirty="0" smtClean="0"/>
              <a:t>-</a:t>
            </a:r>
            <a:r>
              <a:rPr lang="en-US" altLang="zh-CN" sz="2400" b="1" dirty="0" smtClean="0"/>
              <a:t>218            </a:t>
            </a:r>
            <a:r>
              <a:rPr lang="en-US" altLang="zh-CN" sz="5400" b="1" dirty="0"/>
              <a:t>8</a:t>
            </a:r>
            <a:r>
              <a:rPr lang="en-US" altLang="zh-CN" sz="5400" b="1" dirty="0" smtClean="0"/>
              <a:t>/</a:t>
            </a:r>
            <a:r>
              <a:rPr lang="en-US" altLang="zh-CN" sz="3200" b="1" dirty="0" smtClean="0"/>
              <a:t>(</a:t>
            </a:r>
            <a:r>
              <a:rPr lang="en-US" altLang="zh-CN" sz="3200" b="1" dirty="0"/>
              <a:t>4)                     </a:t>
            </a:r>
            <a:r>
              <a:rPr lang="en-US" altLang="zh-CN" sz="5400" b="1" dirty="0"/>
              <a:t>11</a:t>
            </a:r>
          </a:p>
          <a:p>
            <a:endParaRPr lang="en-US" altLang="zh-CN" sz="5400" b="1" dirty="0"/>
          </a:p>
          <a:p>
            <a:r>
              <a:rPr lang="en-US" altLang="zh-CN" sz="5400" b="1" smtClean="0"/>
              <a:t>P</a:t>
            </a:r>
            <a:r>
              <a:rPr lang="en-US" altLang="zh-CN" sz="2400" b="1" smtClean="0"/>
              <a:t>222</a:t>
            </a:r>
            <a:r>
              <a:rPr lang="en-US" altLang="zh-CN" sz="3200" b="1" smtClean="0"/>
              <a:t>-</a:t>
            </a:r>
            <a:r>
              <a:rPr lang="en-US" altLang="zh-CN" sz="2400" b="1" smtClean="0"/>
              <a:t>223           </a:t>
            </a:r>
            <a:r>
              <a:rPr lang="en-US" altLang="zh-CN" sz="5400" b="1" dirty="0"/>
              <a:t>5/</a:t>
            </a:r>
            <a:r>
              <a:rPr lang="en-US" altLang="zh-CN" sz="3200" b="1" dirty="0"/>
              <a:t>(1)              </a:t>
            </a:r>
            <a:r>
              <a:rPr lang="en-US" altLang="zh-CN" sz="5400" b="1" dirty="0"/>
              <a:t>6          7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00063" y="4572000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9933"/>
                </a:solidFill>
              </a:rPr>
              <a:t>思考题见下页</a:t>
            </a:r>
            <a:r>
              <a:rPr lang="en-US" altLang="zh-CN" b="1">
                <a:solidFill>
                  <a:srgbClr val="FF9933"/>
                </a:solidFill>
              </a:rPr>
              <a:t>. 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1958975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思考题</a:t>
            </a:r>
            <a:r>
              <a:rPr lang="en-US" altLang="zh-CN" sz="2800" b="1" smtClean="0">
                <a:solidFill>
                  <a:srgbClr val="FF9933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800" b="1" smtClean="0"/>
              <a:t> 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468313" y="1268413"/>
          <a:ext cx="8428037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公式" r:id="rId3" imgW="3543300" imgH="1092200" progId="Equation.3">
                  <p:embed/>
                </p:oleObj>
              </mc:Choice>
              <mc:Fallback>
                <p:oleObj name="公式" r:id="rId3" imgW="3543300" imgH="1092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68413"/>
                        <a:ext cx="8428037" cy="248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33400" y="381000"/>
          <a:ext cx="411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3" imgW="128346480" imgH="29248200" progId="Equation.3">
                  <p:embed/>
                </p:oleObj>
              </mc:Choice>
              <mc:Fallback>
                <p:oleObj name="Equation" r:id="rId3" imgW="128346480" imgH="29248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4114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5214942" y="1428736"/>
          <a:ext cx="1905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5" imgW="24359400" imgH="13804920" progId="Equation.3">
                  <p:embed/>
                </p:oleObj>
              </mc:Choice>
              <mc:Fallback>
                <p:oleObj name="Equation" r:id="rId5" imgW="24359400" imgH="1380492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1428736"/>
                        <a:ext cx="190500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429124" y="16430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即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</p:nvPr>
        </p:nvSpPr>
        <p:spPr>
          <a:xfrm>
            <a:off x="476250" y="2682875"/>
            <a:ext cx="1008063" cy="484188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“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  <a:sym typeface="Symbol" pitchFamily="18" charset="2"/>
              </a:rPr>
              <a:t>”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600200" y="2552700"/>
          <a:ext cx="227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7" imgW="72696960" imgH="29248200" progId="Equation.3">
                  <p:embed/>
                </p:oleObj>
              </mc:Choice>
              <mc:Fallback>
                <p:oleObj name="Equation" r:id="rId7" imgW="72696960" imgH="29248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52700"/>
                        <a:ext cx="2273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14800" y="2708275"/>
            <a:ext cx="5029200" cy="544513"/>
            <a:chOff x="2496" y="1632"/>
            <a:chExt cx="3168" cy="343"/>
          </a:xfrm>
        </p:grpSpPr>
        <p:sp>
          <p:nvSpPr>
            <p:cNvPr id="2064" name="Text Box 10"/>
            <p:cNvSpPr txBox="1">
              <a:spLocks noChangeArrowheads="1"/>
            </p:cNvSpPr>
            <p:nvPr/>
          </p:nvSpPr>
          <p:spPr bwMode="auto">
            <a:xfrm>
              <a:off x="2496" y="1632"/>
              <a:ext cx="31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b="1"/>
                <a:t>任意起点为                    终点为</a:t>
              </a:r>
            </a:p>
          </p:txBody>
        </p:sp>
        <p:graphicFrame>
          <p:nvGraphicFramePr>
            <p:cNvPr id="2058" name="Object 11"/>
            <p:cNvGraphicFramePr>
              <a:graphicFrameLocks noChangeAspect="1"/>
            </p:cNvGraphicFramePr>
            <p:nvPr/>
          </p:nvGraphicFramePr>
          <p:xfrm>
            <a:off x="3696" y="1632"/>
            <a:ext cx="105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" name="Equation" r:id="rId9" imgW="25578000" imgH="7302600" progId="Equation.3">
                    <p:embed/>
                  </p:oleObj>
                </mc:Choice>
                <mc:Fallback>
                  <p:oleObj name="Equation" r:id="rId9" imgW="25578000" imgH="73026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32"/>
                          <a:ext cx="1056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85800" y="3467100"/>
            <a:ext cx="687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i="1"/>
              <a:t>M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/>
              <a:t>) </a:t>
            </a:r>
            <a:r>
              <a:rPr lang="zh-CN" altLang="en-US" b="1"/>
              <a:t>的曲线积分与路径无关，不妨记为</a:t>
            </a:r>
          </a:p>
        </p:txBody>
      </p:sp>
      <p:graphicFrame>
        <p:nvGraphicFramePr>
          <p:cNvPr id="38925" name="Object 13"/>
          <p:cNvGraphicFramePr>
            <a:graphicFrameLocks noChangeAspect="1"/>
          </p:cNvGraphicFramePr>
          <p:nvPr/>
        </p:nvGraphicFramePr>
        <p:xfrm>
          <a:off x="762000" y="4991100"/>
          <a:ext cx="5246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11" imgW="70666200" imgH="6489720" progId="Equation.3">
                  <p:embed/>
                </p:oleObj>
              </mc:Choice>
              <mc:Fallback>
                <p:oleObj name="Equation" r:id="rId11" imgW="70666200" imgH="64897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91100"/>
                        <a:ext cx="52466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1143000" y="5829300"/>
            <a:ext cx="1916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只要证：</a:t>
            </a:r>
          </a:p>
        </p:txBody>
      </p: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2627313" y="5661025"/>
          <a:ext cx="4343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13" imgW="62948160" imgH="13804920" progId="Equation.3">
                  <p:embed/>
                </p:oleObj>
              </mc:Choice>
              <mc:Fallback>
                <p:oleObj name="Equation" r:id="rId13" imgW="62948160" imgH="138049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661025"/>
                        <a:ext cx="4343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0"/>
          <p:cNvGraphicFramePr>
            <a:graphicFrameLocks noChangeAspect="1"/>
          </p:cNvGraphicFramePr>
          <p:nvPr/>
        </p:nvGraphicFramePr>
        <p:xfrm>
          <a:off x="4500563" y="285750"/>
          <a:ext cx="36480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公式" r:id="rId15" imgW="1548728" imgH="444307" progId="Equation.3">
                  <p:embed/>
                </p:oleObj>
              </mc:Choice>
              <mc:Fallback>
                <p:oleObj name="公式" r:id="rId15" imgW="1548728" imgH="444307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85750"/>
                        <a:ext cx="3648075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100776"/>
              </p:ext>
            </p:extLst>
          </p:nvPr>
        </p:nvGraphicFramePr>
        <p:xfrm>
          <a:off x="982663" y="1371600"/>
          <a:ext cx="3048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Equation" r:id="rId17" imgW="1295280" imgH="444240" progId="Equation.DSMT4">
                  <p:embed/>
                </p:oleObj>
              </mc:Choice>
              <mc:Fallback>
                <p:oleObj name="Equation" r:id="rId17" imgW="1295280" imgH="44424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371600"/>
                        <a:ext cx="30480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1714500" y="4000500"/>
          <a:ext cx="4246563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公式" r:id="rId19" imgW="1803400" imgH="355600" progId="Equation.3">
                  <p:embed/>
                </p:oleObj>
              </mc:Choice>
              <mc:Fallback>
                <p:oleObj name="公式" r:id="rId19" imgW="1803400" imgH="355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000500"/>
                        <a:ext cx="4246563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  <p:bldP spid="38918" grpId="0" autoUpdateAnimBg="0"/>
      <p:bldP spid="38924" grpId="0" autoUpdateAnimBg="0"/>
      <p:bldP spid="3892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5257800" y="1066800"/>
            <a:ext cx="3886200" cy="1219200"/>
          </a:xfrm>
          <a:prstGeom prst="rect">
            <a:avLst/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Line 3"/>
          <p:cNvSpPr>
            <a:spLocks noChangeShapeType="1"/>
          </p:cNvSpPr>
          <p:nvPr/>
        </p:nvSpPr>
        <p:spPr bwMode="auto">
          <a:xfrm>
            <a:off x="0" y="1066800"/>
            <a:ext cx="91440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395288" y="1196975"/>
          <a:ext cx="490696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3" imgW="66603960" imgH="13804920" progId="Equation.3">
                  <p:embed/>
                </p:oleObj>
              </mc:Choice>
              <mc:Fallback>
                <p:oleObj name="Equation" r:id="rId3" imgW="66603960" imgH="138049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96975"/>
                        <a:ext cx="4906962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250825" y="2492375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分子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116013" y="2392363"/>
          <a:ext cx="7823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公式" r:id="rId5" imgW="7823200" imgH="774700" progId="Equation.3">
                  <p:embed/>
                </p:oleObj>
              </mc:Choice>
              <mc:Fallback>
                <p:oleObj name="公式" r:id="rId5" imgW="7823200" imgH="774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392363"/>
                        <a:ext cx="7823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838200" y="3276600"/>
          <a:ext cx="4699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7" imgW="4699000" imgH="736600" progId="Equation.3">
                  <p:embed/>
                </p:oleObj>
              </mc:Choice>
              <mc:Fallback>
                <p:oleObj name="Equation" r:id="rId7" imgW="4699000" imgH="736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76600"/>
                        <a:ext cx="4699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410200" y="1676400"/>
            <a:ext cx="1219200" cy="546100"/>
            <a:chOff x="3408" y="1056"/>
            <a:chExt cx="768" cy="344"/>
          </a:xfrm>
        </p:grpSpPr>
        <p:graphicFrame>
          <p:nvGraphicFramePr>
            <p:cNvPr id="3084" name="Object 11"/>
            <p:cNvGraphicFramePr>
              <a:graphicFrameLocks noChangeAspect="1"/>
            </p:cNvGraphicFramePr>
            <p:nvPr/>
          </p:nvGraphicFramePr>
          <p:xfrm>
            <a:off x="3408" y="1056"/>
            <a:ext cx="76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Equation" r:id="rId9" imgW="20703600" imgH="7302600" progId="Equation.3">
                    <p:embed/>
                  </p:oleObj>
                </mc:Choice>
                <mc:Fallback>
                  <p:oleObj name="Equation" r:id="rId9" imgW="20703600" imgH="7302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056"/>
                          <a:ext cx="768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" name="Oval 13"/>
            <p:cNvSpPr>
              <a:spLocks noChangeArrowheads="1"/>
            </p:cNvSpPr>
            <p:nvPr/>
          </p:nvSpPr>
          <p:spPr bwMode="auto">
            <a:xfrm>
              <a:off x="3873" y="1366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838200" y="4191000"/>
          <a:ext cx="292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11" imgW="2921000" imgH="736600" progId="Equation.3">
                  <p:embed/>
                </p:oleObj>
              </mc:Choice>
              <mc:Fallback>
                <p:oleObj name="Equation" r:id="rId11" imgW="2921000" imgH="736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91000"/>
                        <a:ext cx="2921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3810000" y="4343400"/>
          <a:ext cx="4724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13" imgW="2005729" imgH="203112" progId="Equation.3">
                  <p:embed/>
                </p:oleObj>
              </mc:Choice>
              <mc:Fallback>
                <p:oleObj name="Equation" r:id="rId13" imgW="2005729" imgH="203112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343400"/>
                        <a:ext cx="47244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457200" y="5029200"/>
          <a:ext cx="12477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Equation" r:id="rId15" imgW="17859960" imgH="13804920" progId="Equation.3">
                  <p:embed/>
                </p:oleObj>
              </mc:Choice>
              <mc:Fallback>
                <p:oleObj name="Equation" r:id="rId15" imgW="17859960" imgH="138049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1247775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1676400" y="5208588"/>
          <a:ext cx="455136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Equation" r:id="rId17" imgW="59292360" imgH="8521560" progId="Equation.3">
                  <p:embed/>
                </p:oleObj>
              </mc:Choice>
              <mc:Fallback>
                <p:oleObj name="Equation" r:id="rId17" imgW="59292360" imgH="852156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208588"/>
                        <a:ext cx="4551363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33364"/>
              </p:ext>
            </p:extLst>
          </p:nvPr>
        </p:nvGraphicFramePr>
        <p:xfrm>
          <a:off x="2576513" y="5791200"/>
          <a:ext cx="2009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公式" r:id="rId19" imgW="29233800" imgH="13804920" progId="Equation.3">
                  <p:embed/>
                </p:oleObj>
              </mc:Choice>
              <mc:Fallback>
                <p:oleObj name="公式" r:id="rId19" imgW="29233800" imgH="1380492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5791200"/>
                        <a:ext cx="20097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762000" y="6019800"/>
            <a:ext cx="1938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同理可证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7543800" y="1066800"/>
            <a:ext cx="1371600" cy="760413"/>
            <a:chOff x="4752" y="672"/>
            <a:chExt cx="864" cy="479"/>
          </a:xfrm>
        </p:grpSpPr>
        <p:graphicFrame>
          <p:nvGraphicFramePr>
            <p:cNvPr id="3083" name="Object 16"/>
            <p:cNvGraphicFramePr>
              <a:graphicFrameLocks noChangeAspect="1"/>
            </p:cNvGraphicFramePr>
            <p:nvPr/>
          </p:nvGraphicFramePr>
          <p:xfrm>
            <a:off x="4752" y="912"/>
            <a:ext cx="864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Equation" r:id="rId21" imgW="24359400" imgH="6489720" progId="Equation.3">
                    <p:embed/>
                  </p:oleObj>
                </mc:Choice>
                <mc:Fallback>
                  <p:oleObj name="Equation" r:id="rId21" imgW="24359400" imgH="648972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912"/>
                          <a:ext cx="864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7" name="Text Box 25"/>
            <p:cNvSpPr txBox="1">
              <a:spLocks noChangeArrowheads="1"/>
            </p:cNvSpPr>
            <p:nvPr/>
          </p:nvSpPr>
          <p:spPr bwMode="auto">
            <a:xfrm>
              <a:off x="5040" y="67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ea typeface="MS PMincho" pitchFamily="18" charset="-128"/>
                </a:rPr>
                <a:t>•</a:t>
              </a:r>
              <a:r>
                <a:rPr lang="en-US" altLang="zh-CN" sz="2400" b="1" i="1"/>
                <a:t> C</a:t>
              </a:r>
            </a:p>
          </p:txBody>
        </p:sp>
      </p:grpSp>
      <p:sp>
        <p:nvSpPr>
          <p:cNvPr id="39968" name="Freeform 32"/>
          <p:cNvSpPr>
            <a:spLocks/>
          </p:cNvSpPr>
          <p:nvPr/>
        </p:nvSpPr>
        <p:spPr bwMode="auto">
          <a:xfrm>
            <a:off x="7164388" y="1268413"/>
            <a:ext cx="914400" cy="69850"/>
          </a:xfrm>
          <a:custGeom>
            <a:avLst/>
            <a:gdLst>
              <a:gd name="T0" fmla="*/ 0 w 576"/>
              <a:gd name="T1" fmla="*/ 101646315 h 48"/>
              <a:gd name="T2" fmla="*/ 604837442 w 576"/>
              <a:gd name="T3" fmla="*/ 0 h 48"/>
              <a:gd name="T4" fmla="*/ 1451609782 w 576"/>
              <a:gd name="T5" fmla="*/ 101646315 h 48"/>
              <a:gd name="T6" fmla="*/ 0 60000 65536"/>
              <a:gd name="T7" fmla="*/ 0 60000 65536"/>
              <a:gd name="T8" fmla="*/ 0 60000 65536"/>
              <a:gd name="T9" fmla="*/ 0 w 576"/>
              <a:gd name="T10" fmla="*/ 0 h 48"/>
              <a:gd name="T11" fmla="*/ 576 w 57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48">
                <a:moveTo>
                  <a:pt x="0" y="48"/>
                </a:moveTo>
                <a:cubicBezTo>
                  <a:pt x="72" y="24"/>
                  <a:pt x="144" y="0"/>
                  <a:pt x="240" y="0"/>
                </a:cubicBezTo>
                <a:cubicBezTo>
                  <a:pt x="336" y="0"/>
                  <a:pt x="456" y="24"/>
                  <a:pt x="576" y="48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70" name="Freeform 34"/>
          <p:cNvSpPr>
            <a:spLocks/>
          </p:cNvSpPr>
          <p:nvPr/>
        </p:nvSpPr>
        <p:spPr bwMode="auto">
          <a:xfrm>
            <a:off x="6172200" y="1371600"/>
            <a:ext cx="1981200" cy="901700"/>
          </a:xfrm>
          <a:custGeom>
            <a:avLst/>
            <a:gdLst>
              <a:gd name="T0" fmla="*/ 0 w 1248"/>
              <a:gd name="T1" fmla="*/ 1330642325 h 568"/>
              <a:gd name="T2" fmla="*/ 1693545131 w 1248"/>
              <a:gd name="T3" fmla="*/ 1209674877 h 568"/>
              <a:gd name="T4" fmla="*/ 2147483647 w 1248"/>
              <a:gd name="T5" fmla="*/ 0 h 568"/>
              <a:gd name="T6" fmla="*/ 0 60000 65536"/>
              <a:gd name="T7" fmla="*/ 0 60000 65536"/>
              <a:gd name="T8" fmla="*/ 0 60000 65536"/>
              <a:gd name="T9" fmla="*/ 0 w 1248"/>
              <a:gd name="T10" fmla="*/ 0 h 568"/>
              <a:gd name="T11" fmla="*/ 1248 w 1248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568">
                <a:moveTo>
                  <a:pt x="0" y="528"/>
                </a:moveTo>
                <a:cubicBezTo>
                  <a:pt x="232" y="548"/>
                  <a:pt x="464" y="568"/>
                  <a:pt x="672" y="480"/>
                </a:cubicBezTo>
                <a:cubicBezTo>
                  <a:pt x="880" y="392"/>
                  <a:pt x="1152" y="80"/>
                  <a:pt x="1248" y="0"/>
                </a:cubicBezTo>
              </a:path>
            </a:pathLst>
          </a:custGeom>
          <a:noFill/>
          <a:ln w="38100">
            <a:solidFill>
              <a:srgbClr val="FF9933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72" name="Freeform 36"/>
          <p:cNvSpPr>
            <a:spLocks/>
          </p:cNvSpPr>
          <p:nvPr/>
        </p:nvSpPr>
        <p:spPr bwMode="auto">
          <a:xfrm>
            <a:off x="6172200" y="1371600"/>
            <a:ext cx="990600" cy="838200"/>
          </a:xfrm>
          <a:custGeom>
            <a:avLst/>
            <a:gdLst>
              <a:gd name="T0" fmla="*/ 0 w 624"/>
              <a:gd name="T1" fmla="*/ 1330642282 h 528"/>
              <a:gd name="T2" fmla="*/ 967740018 w 624"/>
              <a:gd name="T3" fmla="*/ 846772505 h 528"/>
              <a:gd name="T4" fmla="*/ 1572577282 w 624"/>
              <a:gd name="T5" fmla="*/ 0 h 528"/>
              <a:gd name="T6" fmla="*/ 0 60000 65536"/>
              <a:gd name="T7" fmla="*/ 0 60000 65536"/>
              <a:gd name="T8" fmla="*/ 0 60000 65536"/>
              <a:gd name="T9" fmla="*/ 0 w 624"/>
              <a:gd name="T10" fmla="*/ 0 h 528"/>
              <a:gd name="T11" fmla="*/ 624 w 624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528">
                <a:moveTo>
                  <a:pt x="0" y="528"/>
                </a:moveTo>
                <a:cubicBezTo>
                  <a:pt x="140" y="476"/>
                  <a:pt x="280" y="424"/>
                  <a:pt x="384" y="336"/>
                </a:cubicBezTo>
                <a:cubicBezTo>
                  <a:pt x="488" y="248"/>
                  <a:pt x="584" y="64"/>
                  <a:pt x="624" y="0"/>
                </a:cubicBezTo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5272088" y="5969000"/>
            <a:ext cx="1892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证毕</a:t>
            </a:r>
            <a:r>
              <a:rPr lang="en-US" altLang="zh-CN" b="1"/>
              <a:t>.</a:t>
            </a:r>
          </a:p>
        </p:txBody>
      </p:sp>
      <p:graphicFrame>
        <p:nvGraphicFramePr>
          <p:cNvPr id="3082" name="Object 13"/>
          <p:cNvGraphicFramePr>
            <a:graphicFrameLocks noChangeAspect="1"/>
          </p:cNvGraphicFramePr>
          <p:nvPr/>
        </p:nvGraphicFramePr>
        <p:xfrm>
          <a:off x="1500188" y="155575"/>
          <a:ext cx="42465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公式" r:id="rId23" imgW="1803400" imgH="355600" progId="Equation.3">
                  <p:embed/>
                </p:oleObj>
              </mc:Choice>
              <mc:Fallback>
                <p:oleObj name="公式" r:id="rId23" imgW="1803400" imgH="355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55575"/>
                        <a:ext cx="42465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5974368" y="769383"/>
            <a:ext cx="1340832" cy="830997"/>
            <a:chOff x="5974368" y="769383"/>
            <a:chExt cx="1340832" cy="830997"/>
          </a:xfrm>
        </p:grpSpPr>
        <p:graphicFrame>
          <p:nvGraphicFramePr>
            <p:cNvPr id="2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9957081"/>
                </p:ext>
              </p:extLst>
            </p:nvPr>
          </p:nvGraphicFramePr>
          <p:xfrm>
            <a:off x="5974368" y="1063946"/>
            <a:ext cx="1046288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Equation" r:id="rId25" imgW="507960" imgH="203040" progId="Equation.DSMT4">
                    <p:embed/>
                  </p:oleObj>
                </mc:Choice>
                <mc:Fallback>
                  <p:oleObj name="Equation" r:id="rId25" imgW="5079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74368" y="1063946"/>
                          <a:ext cx="1046288" cy="3968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6976646" y="769383"/>
              <a:ext cx="338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/>
                <a:t>.</a:t>
              </a:r>
              <a:endParaRPr lang="zh-CN" altLang="en-US" sz="4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 animBg="1"/>
      <p:bldP spid="39941" grpId="0" autoUpdateAnimBg="0"/>
      <p:bldP spid="39960" grpId="0" autoUpdateAnimBg="0"/>
      <p:bldP spid="39968" grpId="0" animBg="1"/>
      <p:bldP spid="39970" grpId="0" animBg="1"/>
      <p:bldP spid="39972" grpId="0" animBg="1"/>
      <p:bldP spid="399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1243013" cy="6096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注：</a:t>
            </a: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1071538" y="357166"/>
            <a:ext cx="7897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上述定理说明， 当</a:t>
            </a:r>
            <a:r>
              <a:rPr lang="en-US" altLang="zh-CN" b="1" i="1" dirty="0"/>
              <a:t>P</a:t>
            </a:r>
            <a:r>
              <a:rPr lang="en-US" altLang="zh-CN" b="1" dirty="0"/>
              <a:t>, </a:t>
            </a:r>
            <a:r>
              <a:rPr lang="en-US" altLang="zh-CN" b="1" i="1" dirty="0"/>
              <a:t>Q </a:t>
            </a:r>
            <a:r>
              <a:rPr lang="zh-CN" altLang="en-US" b="1" dirty="0"/>
              <a:t>在单连通域 </a:t>
            </a:r>
            <a:r>
              <a:rPr lang="en-US" altLang="zh-CN" b="1" dirty="0"/>
              <a:t>G </a:t>
            </a:r>
            <a:r>
              <a:rPr lang="zh-CN" altLang="en-US" b="1" dirty="0"/>
              <a:t>内有一阶连</a:t>
            </a:r>
          </a:p>
        </p:txBody>
      </p:sp>
      <p:sp>
        <p:nvSpPr>
          <p:cNvPr id="40964" name="Text Box 1028"/>
          <p:cNvSpPr txBox="1">
            <a:spLocks noChangeArrowheads="1"/>
          </p:cNvSpPr>
          <p:nvPr/>
        </p:nvSpPr>
        <p:spPr bwMode="auto">
          <a:xfrm>
            <a:off x="304800" y="1219200"/>
            <a:ext cx="2898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续偏导数且有</a:t>
            </a:r>
          </a:p>
        </p:txBody>
      </p:sp>
      <p:graphicFrame>
        <p:nvGraphicFramePr>
          <p:cNvPr id="40965" name="Object 1029"/>
          <p:cNvGraphicFramePr>
            <a:graphicFrameLocks noChangeAspect="1"/>
          </p:cNvGraphicFramePr>
          <p:nvPr/>
        </p:nvGraphicFramePr>
        <p:xfrm>
          <a:off x="2590800" y="1066800"/>
          <a:ext cx="15430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3" imgW="21922200" imgH="13804920" progId="Equation.3">
                  <p:embed/>
                </p:oleObj>
              </mc:Choice>
              <mc:Fallback>
                <p:oleObj name="Equation" r:id="rId3" imgW="21922200" imgH="138049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6800"/>
                        <a:ext cx="15430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182F00"/>
                                </a:gs>
                                <a:gs pos="50000">
                                  <a:srgbClr val="336600"/>
                                </a:gs>
                                <a:gs pos="100000">
                                  <a:srgbClr val="182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1030"/>
          <p:cNvSpPr txBox="1">
            <a:spLocks noChangeArrowheads="1"/>
          </p:cNvSpPr>
          <p:nvPr/>
        </p:nvSpPr>
        <p:spPr bwMode="auto">
          <a:xfrm>
            <a:off x="4114800" y="1266825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/>
              <a:t>时，则存在函数 </a:t>
            </a:r>
            <a:r>
              <a:rPr lang="en-US" altLang="zh-CN" b="1" i="1"/>
              <a:t>u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/>
              <a:t>) </a:t>
            </a:r>
            <a:r>
              <a:rPr lang="zh-CN" altLang="en-US" b="1"/>
              <a:t>使得</a:t>
            </a:r>
          </a:p>
        </p:txBody>
      </p:sp>
      <p:graphicFrame>
        <p:nvGraphicFramePr>
          <p:cNvPr id="40967" name="Object 1031"/>
          <p:cNvGraphicFramePr>
            <a:graphicFrameLocks noChangeAspect="1"/>
          </p:cNvGraphicFramePr>
          <p:nvPr/>
        </p:nvGraphicFramePr>
        <p:xfrm>
          <a:off x="457200" y="2133600"/>
          <a:ext cx="332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5" imgW="48731400" imgH="6489720" progId="Equation.3">
                  <p:embed/>
                </p:oleObj>
              </mc:Choice>
              <mc:Fallback>
                <p:oleObj name="Equation" r:id="rId5" imgW="48731400" imgH="64897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332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1032"/>
          <p:cNvSpPr txBox="1">
            <a:spLocks noChangeArrowheads="1"/>
          </p:cNvSpPr>
          <p:nvPr/>
        </p:nvSpPr>
        <p:spPr bwMode="auto">
          <a:xfrm>
            <a:off x="3886200" y="20574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且</a:t>
            </a:r>
          </a:p>
        </p:txBody>
      </p:sp>
      <p:graphicFrame>
        <p:nvGraphicFramePr>
          <p:cNvPr id="40969" name="Object 1033"/>
          <p:cNvGraphicFramePr>
            <a:graphicFrameLocks noChangeAspect="1"/>
          </p:cNvGraphicFramePr>
          <p:nvPr/>
        </p:nvGraphicFramePr>
        <p:xfrm>
          <a:off x="1143000" y="2667000"/>
          <a:ext cx="61531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7" imgW="77571360" imgH="11366640" progId="Equation.3">
                  <p:embed/>
                </p:oleObj>
              </mc:Choice>
              <mc:Fallback>
                <p:oleObj name="Equation" r:id="rId7" imgW="77571360" imgH="11366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667000"/>
                        <a:ext cx="61531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Text Box 1034"/>
          <p:cNvSpPr txBox="1">
            <a:spLocks noChangeArrowheads="1"/>
          </p:cNvSpPr>
          <p:nvPr/>
        </p:nvSpPr>
        <p:spPr bwMode="auto">
          <a:xfrm>
            <a:off x="228600" y="3657600"/>
            <a:ext cx="679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上述积分与路径无关，所以可选特殊路径 </a:t>
            </a:r>
            <a:r>
              <a:rPr lang="en-US" altLang="zh-CN" b="1"/>
              <a:t>.</a:t>
            </a:r>
          </a:p>
        </p:txBody>
      </p:sp>
      <p:grpSp>
        <p:nvGrpSpPr>
          <p:cNvPr id="2" name="Group 1035"/>
          <p:cNvGrpSpPr>
            <a:grpSpLocks/>
          </p:cNvGrpSpPr>
          <p:nvPr/>
        </p:nvGrpSpPr>
        <p:grpSpPr bwMode="auto">
          <a:xfrm>
            <a:off x="6705600" y="4724400"/>
            <a:ext cx="1219200" cy="838200"/>
            <a:chOff x="4704" y="2064"/>
            <a:chExt cx="624" cy="504"/>
          </a:xfrm>
        </p:grpSpPr>
        <p:sp>
          <p:nvSpPr>
            <p:cNvPr id="4121" name="Line 1036"/>
            <p:cNvSpPr>
              <a:spLocks noChangeShapeType="1"/>
            </p:cNvSpPr>
            <p:nvPr/>
          </p:nvSpPr>
          <p:spPr bwMode="auto">
            <a:xfrm flipV="1">
              <a:off x="4704" y="2064"/>
              <a:ext cx="0" cy="50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Line 1037"/>
            <p:cNvSpPr>
              <a:spLocks noChangeShapeType="1"/>
            </p:cNvSpPr>
            <p:nvPr/>
          </p:nvSpPr>
          <p:spPr bwMode="auto">
            <a:xfrm>
              <a:off x="4704" y="2064"/>
              <a:ext cx="62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0974" name="Object 1038"/>
          <p:cNvGraphicFramePr>
            <a:graphicFrameLocks noChangeAspect="1"/>
          </p:cNvGraphicFramePr>
          <p:nvPr/>
        </p:nvGraphicFramePr>
        <p:xfrm>
          <a:off x="381000" y="4267200"/>
          <a:ext cx="5537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9" imgW="5537200" imgH="749300" progId="Equation.3">
                  <p:embed/>
                </p:oleObj>
              </mc:Choice>
              <mc:Fallback>
                <p:oleObj name="Equation" r:id="rId9" imgW="5537200" imgH="749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55372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039"/>
          <p:cNvGraphicFramePr>
            <a:graphicFrameLocks noChangeAspect="1"/>
          </p:cNvGraphicFramePr>
          <p:nvPr/>
        </p:nvGraphicFramePr>
        <p:xfrm>
          <a:off x="1371600" y="5105400"/>
          <a:ext cx="4800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Equation" r:id="rId11" imgW="2070100" imgH="330200" progId="Equation.3">
                  <p:embed/>
                </p:oleObj>
              </mc:Choice>
              <mc:Fallback>
                <p:oleObj name="Equation" r:id="rId11" imgW="2070100" imgH="330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05400"/>
                        <a:ext cx="48006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040"/>
          <p:cNvGraphicFramePr>
            <a:graphicFrameLocks noChangeAspect="1"/>
          </p:cNvGraphicFramePr>
          <p:nvPr/>
        </p:nvGraphicFramePr>
        <p:xfrm>
          <a:off x="1447800" y="5867400"/>
          <a:ext cx="4572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Equation" r:id="rId13" imgW="146219400" imgH="23964840" progId="Equation.3">
                  <p:embed/>
                </p:oleObj>
              </mc:Choice>
              <mc:Fallback>
                <p:oleObj name="Equation" r:id="rId13" imgW="146219400" imgH="239648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867400"/>
                        <a:ext cx="45720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41"/>
          <p:cNvGrpSpPr>
            <a:grpSpLocks/>
          </p:cNvGrpSpPr>
          <p:nvPr/>
        </p:nvGrpSpPr>
        <p:grpSpPr bwMode="auto">
          <a:xfrm>
            <a:off x="6705600" y="4724400"/>
            <a:ext cx="1509713" cy="1143000"/>
            <a:chOff x="4848" y="1728"/>
            <a:chExt cx="774" cy="720"/>
          </a:xfrm>
        </p:grpSpPr>
        <p:sp>
          <p:nvSpPr>
            <p:cNvPr id="4118" name="Line 1042"/>
            <p:cNvSpPr>
              <a:spLocks noChangeShapeType="1"/>
            </p:cNvSpPr>
            <p:nvPr/>
          </p:nvSpPr>
          <p:spPr bwMode="auto">
            <a:xfrm flipV="1">
              <a:off x="5472" y="1728"/>
              <a:ext cx="0" cy="528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Text Box 1043"/>
            <p:cNvSpPr txBox="1">
              <a:spLocks noChangeArrowheads="1"/>
            </p:cNvSpPr>
            <p:nvPr/>
          </p:nvSpPr>
          <p:spPr bwMode="auto">
            <a:xfrm>
              <a:off x="5424" y="2160"/>
              <a:ext cx="1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FFFF"/>
                  </a:solidFill>
                </a:rPr>
                <a:t>R</a:t>
              </a:r>
            </a:p>
          </p:txBody>
        </p:sp>
        <p:sp>
          <p:nvSpPr>
            <p:cNvPr id="4120" name="Line 1044"/>
            <p:cNvSpPr>
              <a:spLocks noChangeShapeType="1"/>
            </p:cNvSpPr>
            <p:nvPr/>
          </p:nvSpPr>
          <p:spPr bwMode="auto">
            <a:xfrm>
              <a:off x="4848" y="2256"/>
              <a:ext cx="624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51"/>
          <p:cNvGrpSpPr>
            <a:grpSpLocks/>
          </p:cNvGrpSpPr>
          <p:nvPr/>
        </p:nvGrpSpPr>
        <p:grpSpPr bwMode="auto">
          <a:xfrm>
            <a:off x="6096000" y="4267200"/>
            <a:ext cx="2944813" cy="1905000"/>
            <a:chOff x="3792" y="2688"/>
            <a:chExt cx="1855" cy="1200"/>
          </a:xfrm>
        </p:grpSpPr>
        <p:sp>
          <p:nvSpPr>
            <p:cNvPr id="4113" name="Text Box 1046"/>
            <p:cNvSpPr txBox="1">
              <a:spLocks noChangeArrowheads="1"/>
            </p:cNvSpPr>
            <p:nvPr/>
          </p:nvSpPr>
          <p:spPr bwMode="auto">
            <a:xfrm>
              <a:off x="4101" y="3360"/>
              <a:ext cx="1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ea typeface="宋体" charset="-122"/>
                  <a:cs typeface="Times New Roman" pitchFamily="18" charset="0"/>
                </a:rPr>
                <a:t>•</a:t>
              </a:r>
              <a:endParaRPr lang="en-US" altLang="zh-CN" sz="2400" b="1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114" name="Line 1047"/>
            <p:cNvSpPr>
              <a:spLocks noChangeShapeType="1"/>
            </p:cNvSpPr>
            <p:nvPr/>
          </p:nvSpPr>
          <p:spPr bwMode="auto">
            <a:xfrm>
              <a:off x="3792" y="364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Line 1048"/>
            <p:cNvSpPr>
              <a:spLocks noChangeShapeType="1"/>
            </p:cNvSpPr>
            <p:nvPr/>
          </p:nvSpPr>
          <p:spPr bwMode="auto">
            <a:xfrm flipV="1">
              <a:off x="4049" y="268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Text Box 1049"/>
            <p:cNvSpPr txBox="1">
              <a:spLocks noChangeArrowheads="1"/>
            </p:cNvSpPr>
            <p:nvPr/>
          </p:nvSpPr>
          <p:spPr bwMode="auto">
            <a:xfrm>
              <a:off x="4848" y="2832"/>
              <a:ext cx="7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400" b="1" i="1">
                  <a:ea typeface="宋体" charset="-122"/>
                  <a:cs typeface="Times New Roman" pitchFamily="18" charset="0"/>
                </a:rPr>
                <a:t>•M </a:t>
              </a:r>
              <a:r>
                <a:rPr lang="en-US" altLang="zh-CN" sz="2400" b="1">
                  <a:ea typeface="宋体" charset="-122"/>
                  <a:cs typeface="Times New Roman" pitchFamily="18" charset="0"/>
                </a:rPr>
                <a:t>(</a:t>
              </a:r>
              <a:r>
                <a:rPr lang="en-US" altLang="zh-CN" sz="2400" b="1" i="1">
                  <a:ea typeface="宋体" charset="-122"/>
                  <a:cs typeface="Times New Roman" pitchFamily="18" charset="0"/>
                </a:rPr>
                <a:t>x</a:t>
              </a:r>
              <a:r>
                <a:rPr lang="en-US" altLang="zh-CN" sz="2400" b="1">
                  <a:ea typeface="宋体" charset="-122"/>
                  <a:cs typeface="Times New Roman" pitchFamily="18" charset="0"/>
                </a:rPr>
                <a:t>, </a:t>
              </a:r>
              <a:r>
                <a:rPr lang="en-US" altLang="zh-CN" sz="2400" b="1" i="1">
                  <a:ea typeface="宋体" charset="-122"/>
                  <a:cs typeface="Times New Roman" pitchFamily="18" charset="0"/>
                </a:rPr>
                <a:t>y</a:t>
              </a:r>
              <a:r>
                <a:rPr lang="en-US" altLang="zh-CN" sz="2400" b="1">
                  <a:ea typeface="宋体" charset="-122"/>
                  <a:cs typeface="Times New Roman" pitchFamily="18" charset="0"/>
                </a:rPr>
                <a:t>)</a:t>
              </a:r>
              <a:endParaRPr lang="en-US" altLang="zh-CN" sz="2400" b="1" i="1"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4117" name="Rectangle 1050"/>
            <p:cNvSpPr>
              <a:spLocks noChangeArrowheads="1"/>
            </p:cNvSpPr>
            <p:nvPr/>
          </p:nvSpPr>
          <p:spPr bwMode="auto">
            <a:xfrm>
              <a:off x="4032" y="3168"/>
              <a:ext cx="9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/>
                <a:t>M</a:t>
              </a:r>
              <a:r>
                <a:rPr lang="en-US" altLang="zh-CN" sz="2400" b="1" baseline="-25000"/>
                <a:t>0</a:t>
              </a:r>
              <a:r>
                <a:rPr lang="en-US" altLang="zh-CN" sz="2400" b="1"/>
                <a:t>( </a:t>
              </a:r>
              <a:r>
                <a:rPr lang="en-US" altLang="zh-CN" sz="2400" b="1" i="1"/>
                <a:t>x</a:t>
              </a:r>
              <a:r>
                <a:rPr lang="en-US" altLang="zh-CN" sz="2400" b="1" baseline="-25000"/>
                <a:t>0</a:t>
              </a:r>
              <a:r>
                <a:rPr lang="en-US" altLang="zh-CN" sz="2400" b="1"/>
                <a:t>,</a:t>
              </a:r>
              <a:r>
                <a:rPr lang="en-US" altLang="zh-CN" sz="2400" b="1" baseline="-25000"/>
                <a:t> </a:t>
              </a:r>
              <a:r>
                <a:rPr lang="en-US" altLang="zh-CN" sz="2400" b="1" i="1"/>
                <a:t>y</a:t>
              </a:r>
              <a:r>
                <a:rPr lang="en-US" altLang="zh-CN" sz="2400" b="1" baseline="-25000"/>
                <a:t>0</a:t>
              </a:r>
              <a:r>
                <a:rPr lang="en-US" altLang="zh-CN" sz="2400" b="1"/>
                <a:t>)</a:t>
              </a:r>
              <a:endParaRPr lang="en-US" altLang="zh-CN" sz="2400" b="1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64" grpId="0" autoUpdateAnimBg="0"/>
      <p:bldP spid="40966" grpId="0" autoUpdateAnimBg="0"/>
      <p:bldP spid="40968" grpId="0" autoUpdateAnimBg="0"/>
      <p:bldP spid="4097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" y="414338"/>
            <a:ext cx="9144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685800" y="228600"/>
          <a:ext cx="81534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3" imgW="3302000" imgH="685800" progId="Equation.3">
                  <p:embed/>
                </p:oleObj>
              </mc:Choice>
              <mc:Fallback>
                <p:oleObj name="Equation" r:id="rId3" imgW="3302000" imgH="685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"/>
                        <a:ext cx="8153400" cy="160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914400" y="1905000"/>
          <a:ext cx="5842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Equation" r:id="rId5" imgW="5842000" imgH="914400" progId="Equation.3">
                  <p:embed/>
                </p:oleObj>
              </mc:Choice>
              <mc:Fallback>
                <p:oleObj name="Equation" r:id="rId5" imgW="5842000" imgH="9144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5842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81000" y="2819400"/>
          <a:ext cx="66294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Equation" r:id="rId7" imgW="2705100" imgH="457200" progId="Equation.3">
                  <p:embed/>
                </p:oleObj>
              </mc:Choice>
              <mc:Fallback>
                <p:oleObj name="Equation" r:id="rId7" imgW="2705100" imgH="457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66294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304800" y="3754438"/>
          <a:ext cx="80010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Equation" r:id="rId9" imgW="2971800" imgH="444500" progId="Equation.3">
                  <p:embed/>
                </p:oleObj>
              </mc:Choice>
              <mc:Fallback>
                <p:oleObj name="Equation" r:id="rId9" imgW="2971800" imgH="4445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54438"/>
                        <a:ext cx="8001000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304800" y="2057400"/>
            <a:ext cx="91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en-US" altLang="zh-CN" b="1"/>
              <a:t>:</a:t>
            </a:r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1547813" y="5589588"/>
          <a:ext cx="2057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Equation" r:id="rId11" imgW="27608760" imgH="14211360" progId="Equation.3">
                  <p:embed/>
                </p:oleObj>
              </mc:Choice>
              <mc:Fallback>
                <p:oleObj name="Equation" r:id="rId11" imgW="27608760" imgH="1421136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89588"/>
                        <a:ext cx="2057400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781800" y="1066800"/>
            <a:ext cx="2362200" cy="2133600"/>
            <a:chOff x="3938" y="752"/>
            <a:chExt cx="1488" cy="1344"/>
          </a:xfrm>
        </p:grpSpPr>
        <p:sp>
          <p:nvSpPr>
            <p:cNvPr id="5147" name="Rectangle 13" descr="80%"/>
            <p:cNvSpPr>
              <a:spLocks noChangeArrowheads="1"/>
            </p:cNvSpPr>
            <p:nvPr/>
          </p:nvSpPr>
          <p:spPr bwMode="auto">
            <a:xfrm>
              <a:off x="4130" y="752"/>
              <a:ext cx="1248" cy="1344"/>
            </a:xfrm>
            <a:prstGeom prst="rect">
              <a:avLst/>
            </a:prstGeom>
            <a:pattFill prst="pct80">
              <a:fgClr>
                <a:srgbClr val="0033CC"/>
              </a:fgClr>
              <a:bgClr>
                <a:srgbClr val="008000"/>
              </a:bgClr>
            </a:pattFill>
            <a:ln w="9525">
              <a:solidFill>
                <a:srgbClr val="14005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14"/>
            <p:cNvSpPr>
              <a:spLocks noChangeShapeType="1"/>
            </p:cNvSpPr>
            <p:nvPr/>
          </p:nvSpPr>
          <p:spPr bwMode="auto">
            <a:xfrm>
              <a:off x="4130" y="1758"/>
              <a:ext cx="113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2" name="Object 15"/>
            <p:cNvGraphicFramePr>
              <a:graphicFrameLocks noChangeAspect="1"/>
            </p:cNvGraphicFramePr>
            <p:nvPr/>
          </p:nvGraphicFramePr>
          <p:xfrm>
            <a:off x="5282" y="17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" name="Equation" r:id="rId13" imgW="7299000" imgH="7709040" progId="Equation.3">
                    <p:embed/>
                  </p:oleObj>
                </mc:Choice>
                <mc:Fallback>
                  <p:oleObj name="Equation" r:id="rId13" imgW="7299000" imgH="77090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2" y="17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6"/>
            <p:cNvGraphicFramePr>
              <a:graphicFrameLocks noChangeAspect="1"/>
            </p:cNvGraphicFramePr>
            <p:nvPr/>
          </p:nvGraphicFramePr>
          <p:xfrm>
            <a:off x="3938" y="7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" name="Equation" r:id="rId15" imgW="7705080" imgH="10147320" progId="Equation.3">
                    <p:embed/>
                  </p:oleObj>
                </mc:Choice>
                <mc:Fallback>
                  <p:oleObj name="Equation" r:id="rId15" imgW="7705080" imgH="1014732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7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Line 17"/>
            <p:cNvSpPr>
              <a:spLocks noChangeShapeType="1"/>
            </p:cNvSpPr>
            <p:nvPr/>
          </p:nvSpPr>
          <p:spPr bwMode="auto">
            <a:xfrm>
              <a:off x="4130" y="752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8526463" y="1555750"/>
            <a:ext cx="0" cy="1106488"/>
            <a:chOff x="5179" y="1220"/>
            <a:chExt cx="0" cy="697"/>
          </a:xfrm>
        </p:grpSpPr>
        <p:sp>
          <p:nvSpPr>
            <p:cNvPr id="5145" name="Line 19"/>
            <p:cNvSpPr>
              <a:spLocks noChangeShapeType="1"/>
            </p:cNvSpPr>
            <p:nvPr/>
          </p:nvSpPr>
          <p:spPr bwMode="auto">
            <a:xfrm flipV="1">
              <a:off x="5179" y="1220"/>
              <a:ext cx="0" cy="697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Line 20"/>
            <p:cNvSpPr>
              <a:spLocks noChangeShapeType="1"/>
            </p:cNvSpPr>
            <p:nvPr/>
          </p:nvSpPr>
          <p:spPr bwMode="auto">
            <a:xfrm flipV="1">
              <a:off x="5179" y="1440"/>
              <a:ext cx="0" cy="20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416800" y="2662238"/>
            <a:ext cx="1485900" cy="385762"/>
            <a:chOff x="4480" y="1917"/>
            <a:chExt cx="936" cy="243"/>
          </a:xfrm>
        </p:grpSpPr>
        <p:sp>
          <p:nvSpPr>
            <p:cNvPr id="5143" name="Line 22"/>
            <p:cNvSpPr>
              <a:spLocks noChangeShapeType="1"/>
            </p:cNvSpPr>
            <p:nvPr/>
          </p:nvSpPr>
          <p:spPr bwMode="auto">
            <a:xfrm>
              <a:off x="4480" y="1920"/>
              <a:ext cx="699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23"/>
            <p:cNvSpPr>
              <a:spLocks noChangeShapeType="1"/>
            </p:cNvSpPr>
            <p:nvPr/>
          </p:nvSpPr>
          <p:spPr bwMode="auto">
            <a:xfrm>
              <a:off x="4760" y="1917"/>
              <a:ext cx="209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1" name="Object 24"/>
            <p:cNvGraphicFramePr>
              <a:graphicFrameLocks noChangeAspect="1"/>
            </p:cNvGraphicFramePr>
            <p:nvPr/>
          </p:nvGraphicFramePr>
          <p:xfrm>
            <a:off x="5001" y="1956"/>
            <a:ext cx="41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7" name="Equation" r:id="rId17" imgW="26390160" imgH="12992040" progId="Equation.3">
                    <p:embed/>
                  </p:oleObj>
                </mc:Choice>
                <mc:Fallback>
                  <p:oleObj name="Equation" r:id="rId17" imgW="26390160" imgH="129920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1956"/>
                          <a:ext cx="415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146925" y="2632075"/>
            <a:ext cx="568325" cy="415925"/>
            <a:chOff x="4310" y="1898"/>
            <a:chExt cx="358" cy="262"/>
          </a:xfrm>
        </p:grpSpPr>
        <p:graphicFrame>
          <p:nvGraphicFramePr>
            <p:cNvPr id="5130" name="Object 26"/>
            <p:cNvGraphicFramePr>
              <a:graphicFrameLocks noChangeAspect="1"/>
            </p:cNvGraphicFramePr>
            <p:nvPr/>
          </p:nvGraphicFramePr>
          <p:xfrm>
            <a:off x="4310" y="1956"/>
            <a:ext cx="35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8" name="Equation" r:id="rId19" imgW="22734360" imgH="12992040" progId="Equation.3">
                    <p:embed/>
                  </p:oleObj>
                </mc:Choice>
                <mc:Fallback>
                  <p:oleObj name="Equation" r:id="rId19" imgW="22734360" imgH="129920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" y="1956"/>
                          <a:ext cx="358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Oval 27"/>
            <p:cNvSpPr>
              <a:spLocks noChangeArrowheads="1"/>
            </p:cNvSpPr>
            <p:nvPr/>
          </p:nvSpPr>
          <p:spPr bwMode="auto">
            <a:xfrm>
              <a:off x="4455" y="1898"/>
              <a:ext cx="35" cy="3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8207375" y="1143000"/>
            <a:ext cx="708025" cy="412750"/>
            <a:chOff x="4978" y="960"/>
            <a:chExt cx="446" cy="260"/>
          </a:xfrm>
        </p:grpSpPr>
        <p:graphicFrame>
          <p:nvGraphicFramePr>
            <p:cNvPr id="5129" name="Object 29"/>
            <p:cNvGraphicFramePr>
              <a:graphicFrameLocks noChangeAspect="1"/>
            </p:cNvGraphicFramePr>
            <p:nvPr/>
          </p:nvGraphicFramePr>
          <p:xfrm>
            <a:off x="4978" y="960"/>
            <a:ext cx="44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9" name="Equation" r:id="rId21" imgW="26390160" imgH="12992040" progId="Equation.3">
                    <p:embed/>
                  </p:oleObj>
                </mc:Choice>
                <mc:Fallback>
                  <p:oleObj name="Equation" r:id="rId21" imgW="26390160" imgH="129920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" y="960"/>
                          <a:ext cx="446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Oval 30"/>
            <p:cNvSpPr>
              <a:spLocks noChangeArrowheads="1"/>
            </p:cNvSpPr>
            <p:nvPr/>
          </p:nvSpPr>
          <p:spPr bwMode="auto">
            <a:xfrm>
              <a:off x="5161" y="1185"/>
              <a:ext cx="35" cy="3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017" name="Object 12"/>
          <p:cNvGraphicFramePr>
            <a:graphicFrameLocks noChangeAspect="1"/>
          </p:cNvGraphicFramePr>
          <p:nvPr/>
        </p:nvGraphicFramePr>
        <p:xfrm>
          <a:off x="500063" y="4643438"/>
          <a:ext cx="578643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公式" r:id="rId23" imgW="2527300" imgH="431800" progId="Equation.3">
                  <p:embed/>
                </p:oleObj>
              </mc:Choice>
              <mc:Fallback>
                <p:oleObj name="公式" r:id="rId23" imgW="2527300" imgH="431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643438"/>
                        <a:ext cx="5786437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643313" y="5600700"/>
          <a:ext cx="31416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公式" r:id="rId25" imgW="1371600" imgH="406400" progId="Equation.3">
                  <p:embed/>
                </p:oleObj>
              </mc:Choice>
              <mc:Fallback>
                <p:oleObj name="公式" r:id="rId25" imgW="1371600" imgH="4064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5600700"/>
                        <a:ext cx="3141662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990600" cy="5334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</a:t>
            </a:r>
          </a:p>
        </p:txBody>
      </p:sp>
      <p:graphicFrame>
        <p:nvGraphicFramePr>
          <p:cNvPr id="6146" name="Object 2051"/>
          <p:cNvGraphicFramePr>
            <a:graphicFrameLocks noChangeAspect="1"/>
          </p:cNvGraphicFramePr>
          <p:nvPr/>
        </p:nvGraphicFramePr>
        <p:xfrm>
          <a:off x="1066800" y="304800"/>
          <a:ext cx="7696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Equation" r:id="rId3" imgW="3136900" imgH="482600" progId="Equation.3">
                  <p:embed/>
                </p:oleObj>
              </mc:Choice>
              <mc:Fallback>
                <p:oleObj name="Equation" r:id="rId3" imgW="3136900" imgH="482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4800"/>
                        <a:ext cx="7696200" cy="1116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2052"/>
          <p:cNvSpPr txBox="1">
            <a:spLocks noChangeArrowheads="1"/>
          </p:cNvSpPr>
          <p:nvPr/>
        </p:nvSpPr>
        <p:spPr bwMode="auto">
          <a:xfrm>
            <a:off x="457200" y="1600200"/>
            <a:ext cx="649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解</a:t>
            </a:r>
            <a:r>
              <a:rPr lang="en-US" altLang="zh-CN" b="1"/>
              <a:t>:</a:t>
            </a:r>
          </a:p>
        </p:txBody>
      </p:sp>
      <p:graphicFrame>
        <p:nvGraphicFramePr>
          <p:cNvPr id="43013" name="Object 2053"/>
          <p:cNvGraphicFramePr>
            <a:graphicFrameLocks noChangeAspect="1"/>
          </p:cNvGraphicFramePr>
          <p:nvPr/>
        </p:nvGraphicFramePr>
        <p:xfrm>
          <a:off x="1295400" y="1676400"/>
          <a:ext cx="292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Equation" r:id="rId5" imgW="2921000" imgH="469900" progId="Equation.3">
                  <p:embed/>
                </p:oleObj>
              </mc:Choice>
              <mc:Fallback>
                <p:oleObj name="Equation" r:id="rId5" imgW="2921000" imgH="469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76400"/>
                        <a:ext cx="292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2054"/>
          <p:cNvGraphicFramePr>
            <a:graphicFrameLocks noChangeAspect="1"/>
          </p:cNvGraphicFramePr>
          <p:nvPr/>
        </p:nvGraphicFramePr>
        <p:xfrm>
          <a:off x="4876800" y="1447800"/>
          <a:ext cx="24384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Equation" r:id="rId7" imgW="1143000" imgH="431800" progId="Equation.3">
                  <p:embed/>
                </p:oleObj>
              </mc:Choice>
              <mc:Fallback>
                <p:oleObj name="Equation" r:id="rId7" imgW="1143000" imgH="431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47800"/>
                        <a:ext cx="24384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2055"/>
          <p:cNvGraphicFramePr>
            <a:graphicFrameLocks noChangeAspect="1"/>
          </p:cNvGraphicFramePr>
          <p:nvPr/>
        </p:nvGraphicFramePr>
        <p:xfrm>
          <a:off x="457200" y="3048000"/>
          <a:ext cx="4318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Equation" r:id="rId9" imgW="4318000" imgH="736600" progId="Equation.3">
                  <p:embed/>
                </p:oleObj>
              </mc:Choice>
              <mc:Fallback>
                <p:oleObj name="Equation" r:id="rId9" imgW="4318000" imgH="736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43180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2056"/>
          <p:cNvGraphicFramePr>
            <a:graphicFrameLocks noChangeAspect="1"/>
          </p:cNvGraphicFramePr>
          <p:nvPr/>
        </p:nvGraphicFramePr>
        <p:xfrm>
          <a:off x="685800" y="2362200"/>
          <a:ext cx="7315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Equation" r:id="rId11" imgW="3022600" imgH="228600" progId="Equation.3">
                  <p:embed/>
                </p:oleObj>
              </mc:Choice>
              <mc:Fallback>
                <p:oleObj name="Equation" r:id="rId11" imgW="30226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7315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57"/>
          <p:cNvGrpSpPr>
            <a:grpSpLocks/>
          </p:cNvGrpSpPr>
          <p:nvPr/>
        </p:nvGrpSpPr>
        <p:grpSpPr bwMode="auto">
          <a:xfrm>
            <a:off x="5334000" y="3505200"/>
            <a:ext cx="3149600" cy="2241550"/>
            <a:chOff x="3360" y="2208"/>
            <a:chExt cx="1984" cy="1412"/>
          </a:xfrm>
        </p:grpSpPr>
        <p:sp>
          <p:nvSpPr>
            <p:cNvPr id="6164" name="Line 2058"/>
            <p:cNvSpPr>
              <a:spLocks noChangeShapeType="1"/>
            </p:cNvSpPr>
            <p:nvPr/>
          </p:nvSpPr>
          <p:spPr bwMode="auto">
            <a:xfrm>
              <a:off x="3360" y="3367"/>
              <a:ext cx="18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2059"/>
            <p:cNvSpPr>
              <a:spLocks noChangeShapeType="1"/>
            </p:cNvSpPr>
            <p:nvPr/>
          </p:nvSpPr>
          <p:spPr bwMode="auto">
            <a:xfrm flipV="1">
              <a:off x="4742" y="2602"/>
              <a:ext cx="0" cy="76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5" name="Object 2060"/>
            <p:cNvGraphicFramePr>
              <a:graphicFrameLocks noChangeAspect="1"/>
            </p:cNvGraphicFramePr>
            <p:nvPr/>
          </p:nvGraphicFramePr>
          <p:xfrm>
            <a:off x="4464" y="3408"/>
            <a:ext cx="56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7" name="公式" r:id="rId13" imgW="1040948" imgH="393529" progId="Equation.3">
                    <p:embed/>
                  </p:oleObj>
                </mc:Choice>
                <mc:Fallback>
                  <p:oleObj name="公式" r:id="rId13" imgW="1040948" imgH="393529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08"/>
                          <a:ext cx="560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2061"/>
            <p:cNvGraphicFramePr>
              <a:graphicFrameLocks noChangeAspect="1"/>
            </p:cNvGraphicFramePr>
            <p:nvPr/>
          </p:nvGraphicFramePr>
          <p:xfrm>
            <a:off x="4593" y="2390"/>
            <a:ext cx="56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" name="Equation" r:id="rId15" imgW="1104900" imgH="393700" progId="Equation.3">
                    <p:embed/>
                  </p:oleObj>
                </mc:Choice>
                <mc:Fallback>
                  <p:oleObj name="Equation" r:id="rId15" imgW="1104900" imgH="3937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390"/>
                          <a:ext cx="566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Line 2062"/>
            <p:cNvSpPr>
              <a:spLocks noChangeShapeType="1"/>
            </p:cNvSpPr>
            <p:nvPr/>
          </p:nvSpPr>
          <p:spPr bwMode="auto">
            <a:xfrm flipV="1">
              <a:off x="3600" y="2208"/>
              <a:ext cx="0" cy="1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7" name="Object 2063"/>
            <p:cNvGraphicFramePr>
              <a:graphicFrameLocks noChangeAspect="1"/>
            </p:cNvGraphicFramePr>
            <p:nvPr/>
          </p:nvGraphicFramePr>
          <p:xfrm>
            <a:off x="5184" y="3312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" name="公式" r:id="rId17" imgW="253890" imgH="241195" progId="Equation.3">
                    <p:embed/>
                  </p:oleObj>
                </mc:Choice>
                <mc:Fallback>
                  <p:oleObj name="公式" r:id="rId17" imgW="253890" imgH="241195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12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2064"/>
            <p:cNvGraphicFramePr>
              <a:graphicFrameLocks noChangeAspect="1"/>
            </p:cNvGraphicFramePr>
            <p:nvPr/>
          </p:nvGraphicFramePr>
          <p:xfrm>
            <a:off x="3696" y="2208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0" name="公式" r:id="rId19" imgW="253780" imgH="317225" progId="Equation.3">
                    <p:embed/>
                  </p:oleObj>
                </mc:Choice>
                <mc:Fallback>
                  <p:oleObj name="公式" r:id="rId19" imgW="253780" imgH="317225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208"/>
                          <a:ext cx="16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Object 2065"/>
            <p:cNvGraphicFramePr>
              <a:graphicFrameLocks noChangeAspect="1"/>
            </p:cNvGraphicFramePr>
            <p:nvPr/>
          </p:nvGraphicFramePr>
          <p:xfrm>
            <a:off x="3360" y="337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" name="公式" r:id="rId21" imgW="291847" imgH="317225" progId="Equation.3">
                    <p:embed/>
                  </p:oleObj>
                </mc:Choice>
                <mc:Fallback>
                  <p:oleObj name="公式" r:id="rId21" imgW="291847" imgH="317225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370"/>
                          <a:ext cx="1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Oval 2066"/>
            <p:cNvSpPr>
              <a:spLocks noChangeArrowheads="1"/>
            </p:cNvSpPr>
            <p:nvPr/>
          </p:nvSpPr>
          <p:spPr bwMode="auto">
            <a:xfrm>
              <a:off x="4712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2067"/>
            <p:cNvSpPr>
              <a:spLocks noChangeShapeType="1"/>
            </p:cNvSpPr>
            <p:nvPr/>
          </p:nvSpPr>
          <p:spPr bwMode="auto">
            <a:xfrm>
              <a:off x="3600" y="3360"/>
              <a:ext cx="1154" cy="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068"/>
            <p:cNvSpPr>
              <a:spLocks noChangeShapeType="1"/>
            </p:cNvSpPr>
            <p:nvPr/>
          </p:nvSpPr>
          <p:spPr bwMode="auto">
            <a:xfrm>
              <a:off x="3888" y="3370"/>
              <a:ext cx="392" cy="0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Oval 2069"/>
            <p:cNvSpPr>
              <a:spLocks noChangeArrowheads="1"/>
            </p:cNvSpPr>
            <p:nvPr/>
          </p:nvSpPr>
          <p:spPr bwMode="auto">
            <a:xfrm>
              <a:off x="3570" y="33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2070"/>
            <p:cNvSpPr>
              <a:spLocks noChangeShapeType="1"/>
            </p:cNvSpPr>
            <p:nvPr/>
          </p:nvSpPr>
          <p:spPr bwMode="auto">
            <a:xfrm flipV="1">
              <a:off x="4742" y="2808"/>
              <a:ext cx="0" cy="312"/>
            </a:xfrm>
            <a:prstGeom prst="line">
              <a:avLst/>
            </a:prstGeom>
            <a:noFill/>
            <a:ln w="57150">
              <a:solidFill>
                <a:srgbClr val="00FFFF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31" name="Text Box 2071"/>
          <p:cNvSpPr txBox="1">
            <a:spLocks noChangeArrowheads="1"/>
          </p:cNvSpPr>
          <p:nvPr/>
        </p:nvSpPr>
        <p:spPr bwMode="auto">
          <a:xfrm>
            <a:off x="4343400" y="16002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故</a:t>
            </a:r>
          </a:p>
        </p:txBody>
      </p:sp>
      <p:graphicFrame>
        <p:nvGraphicFramePr>
          <p:cNvPr id="43032" name="Object 2072"/>
          <p:cNvGraphicFramePr>
            <a:graphicFrameLocks noChangeAspect="1"/>
          </p:cNvGraphicFramePr>
          <p:nvPr/>
        </p:nvGraphicFramePr>
        <p:xfrm>
          <a:off x="838200" y="3962400"/>
          <a:ext cx="38100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Equation" r:id="rId23" imgW="1548728" imgH="304668" progId="Equation.3">
                  <p:embed/>
                </p:oleObj>
              </mc:Choice>
              <mc:Fallback>
                <p:oleObj name="Equation" r:id="rId23" imgW="1548728" imgH="304668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962400"/>
                        <a:ext cx="38100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073"/>
          <p:cNvGraphicFramePr>
            <a:graphicFrameLocks noChangeAspect="1"/>
          </p:cNvGraphicFramePr>
          <p:nvPr/>
        </p:nvGraphicFramePr>
        <p:xfrm>
          <a:off x="838200" y="4876800"/>
          <a:ext cx="212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Equation" r:id="rId25" imgW="2120900" imgH="698500" progId="Equation.3">
                  <p:embed/>
                </p:oleObj>
              </mc:Choice>
              <mc:Fallback>
                <p:oleObj name="Equation" r:id="rId25" imgW="2120900" imgH="6985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212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4" name="Object 2074"/>
          <p:cNvGraphicFramePr>
            <a:graphicFrameLocks noChangeAspect="1"/>
          </p:cNvGraphicFramePr>
          <p:nvPr/>
        </p:nvGraphicFramePr>
        <p:xfrm>
          <a:off x="762000" y="5867400"/>
          <a:ext cx="1638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4" name="Equation" r:id="rId27" imgW="1638300" imgH="698500" progId="Equation.3">
                  <p:embed/>
                </p:oleObj>
              </mc:Choice>
              <mc:Fallback>
                <p:oleObj name="Equation" r:id="rId27" imgW="1638300" imgH="6985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867400"/>
                        <a:ext cx="1638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5" name="Object 2075"/>
          <p:cNvGraphicFramePr>
            <a:graphicFrameLocks noChangeAspect="1"/>
          </p:cNvGraphicFramePr>
          <p:nvPr/>
        </p:nvGraphicFramePr>
        <p:xfrm>
          <a:off x="2484438" y="5734050"/>
          <a:ext cx="1181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5" name="公式" r:id="rId29" imgW="1181100" imgH="876300" progId="Equation.3">
                  <p:embed/>
                </p:oleObj>
              </mc:Choice>
              <mc:Fallback>
                <p:oleObj name="公式" r:id="rId29" imgW="1181100" imgH="8763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34050"/>
                        <a:ext cx="1181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6" name="Object 0"/>
          <p:cNvGraphicFramePr>
            <a:graphicFrameLocks noChangeAspect="1"/>
          </p:cNvGraphicFramePr>
          <p:nvPr/>
        </p:nvGraphicFramePr>
        <p:xfrm>
          <a:off x="1600200" y="457200"/>
          <a:ext cx="292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Equation" r:id="rId3" imgW="2921000" imgH="469900" progId="Equation.3">
                  <p:embed/>
                </p:oleObj>
              </mc:Choice>
              <mc:Fallback>
                <p:oleObj name="Equation" r:id="rId3" imgW="2921000" imgH="469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"/>
                        <a:ext cx="292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5181600" y="304800"/>
          <a:ext cx="24384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5" imgW="1143000" imgH="431800" progId="Equation.3">
                  <p:embed/>
                </p:oleObj>
              </mc:Choice>
              <mc:Fallback>
                <p:oleObj name="Equation" r:id="rId5" imgW="1143000" imgH="43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"/>
                        <a:ext cx="24384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648200" y="42862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故</a:t>
            </a:r>
          </a:p>
        </p:txBody>
      </p:sp>
      <p:sp>
        <p:nvSpPr>
          <p:cNvPr id="7183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1295400" cy="6096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ea typeface="楷体_GB2312" pitchFamily="49" charset="-122"/>
              </a:rPr>
              <a:t>另解：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511175" y="1258888"/>
          <a:ext cx="637063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公式" r:id="rId7" imgW="2514600" imgH="228600" progId="Equation.3">
                  <p:embed/>
                </p:oleObj>
              </mc:Choice>
              <mc:Fallback>
                <p:oleObj name="公式" r:id="rId7" imgW="25146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" y="1258888"/>
                        <a:ext cx="6370638" cy="579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914400" y="2057400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9" imgW="4114800" imgH="838200" progId="Equation.3">
                  <p:embed/>
                </p:oleObj>
              </mc:Choice>
              <mc:Fallback>
                <p:oleObj name="Equation" r:id="rId9" imgW="4114800" imgH="838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4114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105400" y="2209800"/>
            <a:ext cx="50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故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457200" y="3124200"/>
          <a:ext cx="1714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11" imgW="1714500" imgH="596900" progId="Equation.3">
                  <p:embed/>
                </p:oleObj>
              </mc:Choice>
              <mc:Fallback>
                <p:oleObj name="Equation" r:id="rId11" imgW="1714500" imgH="596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17145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2209800" y="2895600"/>
          <a:ext cx="25146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13" imgW="1016000" imgH="419100" progId="Equation.3">
                  <p:embed/>
                </p:oleObj>
              </mc:Choice>
              <mc:Fallback>
                <p:oleObj name="Equation" r:id="rId13" imgW="1016000" imgH="419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25146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4876800" y="3200400"/>
          <a:ext cx="4114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15" imgW="1803400" imgH="215900" progId="Equation.3">
                  <p:embed/>
                </p:oleObj>
              </mc:Choice>
              <mc:Fallback>
                <p:oleObj name="Equation" r:id="rId15" imgW="18034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200400"/>
                        <a:ext cx="41148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533400" y="39624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17" imgW="3962400" imgH="914400" progId="Equation.3">
                  <p:embed/>
                </p:oleObj>
              </mc:Choice>
              <mc:Fallback>
                <p:oleObj name="Equation" r:id="rId17" imgW="3962400" imgH="914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3962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4716463" y="4005263"/>
          <a:ext cx="364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19" imgW="3644900" imgH="914400" progId="Equation.3">
                  <p:embed/>
                </p:oleObj>
              </mc:Choice>
              <mc:Fallback>
                <p:oleObj name="Equation" r:id="rId19" imgW="3644900" imgH="9144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05263"/>
                        <a:ext cx="364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39750" y="4941888"/>
            <a:ext cx="576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故</a:t>
            </a: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1116013" y="4941888"/>
          <a:ext cx="16573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公式" r:id="rId21" imgW="647419" imgH="203112" progId="Equation.3">
                  <p:embed/>
                </p:oleObj>
              </mc:Choice>
              <mc:Fallback>
                <p:oleObj name="公式" r:id="rId21" imgW="647419" imgH="203112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41888"/>
                        <a:ext cx="165735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3203575" y="5027613"/>
          <a:ext cx="25923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公式" r:id="rId23" imgW="1091726" imgH="203112" progId="Equation.3">
                  <p:embed/>
                </p:oleObj>
              </mc:Choice>
              <mc:Fallback>
                <p:oleObj name="公式" r:id="rId23" imgW="1091726" imgH="203112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027613"/>
                        <a:ext cx="259238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1066800" y="5638800"/>
          <a:ext cx="4140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25" imgW="4140200" imgH="876300" progId="Equation.3">
                  <p:embed/>
                </p:oleObj>
              </mc:Choice>
              <mc:Fallback>
                <p:oleObj name="Equation" r:id="rId25" imgW="4140200" imgH="8763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638800"/>
                        <a:ext cx="4140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  <p:bldP spid="44040" grpId="0" autoUpdateAnimBg="0"/>
      <p:bldP spid="440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88913"/>
            <a:ext cx="2016125" cy="711200"/>
          </a:xfrm>
        </p:spPr>
        <p:txBody>
          <a:bodyPr/>
          <a:lstStyle/>
          <a:p>
            <a:pPr eaLnBrk="1" hangingPunct="1"/>
            <a:r>
              <a:rPr lang="zh-CN" altLang="en-US" sz="3200" b="1" smtClean="0">
                <a:solidFill>
                  <a:srgbClr val="FF9933"/>
                </a:solidFill>
                <a:ea typeface="楷体_GB2312" pitchFamily="49" charset="-122"/>
              </a:rPr>
              <a:t>小结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95288" y="836613"/>
            <a:ext cx="8196262" cy="519112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大前提：</a:t>
            </a:r>
            <a:r>
              <a:rPr lang="en-US" altLang="zh-CN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), </a:t>
            </a:r>
            <a:r>
              <a:rPr lang="en-US" altLang="zh-CN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altLang="zh-CN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altLang="zh-CN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altLang="zh-CN" b="1"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在 </a:t>
            </a:r>
            <a:r>
              <a:rPr lang="en-US" altLang="zh-CN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D </a:t>
            </a:r>
            <a:r>
              <a:rPr lang="zh-CN" alt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上具有</a:t>
            </a:r>
            <a:r>
              <a:rPr lang="zh-CN" altLang="en-US" b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连续一阶偏导数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 rot="-5400000">
            <a:off x="3822700" y="3602038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763713" y="1484313"/>
          <a:ext cx="47942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9" name="公式" r:id="rId3" imgW="61323480" imgH="13804920" progId="Equation.3">
                  <p:embed/>
                </p:oleObj>
              </mc:Choice>
              <mc:Fallback>
                <p:oleObj name="公式" r:id="rId3" imgW="61323480" imgH="138049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84313"/>
                        <a:ext cx="4794250" cy="1079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349250" y="4856163"/>
          <a:ext cx="87947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5" imgW="110880000" imgH="11366640" progId="Equation.3">
                  <p:embed/>
                </p:oleObj>
              </mc:Choice>
              <mc:Fallback>
                <p:oleObj name="Equation" r:id="rId5" imgW="110880000" imgH="11366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4856163"/>
                        <a:ext cx="879475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5651500" y="42799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楷体_GB2312" pitchFamily="49" charset="-122"/>
              </a:rPr>
              <a:t>且</a:t>
            </a:r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 rot="-5400000">
            <a:off x="3749675" y="2378075"/>
            <a:ext cx="304800" cy="533400"/>
          </a:xfrm>
          <a:prstGeom prst="upDownArrow">
            <a:avLst>
              <a:gd name="adj1" fmla="val 50000"/>
              <a:gd name="adj2" fmla="val 3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47813" y="5719763"/>
          <a:ext cx="4757737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公式" r:id="rId7" imgW="62948160" imgH="11366640" progId="Equation.3">
                  <p:embed/>
                </p:oleObj>
              </mc:Choice>
              <mc:Fallback>
                <p:oleObj name="公式" r:id="rId7" imgW="62948160" imgH="1136664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19763"/>
                        <a:ext cx="4757737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"/>
          <p:cNvGraphicFramePr>
            <a:graphicFrameLocks noChangeAspect="1"/>
          </p:cNvGraphicFramePr>
          <p:nvPr/>
        </p:nvGraphicFramePr>
        <p:xfrm>
          <a:off x="1736725" y="4286250"/>
          <a:ext cx="38814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公式" r:id="rId9" imgW="1562100" imgH="203200" progId="Equation.3">
                  <p:embed/>
                </p:oleObj>
              </mc:Choice>
              <mc:Fallback>
                <p:oleObj name="公式" r:id="rId9" imgW="1562100" imgH="203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4286250"/>
                        <a:ext cx="38814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500034" y="3000372"/>
          <a:ext cx="8072464" cy="60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公式" r:id="rId11" imgW="3035300" imgH="228600" progId="Equation.3">
                  <p:embed/>
                </p:oleObj>
              </mc:Choice>
              <mc:Fallback>
                <p:oleObj name="公式" r:id="rId11" imgW="30353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3000372"/>
                        <a:ext cx="8072464" cy="6075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nimBg="1" autoUpdateAnimBg="0"/>
      <p:bldP spid="45062" grpId="0" animBg="1"/>
      <p:bldP spid="45065" grpId="0" autoUpdateAnimBg="0"/>
      <p:bldP spid="45066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000099"/>
      </a:dk2>
      <a:lt2>
        <a:srgbClr val="FFFF00"/>
      </a:lt2>
      <a:accent1>
        <a:srgbClr val="FFFFFF"/>
      </a:accent1>
      <a:accent2>
        <a:srgbClr val="FFFFFF"/>
      </a:accent2>
      <a:accent3>
        <a:srgbClr val="AAAACA"/>
      </a:accent3>
      <a:accent4>
        <a:srgbClr val="DADADA"/>
      </a:accent4>
      <a:accent5>
        <a:srgbClr val="FFFFFF"/>
      </a:accent5>
      <a:accent6>
        <a:srgbClr val="E7E7E7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656</Words>
  <Application>Microsoft Office PowerPoint</Application>
  <PresentationFormat>全屏显示(4:3)</PresentationFormat>
  <Paragraphs>121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默认设计模板</vt:lpstr>
      <vt:lpstr>Equation</vt:lpstr>
      <vt:lpstr>公式</vt:lpstr>
      <vt:lpstr>位图图像</vt:lpstr>
      <vt:lpstr>BMP 图象</vt:lpstr>
      <vt:lpstr>第三节  格林公式及其应用(续)</vt:lpstr>
      <vt:lpstr>四、二元函数的全微分求积</vt:lpstr>
      <vt:lpstr>“”</vt:lpstr>
      <vt:lpstr>PowerPoint 演示文稿</vt:lpstr>
      <vt:lpstr>注：</vt:lpstr>
      <vt:lpstr>例5.</vt:lpstr>
      <vt:lpstr>例6.</vt:lpstr>
      <vt:lpstr>另解：</vt:lpstr>
      <vt:lpstr>小结</vt:lpstr>
      <vt:lpstr>第四节   对面积的曲面积分</vt:lpstr>
      <vt:lpstr>一、对面积的曲面积分的引例</vt:lpstr>
      <vt:lpstr>二、对面积的曲面积分的概念与性质</vt:lpstr>
      <vt:lpstr>性质:</vt:lpstr>
      <vt:lpstr>三、对面积的曲面积分的计算法</vt:lpstr>
      <vt:lpstr>PowerPoint 演示文稿</vt:lpstr>
      <vt:lpstr>例1.</vt:lpstr>
      <vt:lpstr>例2.</vt:lpstr>
      <vt:lpstr>从而</vt:lpstr>
      <vt:lpstr>小结</vt:lpstr>
      <vt:lpstr>课堂练习</vt:lpstr>
      <vt:lpstr>2.</vt:lpstr>
      <vt:lpstr>PowerPoint 演示文稿</vt:lpstr>
      <vt:lpstr>3.</vt:lpstr>
      <vt:lpstr> 原积分 =</vt:lpstr>
      <vt:lpstr>另解:   取曲面面积元素</vt:lpstr>
      <vt:lpstr>作业</vt:lpstr>
      <vt:lpstr>思考题. </vt:lpstr>
    </vt:vector>
  </TitlesOfParts>
  <Company>iapcm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曲线积分和曲面积分</dc:title>
  <dc:subject>第四节   对面积的曲面积分</dc:subject>
  <dc:creator>huady</dc:creator>
  <cp:lastModifiedBy>huady</cp:lastModifiedBy>
  <cp:revision>209</cp:revision>
  <dcterms:created xsi:type="dcterms:W3CDTF">2006-03-20T12:02:53Z</dcterms:created>
  <dcterms:modified xsi:type="dcterms:W3CDTF">2018-05-03T01:36:54Z</dcterms:modified>
</cp:coreProperties>
</file>