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1" r:id="rId3"/>
    <p:sldId id="304" r:id="rId4"/>
    <p:sldId id="263" r:id="rId5"/>
    <p:sldId id="315" r:id="rId6"/>
    <p:sldId id="264" r:id="rId7"/>
    <p:sldId id="310" r:id="rId8"/>
    <p:sldId id="345" r:id="rId9"/>
    <p:sldId id="344" r:id="rId10"/>
    <p:sldId id="298" r:id="rId11"/>
    <p:sldId id="331" r:id="rId12"/>
    <p:sldId id="332" r:id="rId13"/>
    <p:sldId id="314" r:id="rId14"/>
    <p:sldId id="347" r:id="rId15"/>
    <p:sldId id="266" r:id="rId16"/>
    <p:sldId id="305" r:id="rId17"/>
    <p:sldId id="333" r:id="rId18"/>
    <p:sldId id="317" r:id="rId19"/>
    <p:sldId id="348" r:id="rId20"/>
    <p:sldId id="319" r:id="rId21"/>
    <p:sldId id="336" r:id="rId22"/>
    <p:sldId id="337" r:id="rId23"/>
    <p:sldId id="349" r:id="rId24"/>
    <p:sldId id="351" r:id="rId25"/>
    <p:sldId id="352" r:id="rId26"/>
    <p:sldId id="357" r:id="rId27"/>
    <p:sldId id="343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3366"/>
    <a:srgbClr val="000066"/>
    <a:srgbClr val="0000CC"/>
    <a:srgbClr val="FF3300"/>
    <a:srgbClr val="66FF33"/>
    <a:srgbClr val="FFFF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04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../media/image56.w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3.e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e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70.e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e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e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e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5" Type="http://schemas.openxmlformats.org/officeDocument/2006/relationships/image" Target="../media/image91.wmf"/><Relationship Id="rId4" Type="http://schemas.openxmlformats.org/officeDocument/2006/relationships/image" Target="../media/image9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emf"/><Relationship Id="rId4" Type="http://schemas.openxmlformats.org/officeDocument/2006/relationships/image" Target="../media/image10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74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emf"/><Relationship Id="rId5" Type="http://schemas.openxmlformats.org/officeDocument/2006/relationships/image" Target="../media/image6.wmf"/><Relationship Id="rId4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e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Relationship Id="rId5" Type="http://schemas.openxmlformats.org/officeDocument/2006/relationships/image" Target="../media/image126.emf"/><Relationship Id="rId4" Type="http://schemas.openxmlformats.org/officeDocument/2006/relationships/image" Target="../media/image125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emf"/><Relationship Id="rId5" Type="http://schemas.openxmlformats.org/officeDocument/2006/relationships/image" Target="../media/image131.emf"/><Relationship Id="rId4" Type="http://schemas.openxmlformats.org/officeDocument/2006/relationships/image" Target="../media/image130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135.emf"/><Relationship Id="rId7" Type="http://schemas.openxmlformats.org/officeDocument/2006/relationships/image" Target="../media/image139.wmf"/><Relationship Id="rId2" Type="http://schemas.openxmlformats.org/officeDocument/2006/relationships/image" Target="../media/image134.emf"/><Relationship Id="rId1" Type="http://schemas.openxmlformats.org/officeDocument/2006/relationships/image" Target="../media/image133.e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10" Type="http://schemas.openxmlformats.org/officeDocument/2006/relationships/image" Target="../media/image142.wmf"/><Relationship Id="rId4" Type="http://schemas.openxmlformats.org/officeDocument/2006/relationships/image" Target="../media/image136.emf"/><Relationship Id="rId9" Type="http://schemas.openxmlformats.org/officeDocument/2006/relationships/image" Target="../media/image14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2" Type="http://schemas.openxmlformats.org/officeDocument/2006/relationships/image" Target="../media/image143.wmf"/><Relationship Id="rId1" Type="http://schemas.openxmlformats.org/officeDocument/2006/relationships/image" Target="NULL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9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3" Type="http://schemas.openxmlformats.org/officeDocument/2006/relationships/image" Target="../media/image152.emf"/><Relationship Id="rId7" Type="http://schemas.openxmlformats.org/officeDocument/2006/relationships/image" Target="../media/image156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Relationship Id="rId6" Type="http://schemas.openxmlformats.org/officeDocument/2006/relationships/image" Target="../media/image155.emf"/><Relationship Id="rId5" Type="http://schemas.openxmlformats.org/officeDocument/2006/relationships/image" Target="../media/image154.emf"/><Relationship Id="rId10" Type="http://schemas.openxmlformats.org/officeDocument/2006/relationships/image" Target="../media/image159.emf"/><Relationship Id="rId4" Type="http://schemas.openxmlformats.org/officeDocument/2006/relationships/image" Target="../media/image153.emf"/><Relationship Id="rId9" Type="http://schemas.openxmlformats.org/officeDocument/2006/relationships/image" Target="../media/image158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emf"/><Relationship Id="rId2" Type="http://schemas.openxmlformats.org/officeDocument/2006/relationships/image" Target="../media/image21.wmf"/><Relationship Id="rId1" Type="http://schemas.openxmlformats.org/officeDocument/2006/relationships/image" Target="../media/image20.e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emf"/><Relationship Id="rId9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4" Type="http://schemas.openxmlformats.org/officeDocument/2006/relationships/image" Target="../media/image3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E67D0-2D0B-4364-88B4-1F6D9E272B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8F512-C454-42D1-BABC-955BA59C03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C9A4A-A7D8-4094-994B-701744FA9B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9B8BE-D95A-448A-8959-359FDFB7E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D83AB-FC84-4AAD-85D2-6CFCB57FDF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EA368-45AE-476D-BB71-74A101481A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B3C37-79C5-4DD4-9A32-1DCFDFF67D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24525-CEA0-4505-A10A-1650A3E04B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0967A-6C5A-4390-955D-30435AE8CB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6FCC3-0047-4AD0-B4AD-5C56578615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52AB9-B5C0-40FC-9BA5-F11AF0FDBA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A91B0-51BE-45BE-9152-41F7DA00E2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49C82-6111-4860-8840-630C114357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DF871AF2-AFFF-4446-A145-18CFB807D2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3.e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82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1.wmf"/><Relationship Id="rId20" Type="http://schemas.openxmlformats.org/officeDocument/2006/relationships/image" Target="../media/image83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78.w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7.wmf"/><Relationship Id="rId4" Type="http://schemas.openxmlformats.org/officeDocument/2006/relationships/image" Target="../media/image84.emf"/><Relationship Id="rId9" Type="http://schemas.openxmlformats.org/officeDocument/2006/relationships/oleObject" Target="../embeddings/oleObject8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0.e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92.wmf"/><Relationship Id="rId4" Type="http://schemas.openxmlformats.org/officeDocument/2006/relationships/image" Target="../media/image89.emf"/><Relationship Id="rId9" Type="http://schemas.openxmlformats.org/officeDocument/2006/relationships/oleObject" Target="../embeddings/oleObject9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1.wmf"/><Relationship Id="rId4" Type="http://schemas.openxmlformats.org/officeDocument/2006/relationships/image" Target="../media/image98.emf"/><Relationship Id="rId9" Type="http://schemas.openxmlformats.org/officeDocument/2006/relationships/oleObject" Target="../embeddings/oleObject10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7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9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5.e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14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3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110.wmf"/><Relationship Id="rId4" Type="http://schemas.openxmlformats.org/officeDocument/2006/relationships/image" Target="../media/image107.e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22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19.wmf"/><Relationship Id="rId17" Type="http://schemas.openxmlformats.org/officeDocument/2006/relationships/image" Target="../media/image12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4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image" Target="../media/image120.wmf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0.bin"/><Relationship Id="rId14" Type="http://schemas.openxmlformats.org/officeDocument/2006/relationships/oleObject" Target="../embeddings/oleObject12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3.e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25.emf"/><Relationship Id="rId4" Type="http://schemas.openxmlformats.org/officeDocument/2006/relationships/image" Target="../media/image122.emf"/><Relationship Id="rId9" Type="http://schemas.openxmlformats.org/officeDocument/2006/relationships/oleObject" Target="../embeddings/oleObject12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35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3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40.w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9.wmf"/><Relationship Id="rId20" Type="http://schemas.openxmlformats.org/officeDocument/2006/relationships/image" Target="../media/image141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4.e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10" Type="http://schemas.openxmlformats.org/officeDocument/2006/relationships/image" Target="../media/image136.emf"/><Relationship Id="rId19" Type="http://schemas.openxmlformats.org/officeDocument/2006/relationships/oleObject" Target="../embeddings/oleObject144.bin"/><Relationship Id="rId4" Type="http://schemas.openxmlformats.org/officeDocument/2006/relationships/image" Target="../media/image133.e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38.wmf"/><Relationship Id="rId22" Type="http://schemas.openxmlformats.org/officeDocument/2006/relationships/image" Target="../media/image14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147.wmf"/><Relationship Id="rId3" Type="http://schemas.openxmlformats.org/officeDocument/2006/relationships/oleObject" Target="../embeddings/oleObject146.bin"/><Relationship Id="rId7" Type="http://schemas.openxmlformats.org/officeDocument/2006/relationships/image" Target="../media/image144.wmf"/><Relationship Id="rId12" Type="http://schemas.openxmlformats.org/officeDocument/2006/relationships/oleObject" Target="../embeddings/oleObject15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46.wmf"/><Relationship Id="rId5" Type="http://schemas.openxmlformats.org/officeDocument/2006/relationships/image" Target="../media/image143.wmf"/><Relationship Id="rId15" Type="http://schemas.openxmlformats.org/officeDocument/2006/relationships/image" Target="../media/image148.wmf"/><Relationship Id="rId10" Type="http://schemas.openxmlformats.org/officeDocument/2006/relationships/oleObject" Target="../embeddings/oleObject150.bin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45.wmf"/><Relationship Id="rId14" Type="http://schemas.openxmlformats.org/officeDocument/2006/relationships/oleObject" Target="../embeddings/oleObject15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4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157.emf"/><Relationship Id="rId3" Type="http://schemas.openxmlformats.org/officeDocument/2006/relationships/oleObject" Target="../embeddings/oleObject154.bin"/><Relationship Id="rId21" Type="http://schemas.openxmlformats.org/officeDocument/2006/relationships/oleObject" Target="../embeddings/oleObject163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54.emf"/><Relationship Id="rId17" Type="http://schemas.openxmlformats.org/officeDocument/2006/relationships/oleObject" Target="../embeddings/oleObject16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56.emf"/><Relationship Id="rId20" Type="http://schemas.openxmlformats.org/officeDocument/2006/relationships/image" Target="../media/image158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1.e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23" Type="http://schemas.openxmlformats.org/officeDocument/2006/relationships/slide" Target="slide4.xml"/><Relationship Id="rId10" Type="http://schemas.openxmlformats.org/officeDocument/2006/relationships/image" Target="../media/image153.emf"/><Relationship Id="rId19" Type="http://schemas.openxmlformats.org/officeDocument/2006/relationships/oleObject" Target="../embeddings/oleObject162.bin"/><Relationship Id="rId4" Type="http://schemas.openxmlformats.org/officeDocument/2006/relationships/image" Target="../media/image150.e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55.emf"/><Relationship Id="rId22" Type="http://schemas.openxmlformats.org/officeDocument/2006/relationships/image" Target="../media/image15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e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slide" Target="slide27.xml"/><Relationship Id="rId10" Type="http://schemas.openxmlformats.org/officeDocument/2006/relationships/image" Target="../media/image23.e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3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1476375" y="908050"/>
            <a:ext cx="571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FF99FF"/>
                </a:solidFill>
              </a:rPr>
              <a:t>第十二章             无穷级数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2060575"/>
            <a:ext cx="7200900" cy="838200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0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第二节   正项级数的审敛法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611188" y="3429000"/>
            <a:ext cx="1017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问题</a:t>
            </a:r>
            <a:r>
              <a:rPr lang="en-US" altLang="zh-CN"/>
              <a:t>: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331913" y="3933825"/>
            <a:ext cx="5892800" cy="1135063"/>
            <a:chOff x="839" y="2478"/>
            <a:chExt cx="3712" cy="715"/>
          </a:xfrm>
        </p:grpSpPr>
        <p:sp>
          <p:nvSpPr>
            <p:cNvPr id="1031" name="Text Box 5"/>
            <p:cNvSpPr txBox="1">
              <a:spLocks noChangeArrowheads="1"/>
            </p:cNvSpPr>
            <p:nvPr/>
          </p:nvSpPr>
          <p:spPr bwMode="auto">
            <a:xfrm>
              <a:off x="839" y="2659"/>
              <a:ext cx="37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如何判定一个级数              的敛散性</a:t>
              </a:r>
              <a:r>
                <a:rPr lang="en-US" altLang="zh-CN"/>
                <a:t>?</a:t>
              </a:r>
            </a:p>
          </p:txBody>
        </p:sp>
        <p:graphicFrame>
          <p:nvGraphicFramePr>
            <p:cNvPr id="1026" name="Object 7"/>
            <p:cNvGraphicFramePr>
              <a:graphicFrameLocks noChangeAspect="1"/>
            </p:cNvGraphicFramePr>
            <p:nvPr/>
          </p:nvGraphicFramePr>
          <p:xfrm>
            <a:off x="2608" y="2478"/>
            <a:ext cx="844" cy="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公式" r:id="rId3" imgW="508000" imgH="431800" progId="Equation.3">
                    <p:embed/>
                  </p:oleObj>
                </mc:Choice>
                <mc:Fallback>
                  <p:oleObj name="公式" r:id="rId3" imgW="508000" imgH="4318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2478"/>
                          <a:ext cx="844" cy="7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50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692150"/>
            <a:ext cx="1066800" cy="606425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</a:t>
            </a:r>
            <a:r>
              <a:rPr lang="en-US" altLang="zh-CN" sz="3200" b="1" smtClean="0">
                <a:ea typeface="楷体_GB2312" pitchFamily="49" charset="-122"/>
              </a:rPr>
              <a:t>.</a:t>
            </a:r>
            <a:endParaRPr lang="en-US" altLang="zh-CN" sz="4800" smtClean="0"/>
          </a:p>
        </p:txBody>
      </p:sp>
      <p:graphicFrame>
        <p:nvGraphicFramePr>
          <p:cNvPr id="10242" name="Object 87"/>
          <p:cNvGraphicFramePr>
            <a:graphicFrameLocks noChangeAspect="1"/>
          </p:cNvGraphicFramePr>
          <p:nvPr/>
        </p:nvGraphicFramePr>
        <p:xfrm>
          <a:off x="1547813" y="549275"/>
          <a:ext cx="4267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3" imgW="136470600" imgH="30467160" progId="Equation.3">
                  <p:embed/>
                </p:oleObj>
              </mc:Choice>
              <mc:Fallback>
                <p:oleObj name="Equation" r:id="rId3" imgW="136470600" imgH="304671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49275"/>
                        <a:ext cx="42672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08" name="Text Box 88"/>
          <p:cNvSpPr txBox="1">
            <a:spLocks noChangeArrowheads="1"/>
          </p:cNvSpPr>
          <p:nvPr/>
        </p:nvSpPr>
        <p:spPr bwMode="auto">
          <a:xfrm>
            <a:off x="611188" y="1844675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</a:t>
            </a:r>
            <a:r>
              <a:rPr lang="en-US" altLang="zh-CN">
                <a:latin typeface="楷体_GB2312" pitchFamily="49" charset="-122"/>
              </a:rPr>
              <a:t>:</a:t>
            </a:r>
            <a:endParaRPr lang="en-US" altLang="zh-CN" b="0">
              <a:latin typeface="楷体_GB2312" pitchFamily="49" charset="-122"/>
            </a:endParaRPr>
          </a:p>
        </p:txBody>
      </p:sp>
      <p:graphicFrame>
        <p:nvGraphicFramePr>
          <p:cNvPr id="56409" name="Object 89"/>
          <p:cNvGraphicFramePr>
            <a:graphicFrameLocks noChangeAspect="1"/>
          </p:cNvGraphicFramePr>
          <p:nvPr/>
        </p:nvGraphicFramePr>
        <p:xfrm>
          <a:off x="827088" y="2708275"/>
          <a:ext cx="1471612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公式" r:id="rId5" imgW="19891080" imgH="24371280" progId="Equation.3">
                  <p:embed/>
                </p:oleObj>
              </mc:Choice>
              <mc:Fallback>
                <p:oleObj name="公式" r:id="rId5" imgW="19891080" imgH="243712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708275"/>
                        <a:ext cx="1471612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10" name="Object 90"/>
          <p:cNvGraphicFramePr>
            <a:graphicFrameLocks noChangeAspect="1"/>
          </p:cNvGraphicFramePr>
          <p:nvPr/>
        </p:nvGraphicFramePr>
        <p:xfrm>
          <a:off x="3851275" y="3152775"/>
          <a:ext cx="50419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公式" r:id="rId7" imgW="65791800" imgH="13804920" progId="Equation.3">
                  <p:embed/>
                </p:oleObj>
              </mc:Choice>
              <mc:Fallback>
                <p:oleObj name="公式" r:id="rId7" imgW="65791800" imgH="1380492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152775"/>
                        <a:ext cx="5041900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11" name="Object 91"/>
          <p:cNvGraphicFramePr>
            <a:graphicFrameLocks noChangeAspect="1"/>
          </p:cNvGraphicFramePr>
          <p:nvPr/>
        </p:nvGraphicFramePr>
        <p:xfrm>
          <a:off x="684213" y="4508500"/>
          <a:ext cx="2755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9" imgW="88132680" imgH="30467160" progId="Equation.3">
                  <p:embed/>
                </p:oleObj>
              </mc:Choice>
              <mc:Fallback>
                <p:oleObj name="Equation" r:id="rId9" imgW="88132680" imgH="304671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508500"/>
                        <a:ext cx="27559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12" name="Object 92"/>
          <p:cNvGraphicFramePr>
            <a:graphicFrameLocks noChangeAspect="1"/>
          </p:cNvGraphicFramePr>
          <p:nvPr/>
        </p:nvGraphicFramePr>
        <p:xfrm>
          <a:off x="2339975" y="3438525"/>
          <a:ext cx="5048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11" imgW="15016680" imgH="9740880" progId="Equation.3">
                  <p:embed/>
                </p:oleObj>
              </mc:Choice>
              <mc:Fallback>
                <p:oleObj name="Equation" r:id="rId11" imgW="15016680" imgH="97408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438525"/>
                        <a:ext cx="504825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13" name="Object 93"/>
          <p:cNvGraphicFramePr>
            <a:graphicFrameLocks noChangeAspect="1"/>
          </p:cNvGraphicFramePr>
          <p:nvPr/>
        </p:nvGraphicFramePr>
        <p:xfrm>
          <a:off x="2916238" y="3429000"/>
          <a:ext cx="863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13" imgW="25578000" imgH="12585600" progId="Equation.3">
                  <p:embed/>
                </p:oleObj>
              </mc:Choice>
              <mc:Fallback>
                <p:oleObj name="Equation" r:id="rId13" imgW="25578000" imgH="12585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429000"/>
                        <a:ext cx="8636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14" name="Text Box 94"/>
          <p:cNvSpPr txBox="1">
            <a:spLocks noChangeArrowheads="1"/>
          </p:cNvSpPr>
          <p:nvPr/>
        </p:nvSpPr>
        <p:spPr bwMode="auto">
          <a:xfrm>
            <a:off x="3708400" y="4652963"/>
            <a:ext cx="287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从而原级数发散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56415" name="Object 95"/>
          <p:cNvGraphicFramePr>
            <a:graphicFrameLocks noChangeAspect="1"/>
          </p:cNvGraphicFramePr>
          <p:nvPr/>
        </p:nvGraphicFramePr>
        <p:xfrm>
          <a:off x="1490663" y="1924050"/>
          <a:ext cx="37877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公式" r:id="rId15" imgW="1612900" imgH="215900" progId="Equation.3">
                  <p:embed/>
                </p:oleObj>
              </mc:Choice>
              <mc:Fallback>
                <p:oleObj name="公式" r:id="rId15" imgW="1612900" imgH="2159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1924050"/>
                        <a:ext cx="3787775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08" grpId="0" autoUpdateAnimBg="0"/>
      <p:bldP spid="5641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404813"/>
            <a:ext cx="8382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1187450" y="260350"/>
          <a:ext cx="5092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3" imgW="5092700" imgH="952500" progId="Equation.3">
                  <p:embed/>
                </p:oleObj>
              </mc:Choice>
              <mc:Fallback>
                <p:oleObj name="Equation" r:id="rId3" imgW="5092700" imgH="9525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60350"/>
                        <a:ext cx="50927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468313" y="1628775"/>
            <a:ext cx="7191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1403350" y="1679575"/>
          <a:ext cx="44465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公式" r:id="rId5" imgW="1828800" imgH="215900" progId="Equation.3">
                  <p:embed/>
                </p:oleObj>
              </mc:Choice>
              <mc:Fallback>
                <p:oleObj name="公式" r:id="rId5" imgW="1828800" imgH="2159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679575"/>
                        <a:ext cx="4446588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1116013" y="2492375"/>
          <a:ext cx="5040312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公式" r:id="rId7" imgW="1663700" imgH="596900" progId="Equation.3">
                  <p:embed/>
                </p:oleObj>
              </mc:Choice>
              <mc:Fallback>
                <p:oleObj name="公式" r:id="rId7" imgW="1663700" imgH="5969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492375"/>
                        <a:ext cx="5040312" cy="157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9"/>
          <p:cNvGraphicFramePr>
            <a:graphicFrameLocks noChangeAspect="1"/>
          </p:cNvGraphicFramePr>
          <p:nvPr/>
        </p:nvGraphicFramePr>
        <p:xfrm>
          <a:off x="2555875" y="3573463"/>
          <a:ext cx="2305050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公式" r:id="rId9" imgW="863225" imgH="406224" progId="Equation.3">
                  <p:embed/>
                </p:oleObj>
              </mc:Choice>
              <mc:Fallback>
                <p:oleObj name="公式" r:id="rId9" imgW="863225" imgH="406224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573463"/>
                        <a:ext cx="2305050" cy="1084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8" name="Object 10"/>
          <p:cNvGraphicFramePr>
            <a:graphicFrameLocks noChangeAspect="1"/>
          </p:cNvGraphicFramePr>
          <p:nvPr/>
        </p:nvGraphicFramePr>
        <p:xfrm>
          <a:off x="4830763" y="3890963"/>
          <a:ext cx="56673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公式" r:id="rId11" imgW="228501" imgH="165028" progId="Equation.3">
                  <p:embed/>
                </p:oleObj>
              </mc:Choice>
              <mc:Fallback>
                <p:oleObj name="公式" r:id="rId11" imgW="228501" imgH="165028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763" y="3890963"/>
                        <a:ext cx="566737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9" name="Object 11"/>
          <p:cNvGraphicFramePr>
            <a:graphicFrameLocks noChangeAspect="1"/>
          </p:cNvGraphicFramePr>
          <p:nvPr/>
        </p:nvGraphicFramePr>
        <p:xfrm>
          <a:off x="755650" y="4652963"/>
          <a:ext cx="51974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公式" r:id="rId13" imgW="67822560" imgH="13804920" progId="Equation.3">
                  <p:embed/>
                </p:oleObj>
              </mc:Choice>
              <mc:Fallback>
                <p:oleObj name="公式" r:id="rId13" imgW="67822560" imgH="1380492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652963"/>
                        <a:ext cx="5197475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0" name="Object 12"/>
          <p:cNvGraphicFramePr>
            <a:graphicFrameLocks noChangeAspect="1"/>
          </p:cNvGraphicFramePr>
          <p:nvPr/>
        </p:nvGraphicFramePr>
        <p:xfrm>
          <a:off x="684213" y="5589588"/>
          <a:ext cx="3240087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公式" r:id="rId15" imgW="41013360" imgH="13804920" progId="Equation.3">
                  <p:embed/>
                </p:oleObj>
              </mc:Choice>
              <mc:Fallback>
                <p:oleObj name="公式" r:id="rId15" imgW="41013360" imgH="1380492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589588"/>
                        <a:ext cx="3240087" cy="109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1" name="Text Box 13"/>
          <p:cNvSpPr txBox="1">
            <a:spLocks noChangeArrowheads="1"/>
          </p:cNvSpPr>
          <p:nvPr/>
        </p:nvSpPr>
        <p:spPr bwMode="auto">
          <a:xfrm>
            <a:off x="4067175" y="5805488"/>
            <a:ext cx="287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从而原级数收敛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 autoUpdateAnimBg="0"/>
      <p:bldP spid="9422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04813"/>
            <a:ext cx="1143000" cy="585787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5</a:t>
            </a:r>
            <a:r>
              <a:rPr lang="en-US" altLang="zh-CN" sz="3200" b="1" smtClean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1187450" y="260350"/>
          <a:ext cx="67691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公式" r:id="rId3" imgW="2641600" imgH="431800" progId="Equation.3">
                  <p:embed/>
                </p:oleObj>
              </mc:Choice>
              <mc:Fallback>
                <p:oleObj name="公式" r:id="rId3" imgW="2641600" imgH="431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60350"/>
                        <a:ext cx="6769100" cy="1049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323850" y="1557338"/>
            <a:ext cx="1152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解：</a:t>
            </a:r>
          </a:p>
        </p:txBody>
      </p:sp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539750" y="2349500"/>
          <a:ext cx="6408738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公式" r:id="rId5" imgW="2260600" imgH="596900" progId="Equation.3">
                  <p:embed/>
                </p:oleObj>
              </mc:Choice>
              <mc:Fallback>
                <p:oleObj name="公式" r:id="rId5" imgW="2260600" imgH="5969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349500"/>
                        <a:ext cx="6408738" cy="151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1" name="Object 9"/>
          <p:cNvGraphicFramePr>
            <a:graphicFrameLocks noChangeAspect="1"/>
          </p:cNvGraphicFramePr>
          <p:nvPr/>
        </p:nvGraphicFramePr>
        <p:xfrm>
          <a:off x="2195513" y="3500438"/>
          <a:ext cx="3598862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7" imgW="3238500" imgH="876300" progId="Equation.3">
                  <p:embed/>
                </p:oleObj>
              </mc:Choice>
              <mc:Fallback>
                <p:oleObj name="Equation" r:id="rId7" imgW="3238500" imgH="8763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500438"/>
                        <a:ext cx="3598862" cy="97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3" name="Object 11"/>
          <p:cNvGraphicFramePr>
            <a:graphicFrameLocks noChangeAspect="1"/>
          </p:cNvGraphicFramePr>
          <p:nvPr/>
        </p:nvGraphicFramePr>
        <p:xfrm>
          <a:off x="5867400" y="3500438"/>
          <a:ext cx="10810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公式" r:id="rId9" imgW="431613" imgH="406224" progId="Equation.3">
                  <p:embed/>
                </p:oleObj>
              </mc:Choice>
              <mc:Fallback>
                <p:oleObj name="公式" r:id="rId9" imgW="431613" imgH="406224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00438"/>
                        <a:ext cx="1081088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4" name="Object 12"/>
          <p:cNvGraphicFramePr>
            <a:graphicFrameLocks noChangeAspect="1"/>
          </p:cNvGraphicFramePr>
          <p:nvPr/>
        </p:nvGraphicFramePr>
        <p:xfrm>
          <a:off x="1214438" y="1341438"/>
          <a:ext cx="658971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公式" r:id="rId11" imgW="2794000" imgH="419100" progId="Equation.3">
                  <p:embed/>
                </p:oleObj>
              </mc:Choice>
              <mc:Fallback>
                <p:oleObj name="公式" r:id="rId11" imgW="2794000" imgH="4191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341438"/>
                        <a:ext cx="6589712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5" name="Object 13"/>
          <p:cNvGraphicFramePr>
            <a:graphicFrameLocks noChangeAspect="1"/>
          </p:cNvGraphicFramePr>
          <p:nvPr/>
        </p:nvGraphicFramePr>
        <p:xfrm>
          <a:off x="684213" y="4652963"/>
          <a:ext cx="544671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公式" r:id="rId13" imgW="71072280" imgH="13804920" progId="Equation.3">
                  <p:embed/>
                </p:oleObj>
              </mc:Choice>
              <mc:Fallback>
                <p:oleObj name="公式" r:id="rId13" imgW="71072280" imgH="1380492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652963"/>
                        <a:ext cx="5446712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6" name="Object 14"/>
          <p:cNvGraphicFramePr>
            <a:graphicFrameLocks noChangeAspect="1"/>
          </p:cNvGraphicFramePr>
          <p:nvPr/>
        </p:nvGraphicFramePr>
        <p:xfrm>
          <a:off x="555625" y="5589588"/>
          <a:ext cx="3497263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公式" r:id="rId15" imgW="44263080" imgH="13804920" progId="Equation.3">
                  <p:embed/>
                </p:oleObj>
              </mc:Choice>
              <mc:Fallback>
                <p:oleObj name="公式" r:id="rId15" imgW="44263080" imgH="1380492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5589588"/>
                        <a:ext cx="3497263" cy="109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7" name="Text Box 15"/>
          <p:cNvSpPr txBox="1">
            <a:spLocks noChangeArrowheads="1"/>
          </p:cNvSpPr>
          <p:nvPr/>
        </p:nvSpPr>
        <p:spPr bwMode="auto">
          <a:xfrm>
            <a:off x="4500563" y="5805488"/>
            <a:ext cx="287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从而原级数收敛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8" grpId="0" autoUpdateAnimBg="0"/>
      <p:bldP spid="9524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57912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比值审敛法（达朗贝尔判别法）</a:t>
            </a:r>
          </a:p>
        </p:txBody>
      </p:sp>
      <p:sp>
        <p:nvSpPr>
          <p:cNvPr id="13319" name="Rectangle 36"/>
          <p:cNvSpPr>
            <a:spLocks noChangeArrowheads="1"/>
          </p:cNvSpPr>
          <p:nvPr/>
        </p:nvSpPr>
        <p:spPr bwMode="auto">
          <a:xfrm>
            <a:off x="304800" y="990600"/>
            <a:ext cx="1603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定理</a:t>
            </a:r>
            <a:r>
              <a:rPr lang="en-US" altLang="zh-CN">
                <a:solidFill>
                  <a:schemeClr val="tx2"/>
                </a:solidFill>
              </a:rPr>
              <a:t>4</a:t>
            </a:r>
          </a:p>
        </p:txBody>
      </p:sp>
      <p:graphicFrame>
        <p:nvGraphicFramePr>
          <p:cNvPr id="13314" name="Object 44"/>
          <p:cNvGraphicFramePr>
            <a:graphicFrameLocks noChangeAspect="1"/>
          </p:cNvGraphicFramePr>
          <p:nvPr/>
        </p:nvGraphicFramePr>
        <p:xfrm>
          <a:off x="1476375" y="765175"/>
          <a:ext cx="6859588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公式" r:id="rId3" imgW="2705100" imgH="444500" progId="Equation.3">
                  <p:embed/>
                </p:oleObj>
              </mc:Choice>
              <mc:Fallback>
                <p:oleObj name="公式" r:id="rId3" imgW="2705100" imgH="4445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765175"/>
                        <a:ext cx="6859588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62" name="Rectangle 58"/>
          <p:cNvSpPr>
            <a:spLocks noChangeArrowheads="1"/>
          </p:cNvSpPr>
          <p:nvPr/>
        </p:nvSpPr>
        <p:spPr bwMode="auto">
          <a:xfrm>
            <a:off x="250825" y="3355975"/>
            <a:ext cx="1008063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>
                <a:solidFill>
                  <a:schemeClr val="tx2"/>
                </a:solidFill>
              </a:rPr>
              <a:t>注：</a:t>
            </a:r>
          </a:p>
        </p:txBody>
      </p:sp>
      <p:sp>
        <p:nvSpPr>
          <p:cNvPr id="72776" name="Text Box 72"/>
          <p:cNvSpPr txBox="1">
            <a:spLocks noChangeArrowheads="1"/>
          </p:cNvSpPr>
          <p:nvPr/>
        </p:nvSpPr>
        <p:spPr bwMode="auto">
          <a:xfrm>
            <a:off x="971550" y="3429000"/>
            <a:ext cx="373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比值审敛法的优点</a:t>
            </a:r>
            <a:r>
              <a:rPr lang="en-US" altLang="zh-CN">
                <a:latin typeface="楷体_GB2312" pitchFamily="49" charset="-122"/>
              </a:rPr>
              <a:t>---</a:t>
            </a:r>
            <a:endParaRPr lang="en-US" altLang="zh-CN" sz="2000" b="0">
              <a:latin typeface="楷体_GB2312" pitchFamily="49" charset="-122"/>
            </a:endParaRPr>
          </a:p>
        </p:txBody>
      </p:sp>
      <p:sp>
        <p:nvSpPr>
          <p:cNvPr id="72777" name="Text Box 73"/>
          <p:cNvSpPr txBox="1">
            <a:spLocks noChangeArrowheads="1"/>
          </p:cNvSpPr>
          <p:nvPr/>
        </p:nvSpPr>
        <p:spPr bwMode="auto">
          <a:xfrm>
            <a:off x="4498975" y="3429000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不必找参考级数 </a:t>
            </a:r>
            <a:r>
              <a:rPr lang="en-US" altLang="zh-CN">
                <a:latin typeface="楷体_GB2312" pitchFamily="49" charset="-122"/>
              </a:rPr>
              <a:t>. </a:t>
            </a:r>
            <a:endParaRPr lang="en-US" altLang="zh-CN" b="0">
              <a:latin typeface="楷体_GB2312" pitchFamily="49" charset="-122"/>
            </a:endParaRPr>
          </a:p>
        </p:txBody>
      </p:sp>
      <p:sp>
        <p:nvSpPr>
          <p:cNvPr id="72778" name="Text Box 74"/>
          <p:cNvSpPr txBox="1">
            <a:spLocks noChangeArrowheads="1"/>
          </p:cNvSpPr>
          <p:nvPr/>
        </p:nvSpPr>
        <p:spPr bwMode="auto">
          <a:xfrm>
            <a:off x="323850" y="4148138"/>
            <a:ext cx="373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比值审敛法的缺点</a:t>
            </a:r>
            <a:r>
              <a:rPr lang="en-US" altLang="zh-CN">
                <a:latin typeface="楷体_GB2312" pitchFamily="49" charset="-122"/>
              </a:rPr>
              <a:t>---</a:t>
            </a:r>
            <a:endParaRPr lang="en-US" altLang="zh-CN" sz="2000" b="0">
              <a:latin typeface="楷体_GB2312" pitchFamily="49" charset="-122"/>
            </a:endParaRPr>
          </a:p>
        </p:txBody>
      </p:sp>
      <p:sp>
        <p:nvSpPr>
          <p:cNvPr id="72779" name="Text Box 75"/>
          <p:cNvSpPr txBox="1">
            <a:spLocks noChangeArrowheads="1"/>
          </p:cNvSpPr>
          <p:nvPr/>
        </p:nvSpPr>
        <p:spPr bwMode="auto">
          <a:xfrm>
            <a:off x="3924300" y="4076700"/>
            <a:ext cx="4537075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灵敏度不高</a:t>
            </a:r>
            <a:r>
              <a:rPr lang="en-US" altLang="zh-CN">
                <a:latin typeface="楷体_GB2312" pitchFamily="49" charset="-122"/>
              </a:rPr>
              <a:t>, </a:t>
            </a:r>
            <a:r>
              <a:rPr lang="zh-CN" altLang="en-US">
                <a:latin typeface="楷体_GB2312" pitchFamily="49" charset="-122"/>
              </a:rPr>
              <a:t>甚至连 </a:t>
            </a:r>
            <a:r>
              <a:rPr lang="en-US" altLang="zh-CN" i="1"/>
              <a:t>p </a:t>
            </a:r>
            <a:r>
              <a:rPr lang="en-US" altLang="zh-CN">
                <a:sym typeface="Symbol" pitchFamily="18" charset="2"/>
              </a:rPr>
              <a:t></a:t>
            </a:r>
            <a:r>
              <a:rPr lang="zh-CN" altLang="en-US">
                <a:latin typeface="楷体_GB2312" pitchFamily="49" charset="-122"/>
              </a:rPr>
              <a:t>级数都无法审敛</a:t>
            </a:r>
            <a:r>
              <a:rPr lang="en-US" altLang="zh-CN">
                <a:latin typeface="楷体_GB2312" pitchFamily="49" charset="-122"/>
              </a:rPr>
              <a:t>. </a:t>
            </a:r>
          </a:p>
        </p:txBody>
      </p:sp>
      <p:graphicFrame>
        <p:nvGraphicFramePr>
          <p:cNvPr id="72780" name="Object 76"/>
          <p:cNvGraphicFramePr>
            <a:graphicFrameLocks noChangeAspect="1"/>
          </p:cNvGraphicFramePr>
          <p:nvPr/>
        </p:nvGraphicFramePr>
        <p:xfrm>
          <a:off x="571500" y="5500688"/>
          <a:ext cx="654843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公式" r:id="rId5" imgW="2819400" imgH="431800" progId="Equation.3">
                  <p:embed/>
                </p:oleObj>
              </mc:Choice>
              <mc:Fallback>
                <p:oleObj name="公式" r:id="rId5" imgW="2819400" imgH="431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500688"/>
                        <a:ext cx="6548438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83" name="Object 79"/>
          <p:cNvGraphicFramePr>
            <a:graphicFrameLocks noChangeAspect="1"/>
          </p:cNvGraphicFramePr>
          <p:nvPr/>
        </p:nvGraphicFramePr>
        <p:xfrm>
          <a:off x="539750" y="1844675"/>
          <a:ext cx="81375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公式" r:id="rId7" imgW="3162300" imgH="215900" progId="Equation.3">
                  <p:embed/>
                </p:oleObj>
              </mc:Choice>
              <mc:Fallback>
                <p:oleObj name="公式" r:id="rId7" imgW="3162300" imgH="2159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844675"/>
                        <a:ext cx="8137525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84" name="Object 80"/>
          <p:cNvGraphicFramePr>
            <a:graphicFrameLocks noChangeAspect="1"/>
          </p:cNvGraphicFramePr>
          <p:nvPr/>
        </p:nvGraphicFramePr>
        <p:xfrm>
          <a:off x="539750" y="2565400"/>
          <a:ext cx="34813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公式" r:id="rId9" imgW="1345616" imgH="215806" progId="Equation.3">
                  <p:embed/>
                </p:oleObj>
              </mc:Choice>
              <mc:Fallback>
                <p:oleObj name="公式" r:id="rId9" imgW="1345616" imgH="215806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565400"/>
                        <a:ext cx="3481388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62" grpId="0" autoUpdateAnimBg="0"/>
      <p:bldP spid="72776" grpId="0" autoUpdateAnimBg="0"/>
      <p:bldP spid="72777" grpId="0" autoUpdateAnimBg="0"/>
      <p:bldP spid="72778" grpId="0" autoUpdateAnimBg="0"/>
      <p:bldP spid="7277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3" name="Object 5"/>
          <p:cNvGraphicFramePr>
            <a:graphicFrameLocks noChangeAspect="1"/>
          </p:cNvGraphicFramePr>
          <p:nvPr/>
        </p:nvGraphicFramePr>
        <p:xfrm>
          <a:off x="1287463" y="260350"/>
          <a:ext cx="51562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公式" r:id="rId3" imgW="1993900" imgH="444500" progId="Equation.3">
                  <p:embed/>
                </p:oleObj>
              </mc:Choice>
              <mc:Fallback>
                <p:oleObj name="公式" r:id="rId3" imgW="1993900" imgH="4445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-7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260350"/>
                        <a:ext cx="5156200" cy="111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4" name="Object 6"/>
          <p:cNvGraphicFramePr>
            <a:graphicFrameLocks noChangeAspect="1"/>
          </p:cNvGraphicFramePr>
          <p:nvPr/>
        </p:nvGraphicFramePr>
        <p:xfrm>
          <a:off x="2551113" y="3500438"/>
          <a:ext cx="424656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公式" r:id="rId5" imgW="56855160" imgH="6896160" progId="Equation.3">
                  <p:embed/>
                </p:oleObj>
              </mc:Choice>
              <mc:Fallback>
                <p:oleObj name="公式" r:id="rId5" imgW="56855160" imgH="68961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3500438"/>
                        <a:ext cx="4246562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5" name="Object 7"/>
          <p:cNvGraphicFramePr>
            <a:graphicFrameLocks noChangeAspect="1"/>
          </p:cNvGraphicFramePr>
          <p:nvPr/>
        </p:nvGraphicFramePr>
        <p:xfrm>
          <a:off x="755650" y="2492375"/>
          <a:ext cx="66960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公式" r:id="rId7" imgW="2654300" imgH="228600" progId="Equation.3">
                  <p:embed/>
                </p:oleObj>
              </mc:Choice>
              <mc:Fallback>
                <p:oleObj name="公式" r:id="rId7" imgW="265430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492375"/>
                        <a:ext cx="6696075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6" name="Object 8"/>
          <p:cNvGraphicFramePr>
            <a:graphicFrameLocks noChangeAspect="1"/>
          </p:cNvGraphicFramePr>
          <p:nvPr/>
        </p:nvGraphicFramePr>
        <p:xfrm>
          <a:off x="496888" y="1268413"/>
          <a:ext cx="800576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公式" r:id="rId9" imgW="3251200" imgH="482600" progId="Equation.3">
                  <p:embed/>
                </p:oleObj>
              </mc:Choice>
              <mc:Fallback>
                <p:oleObj name="公式" r:id="rId9" imgW="3251200" imgH="482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 contrast="-7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1268413"/>
                        <a:ext cx="8005762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323850" y="3429000"/>
            <a:ext cx="33321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1) </a:t>
            </a:r>
            <a:r>
              <a:rPr lang="zh-CN" altLang="en-US"/>
              <a:t>当</a:t>
            </a:r>
            <a:r>
              <a:rPr lang="zh-CN" altLang="en-US" i="1">
                <a:sym typeface="Symbol" pitchFamily="18" charset="2"/>
              </a:rPr>
              <a:t> </a:t>
            </a:r>
            <a:r>
              <a:rPr lang="en-US" altLang="zh-CN">
                <a:sym typeface="Symbol" pitchFamily="18" charset="2"/>
              </a:rPr>
              <a:t>&lt; 1</a:t>
            </a:r>
            <a:r>
              <a:rPr lang="zh-CN" altLang="en-US">
                <a:sym typeface="Symbol" pitchFamily="18" charset="2"/>
              </a:rPr>
              <a:t>时</a:t>
            </a:r>
            <a:r>
              <a:rPr lang="en-US" altLang="zh-CN">
                <a:sym typeface="Symbol" pitchFamily="18" charset="2"/>
              </a:rPr>
              <a:t>,</a:t>
            </a:r>
          </a:p>
        </p:txBody>
      </p:sp>
      <p:graphicFrame>
        <p:nvGraphicFramePr>
          <p:cNvPr id="124942" name="Object 14"/>
          <p:cNvGraphicFramePr>
            <a:graphicFrameLocks noChangeAspect="1"/>
          </p:cNvGraphicFramePr>
          <p:nvPr/>
        </p:nvGraphicFramePr>
        <p:xfrm>
          <a:off x="3714750" y="4978400"/>
          <a:ext cx="46482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Equation" r:id="rId11" imgW="2019300" imgH="419100" progId="Equation.3">
                  <p:embed/>
                </p:oleObj>
              </mc:Choice>
              <mc:Fallback>
                <p:oleObj name="Equation" r:id="rId11" imgW="2019300" imgH="4191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4978400"/>
                        <a:ext cx="4648200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3" name="Object 15"/>
          <p:cNvGraphicFramePr>
            <a:graphicFrameLocks noChangeAspect="1"/>
          </p:cNvGraphicFramePr>
          <p:nvPr/>
        </p:nvGraphicFramePr>
        <p:xfrm>
          <a:off x="971550" y="5130800"/>
          <a:ext cx="266858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Equation" r:id="rId13" imgW="2590800" imgH="482600" progId="Equation.3">
                  <p:embed/>
                </p:oleObj>
              </mc:Choice>
              <mc:Fallback>
                <p:oleObj name="Equation" r:id="rId13" imgW="2590800" imgH="482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130800"/>
                        <a:ext cx="2668588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4" name="Object 16"/>
          <p:cNvGraphicFramePr>
            <a:graphicFrameLocks noChangeAspect="1"/>
          </p:cNvGraphicFramePr>
          <p:nvPr/>
        </p:nvGraphicFramePr>
        <p:xfrm>
          <a:off x="666750" y="4292600"/>
          <a:ext cx="27733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15" imgW="1091726" imgH="215806" progId="Equation.3">
                  <p:embed/>
                </p:oleObj>
              </mc:Choice>
              <mc:Fallback>
                <p:oleObj name="Equation" r:id="rId15" imgW="1091726" imgH="215806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4292600"/>
                        <a:ext cx="2773363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5" name="Object 17"/>
          <p:cNvGraphicFramePr>
            <a:graphicFrameLocks noChangeAspect="1"/>
          </p:cNvGraphicFramePr>
          <p:nvPr/>
        </p:nvGraphicFramePr>
        <p:xfrm>
          <a:off x="3419475" y="4335463"/>
          <a:ext cx="33131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公式" r:id="rId17" imgW="1497950" imgH="241195" progId="Equation.3">
                  <p:embed/>
                </p:oleObj>
              </mc:Choice>
              <mc:Fallback>
                <p:oleObj name="公式" r:id="rId17" imgW="1497950" imgH="241195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335463"/>
                        <a:ext cx="33131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6" name="Object 18"/>
          <p:cNvGraphicFramePr>
            <a:graphicFrameLocks noChangeAspect="1"/>
          </p:cNvGraphicFramePr>
          <p:nvPr/>
        </p:nvGraphicFramePr>
        <p:xfrm>
          <a:off x="6948488" y="4581525"/>
          <a:ext cx="4953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公式" r:id="rId19" imgW="482391" imgH="253890" progId="Equation.3">
                  <p:embed/>
                </p:oleObj>
              </mc:Choice>
              <mc:Fallback>
                <p:oleObj name="公式" r:id="rId19" imgW="482391" imgH="25389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4581525"/>
                        <a:ext cx="495300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827088" y="5949950"/>
            <a:ext cx="2505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故原级数收敛 </a:t>
            </a:r>
            <a:r>
              <a:rPr lang="en-US" altLang="zh-CN"/>
              <a:t>.</a:t>
            </a:r>
          </a:p>
        </p:txBody>
      </p:sp>
      <p:sp>
        <p:nvSpPr>
          <p:cNvPr id="14349" name="Rectangle 20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933450" cy="555625"/>
          </a:xfrm>
        </p:spPr>
        <p:txBody>
          <a:bodyPr/>
          <a:lstStyle/>
          <a:p>
            <a:pPr eaLnBrk="1" hangingPunct="1"/>
            <a:r>
              <a:rPr lang="zh-CN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证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7" grpId="0"/>
      <p:bldP spid="12494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56" name="Object 68"/>
          <p:cNvGraphicFramePr>
            <a:graphicFrameLocks noChangeAspect="1"/>
          </p:cNvGraphicFramePr>
          <p:nvPr/>
        </p:nvGraphicFramePr>
        <p:xfrm>
          <a:off x="2987675" y="1268413"/>
          <a:ext cx="384016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公式" r:id="rId3" imgW="51980760" imgH="6896160" progId="Equation.3">
                  <p:embed/>
                </p:oleObj>
              </mc:Choice>
              <mc:Fallback>
                <p:oleObj name="公式" r:id="rId3" imgW="51980760" imgH="68961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268413"/>
                        <a:ext cx="3840163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62" name="Object 74"/>
          <p:cNvGraphicFramePr>
            <a:graphicFrameLocks noChangeAspect="1"/>
          </p:cNvGraphicFramePr>
          <p:nvPr/>
        </p:nvGraphicFramePr>
        <p:xfrm>
          <a:off x="539750" y="1989138"/>
          <a:ext cx="18669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5" imgW="1866900" imgH="431800" progId="Equation.3">
                  <p:embed/>
                </p:oleObj>
              </mc:Choice>
              <mc:Fallback>
                <p:oleObj name="Equation" r:id="rId5" imgW="1866900" imgH="431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89138"/>
                        <a:ext cx="18669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63" name="Object 75"/>
          <p:cNvGraphicFramePr>
            <a:graphicFrameLocks noChangeAspect="1"/>
          </p:cNvGraphicFramePr>
          <p:nvPr/>
        </p:nvGraphicFramePr>
        <p:xfrm>
          <a:off x="2484438" y="1916113"/>
          <a:ext cx="291623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7" imgW="1117600" imgH="228600" progId="Equation.3">
                  <p:embed/>
                </p:oleObj>
              </mc:Choice>
              <mc:Fallback>
                <p:oleObj name="Equation" r:id="rId7" imgW="11176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916113"/>
                        <a:ext cx="2916237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64" name="Object 76"/>
          <p:cNvGraphicFramePr>
            <a:graphicFrameLocks noChangeAspect="1"/>
          </p:cNvGraphicFramePr>
          <p:nvPr/>
        </p:nvGraphicFramePr>
        <p:xfrm>
          <a:off x="539750" y="2781300"/>
          <a:ext cx="2057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9" imgW="901309" imgH="266584" progId="Equation.3">
                  <p:embed/>
                </p:oleObj>
              </mc:Choice>
              <mc:Fallback>
                <p:oleObj name="Equation" r:id="rId9" imgW="901309" imgH="266584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81300"/>
                        <a:ext cx="2057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65" name="Text Box 77"/>
          <p:cNvSpPr txBox="1">
            <a:spLocks noChangeArrowheads="1"/>
          </p:cNvSpPr>
          <p:nvPr/>
        </p:nvSpPr>
        <p:spPr bwMode="auto">
          <a:xfrm>
            <a:off x="2627313" y="2781300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/>
              <a:t>故原级数发散</a:t>
            </a:r>
            <a:r>
              <a:rPr lang="en-US" altLang="zh-CN"/>
              <a:t>.</a:t>
            </a:r>
          </a:p>
        </p:txBody>
      </p:sp>
      <p:sp>
        <p:nvSpPr>
          <p:cNvPr id="12366" name="Text Box 78"/>
          <p:cNvSpPr txBox="1">
            <a:spLocks noChangeArrowheads="1"/>
          </p:cNvSpPr>
          <p:nvPr/>
        </p:nvSpPr>
        <p:spPr bwMode="auto">
          <a:xfrm>
            <a:off x="5435600" y="1989138"/>
            <a:ext cx="26654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故</a:t>
            </a:r>
            <a:r>
              <a:rPr lang="en-US" altLang="zh-CN"/>
              <a:t>{ </a:t>
            </a:r>
            <a:r>
              <a:rPr lang="en-US" altLang="zh-CN" i="1"/>
              <a:t>u</a:t>
            </a:r>
            <a:r>
              <a:rPr lang="en-US" altLang="zh-CN" i="1" baseline="-25000"/>
              <a:t>n </a:t>
            </a:r>
            <a:r>
              <a:rPr lang="en-US" altLang="zh-CN"/>
              <a:t>} </a:t>
            </a:r>
            <a:r>
              <a:rPr lang="zh-CN" altLang="en-US"/>
              <a:t>递增，</a:t>
            </a:r>
          </a:p>
        </p:txBody>
      </p:sp>
      <p:sp>
        <p:nvSpPr>
          <p:cNvPr id="12372" name="Rectangle 84"/>
          <p:cNvSpPr>
            <a:spLocks noChangeArrowheads="1"/>
          </p:cNvSpPr>
          <p:nvPr/>
        </p:nvSpPr>
        <p:spPr bwMode="auto">
          <a:xfrm>
            <a:off x="395288" y="1196975"/>
            <a:ext cx="24622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/>
              <a:t>2) </a:t>
            </a:r>
            <a:r>
              <a:rPr lang="zh-CN" altLang="en-US">
                <a:latin typeface="楷体_GB2312" pitchFamily="49" charset="-122"/>
              </a:rPr>
              <a:t>当</a:t>
            </a:r>
            <a:r>
              <a:rPr lang="zh-CN" altLang="en-US" i="1">
                <a:sym typeface="Symbol" pitchFamily="18" charset="2"/>
              </a:rPr>
              <a:t>  </a:t>
            </a:r>
            <a:r>
              <a:rPr lang="en-US" altLang="zh-CN">
                <a:sym typeface="Symbol" pitchFamily="18" charset="2"/>
              </a:rPr>
              <a:t>&gt; 1 </a:t>
            </a:r>
            <a:r>
              <a:rPr lang="zh-CN" altLang="en-US">
                <a:latin typeface="楷体_GB2312" pitchFamily="49" charset="-122"/>
                <a:sym typeface="Symbol" pitchFamily="18" charset="2"/>
              </a:rPr>
              <a:t>时</a:t>
            </a:r>
            <a:r>
              <a:rPr lang="en-US" altLang="zh-CN">
                <a:latin typeface="楷体_GB2312" pitchFamily="49" charset="-122"/>
                <a:sym typeface="Symbol" pitchFamily="18" charset="2"/>
              </a:rPr>
              <a:t>,</a:t>
            </a:r>
            <a:endParaRPr lang="en-US" altLang="zh-CN">
              <a:latin typeface="楷体_GB2312" pitchFamily="49" charset="-122"/>
            </a:endParaRPr>
          </a:p>
        </p:txBody>
      </p:sp>
      <p:graphicFrame>
        <p:nvGraphicFramePr>
          <p:cNvPr id="15366" name="Object 103"/>
          <p:cNvGraphicFramePr>
            <a:graphicFrameLocks noGrp="1" noChangeAspect="1"/>
          </p:cNvGraphicFramePr>
          <p:nvPr>
            <p:ph idx="1"/>
          </p:nvPr>
        </p:nvGraphicFramePr>
        <p:xfrm>
          <a:off x="1547813" y="333375"/>
          <a:ext cx="58229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公式" r:id="rId11" imgW="2489200" imgH="228600" progId="Equation.3">
                  <p:embed/>
                </p:oleObj>
              </mc:Choice>
              <mc:Fallback>
                <p:oleObj name="公式" r:id="rId11" imgW="2489200" imgH="228600" progId="Equation.3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33375"/>
                        <a:ext cx="582295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Line 105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5" grpId="0" autoUpdateAnimBg="0"/>
      <p:bldP spid="12366" grpId="0" autoUpdateAnimBg="0"/>
      <p:bldP spid="1237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500063"/>
            <a:ext cx="1008063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6.</a:t>
            </a:r>
            <a:endParaRPr lang="en-US" altLang="zh-CN" sz="2800" b="1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3539" name="Text Box 51"/>
          <p:cNvSpPr txBox="1">
            <a:spLocks noChangeArrowheads="1"/>
          </p:cNvSpPr>
          <p:nvPr/>
        </p:nvSpPr>
        <p:spPr bwMode="auto">
          <a:xfrm>
            <a:off x="219075" y="336073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</a:t>
            </a:r>
            <a:r>
              <a:rPr lang="en-US" altLang="zh-CN">
                <a:latin typeface="楷体_GB2312" pitchFamily="49" charset="-122"/>
              </a:rPr>
              <a:t>:</a:t>
            </a:r>
            <a:endParaRPr lang="en-US" altLang="zh-CN" b="0">
              <a:latin typeface="楷体_GB2312" pitchFamily="49" charset="-122"/>
            </a:endParaRPr>
          </a:p>
        </p:txBody>
      </p:sp>
      <p:graphicFrame>
        <p:nvGraphicFramePr>
          <p:cNvPr id="150531" name="Object 3"/>
          <p:cNvGraphicFramePr>
            <a:graphicFrameLocks noChangeAspect="1"/>
          </p:cNvGraphicFramePr>
          <p:nvPr/>
        </p:nvGraphicFramePr>
        <p:xfrm>
          <a:off x="5553075" y="3284538"/>
          <a:ext cx="110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Equation" r:id="rId3" imgW="35326800" imgH="26809560" progId="Equation.3">
                  <p:embed/>
                </p:oleObj>
              </mc:Choice>
              <mc:Fallback>
                <p:oleObj name="Equation" r:id="rId3" imgW="35326800" imgH="268095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075" y="3284538"/>
                        <a:ext cx="1104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2" name="Object 4"/>
          <p:cNvGraphicFramePr>
            <a:graphicFrameLocks noChangeAspect="1"/>
          </p:cNvGraphicFramePr>
          <p:nvPr/>
        </p:nvGraphicFramePr>
        <p:xfrm>
          <a:off x="6772275" y="3519488"/>
          <a:ext cx="1104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Equation" r:id="rId5" imgW="35326800" imgH="11773080" progId="Equation.3">
                  <p:embed/>
                </p:oleObj>
              </mc:Choice>
              <mc:Fallback>
                <p:oleObj name="Equation" r:id="rId5" imgW="35326800" imgH="117730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275" y="3519488"/>
                        <a:ext cx="11049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46" name="Text Box 58"/>
          <p:cNvSpPr txBox="1">
            <a:spLocks noChangeArrowheads="1"/>
          </p:cNvSpPr>
          <p:nvPr/>
        </p:nvSpPr>
        <p:spPr bwMode="auto">
          <a:xfrm>
            <a:off x="1041400" y="4341813"/>
            <a:ext cx="462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由比值审敛法知原级数收敛 </a:t>
            </a:r>
            <a:r>
              <a:rPr lang="en-US" altLang="zh-CN"/>
              <a:t>.</a:t>
            </a:r>
          </a:p>
        </p:txBody>
      </p:sp>
      <p:sp>
        <p:nvSpPr>
          <p:cNvPr id="63547" name="Text Box 59"/>
          <p:cNvSpPr txBox="1">
            <a:spLocks noChangeArrowheads="1"/>
          </p:cNvSpPr>
          <p:nvPr/>
        </p:nvSpPr>
        <p:spPr bwMode="auto">
          <a:xfrm>
            <a:off x="441325" y="5229225"/>
            <a:ext cx="1393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误差</a:t>
            </a:r>
          </a:p>
        </p:txBody>
      </p:sp>
      <p:graphicFrame>
        <p:nvGraphicFramePr>
          <p:cNvPr id="150533" name="Object 5"/>
          <p:cNvGraphicFramePr>
            <a:graphicFrameLocks noChangeAspect="1"/>
          </p:cNvGraphicFramePr>
          <p:nvPr/>
        </p:nvGraphicFramePr>
        <p:xfrm>
          <a:off x="1547813" y="5013325"/>
          <a:ext cx="52578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7" imgW="2171700" imgH="431800" progId="Equation.3">
                  <p:embed/>
                </p:oleObj>
              </mc:Choice>
              <mc:Fallback>
                <p:oleObj name="Equation" r:id="rId7" imgW="2171700" imgH="431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013325"/>
                        <a:ext cx="5257800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15" name="Object 95"/>
          <p:cNvGraphicFramePr>
            <a:graphicFrameLocks noChangeAspect="1"/>
          </p:cNvGraphicFramePr>
          <p:nvPr/>
        </p:nvGraphicFramePr>
        <p:xfrm>
          <a:off x="1000125" y="3143250"/>
          <a:ext cx="4265613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公式" r:id="rId9" imgW="1815312" imgH="444307" progId="Equation.3">
                  <p:embed/>
                </p:oleObj>
              </mc:Choice>
              <mc:Fallback>
                <p:oleObj name="公式" r:id="rId9" imgW="1815312" imgH="444307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143250"/>
                        <a:ext cx="4265613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5"/>
          <p:cNvGraphicFramePr>
            <a:graphicFrameLocks noChangeAspect="1"/>
          </p:cNvGraphicFramePr>
          <p:nvPr/>
        </p:nvGraphicFramePr>
        <p:xfrm>
          <a:off x="428625" y="314325"/>
          <a:ext cx="8113713" cy="26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公式" r:id="rId11" imgW="3454400" imgH="1117600" progId="Equation.3">
                  <p:embed/>
                </p:oleObj>
              </mc:Choice>
              <mc:Fallback>
                <p:oleObj name="公式" r:id="rId11" imgW="3454400" imgH="1117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314325"/>
                        <a:ext cx="8113713" cy="2620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39" grpId="0" autoUpdateAnimBg="0"/>
      <p:bldP spid="63546" grpId="0" autoUpdateAnimBg="0"/>
      <p:bldP spid="6354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971550" y="4152900"/>
          <a:ext cx="1981200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3" imgW="1511300" imgH="1282700" progId="Equation.3">
                  <p:embed/>
                </p:oleObj>
              </mc:Choice>
              <mc:Fallback>
                <p:oleObj name="Equation" r:id="rId3" imgW="1511300" imgH="12827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152900"/>
                        <a:ext cx="1981200" cy="1293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2952750" y="4076700"/>
          <a:ext cx="273685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5" imgW="1117600" imgH="431800" progId="Equation.3">
                  <p:embed/>
                </p:oleObj>
              </mc:Choice>
              <mc:Fallback>
                <p:oleObj name="Equation" r:id="rId5" imgW="1117600" imgH="431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4076700"/>
                        <a:ext cx="2736850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971550" y="2781300"/>
          <a:ext cx="39624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7" imgW="3200400" imgH="901700" progId="Equation.3">
                  <p:embed/>
                </p:oleObj>
              </mc:Choice>
              <mc:Fallback>
                <p:oleObj name="Equation" r:id="rId7" imgW="3200400" imgH="9017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81300"/>
                        <a:ext cx="3962400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1047750" y="1638300"/>
          <a:ext cx="5867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9" imgW="5257800" imgH="965200" progId="Equation.3">
                  <p:embed/>
                </p:oleObj>
              </mc:Choice>
              <mc:Fallback>
                <p:oleObj name="Equation" r:id="rId9" imgW="5257800" imgH="965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638300"/>
                        <a:ext cx="5867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395288" y="333375"/>
          <a:ext cx="52578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11" imgW="2171700" imgH="431800" progId="Equation.3">
                  <p:embed/>
                </p:oleObj>
              </mc:Choice>
              <mc:Fallback>
                <p:oleObj name="Equation" r:id="rId11" imgW="2171700" imgH="431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33375"/>
                        <a:ext cx="5257800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9906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7.</a:t>
            </a:r>
          </a:p>
        </p:txBody>
      </p:sp>
      <p:graphicFrame>
        <p:nvGraphicFramePr>
          <p:cNvPr id="18434" name="Object 25"/>
          <p:cNvGraphicFramePr>
            <a:graphicFrameLocks noChangeAspect="1"/>
          </p:cNvGraphicFramePr>
          <p:nvPr/>
        </p:nvGraphicFramePr>
        <p:xfrm>
          <a:off x="685800" y="304800"/>
          <a:ext cx="75438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3" imgW="106411680" imgH="19900800" progId="Equation.3">
                  <p:embed/>
                </p:oleObj>
              </mc:Choice>
              <mc:Fallback>
                <p:oleObj name="Equation" r:id="rId3" imgW="106411680" imgH="19900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"/>
                        <a:ext cx="7543800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0" name="Text Box 26"/>
          <p:cNvSpPr txBox="1">
            <a:spLocks noChangeArrowheads="1"/>
          </p:cNvSpPr>
          <p:nvPr/>
        </p:nvSpPr>
        <p:spPr bwMode="auto">
          <a:xfrm>
            <a:off x="533400" y="23002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77851" name="Object 27"/>
          <p:cNvGraphicFramePr>
            <a:graphicFrameLocks noChangeAspect="1"/>
          </p:cNvGraphicFramePr>
          <p:nvPr/>
        </p:nvGraphicFramePr>
        <p:xfrm>
          <a:off x="3962400" y="3505200"/>
          <a:ext cx="2235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5" imgW="2235200" imgH="393700" progId="Equation.3">
                  <p:embed/>
                </p:oleObj>
              </mc:Choice>
              <mc:Fallback>
                <p:oleObj name="Equation" r:id="rId5" imgW="2235200" imgH="3937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05200"/>
                        <a:ext cx="22352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3" name="Object 29"/>
          <p:cNvGraphicFramePr>
            <a:graphicFrameLocks noChangeAspect="1"/>
          </p:cNvGraphicFramePr>
          <p:nvPr/>
        </p:nvGraphicFramePr>
        <p:xfrm>
          <a:off x="1447800" y="2057400"/>
          <a:ext cx="36576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7" imgW="1524000" imgH="457200" progId="Equation.3">
                  <p:embed/>
                </p:oleObj>
              </mc:Choice>
              <mc:Fallback>
                <p:oleObj name="Equation" r:id="rId7" imgW="1524000" imgH="457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57400"/>
                        <a:ext cx="3657600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4" name="Object 30"/>
          <p:cNvGraphicFramePr>
            <a:graphicFrameLocks noChangeAspect="1"/>
          </p:cNvGraphicFramePr>
          <p:nvPr/>
        </p:nvGraphicFramePr>
        <p:xfrm>
          <a:off x="2743200" y="3276600"/>
          <a:ext cx="1041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9" imgW="1041400" imgH="838200" progId="Equation.3">
                  <p:embed/>
                </p:oleObj>
              </mc:Choice>
              <mc:Fallback>
                <p:oleObj name="Equation" r:id="rId9" imgW="1041400" imgH="838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76600"/>
                        <a:ext cx="1041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6" name="Text Box 32"/>
          <p:cNvSpPr txBox="1">
            <a:spLocks noChangeArrowheads="1"/>
          </p:cNvSpPr>
          <p:nvPr/>
        </p:nvSpPr>
        <p:spPr bwMode="auto">
          <a:xfrm>
            <a:off x="990600" y="4572000"/>
            <a:ext cx="5073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故由比值审敛法知原级数发散 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50" grpId="0" autoUpdateAnimBg="0"/>
      <p:bldP spid="7785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ctangle 4"/>
          <p:cNvSpPr>
            <a:spLocks noChangeArrowheads="1"/>
          </p:cNvSpPr>
          <p:nvPr/>
        </p:nvSpPr>
        <p:spPr bwMode="auto">
          <a:xfrm>
            <a:off x="250825" y="333375"/>
            <a:ext cx="5064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>
                <a:solidFill>
                  <a:schemeClr val="tx2"/>
                </a:solidFill>
              </a:rPr>
              <a:t>*</a:t>
            </a:r>
            <a:r>
              <a:rPr lang="zh-CN" altLang="en-US">
                <a:solidFill>
                  <a:schemeClr val="tx2"/>
                </a:solidFill>
              </a:rPr>
              <a:t>根值审敛法（柯西判别法）</a:t>
            </a:r>
          </a:p>
        </p:txBody>
      </p:sp>
      <p:graphicFrame>
        <p:nvGraphicFramePr>
          <p:cNvPr id="19458" name="Object 5"/>
          <p:cNvGraphicFramePr>
            <a:graphicFrameLocks noChangeAspect="1"/>
          </p:cNvGraphicFramePr>
          <p:nvPr/>
        </p:nvGraphicFramePr>
        <p:xfrm>
          <a:off x="304800" y="811213"/>
          <a:ext cx="853440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Equation" r:id="rId3" imgW="3517900" imgH="673100" progId="Equation.3">
                  <p:embed/>
                </p:oleObj>
              </mc:Choice>
              <mc:Fallback>
                <p:oleObj name="Equation" r:id="rId3" imgW="3517900" imgH="6731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811213"/>
                        <a:ext cx="8534400" cy="154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6"/>
          <p:cNvSpPr txBox="1">
            <a:spLocks noChangeArrowheads="1"/>
          </p:cNvSpPr>
          <p:nvPr/>
        </p:nvSpPr>
        <p:spPr bwMode="auto">
          <a:xfrm>
            <a:off x="611188" y="1052513"/>
            <a:ext cx="1165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定理</a:t>
            </a:r>
            <a:r>
              <a:rPr lang="en-US" altLang="zh-CN">
                <a:solidFill>
                  <a:schemeClr val="tx2"/>
                </a:solidFill>
              </a:rPr>
              <a:t>5 </a:t>
            </a:r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title"/>
          </p:nvPr>
        </p:nvSpPr>
        <p:spPr>
          <a:xfrm>
            <a:off x="250825" y="3573463"/>
            <a:ext cx="1365250" cy="555625"/>
          </a:xfrm>
          <a:noFill/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/>
              <a:t>8 .</a:t>
            </a:r>
          </a:p>
        </p:txBody>
      </p:sp>
      <p:graphicFrame>
        <p:nvGraphicFramePr>
          <p:cNvPr id="134152" name="Object 8"/>
          <p:cNvGraphicFramePr>
            <a:graphicFrameLocks noChangeAspect="1"/>
          </p:cNvGraphicFramePr>
          <p:nvPr/>
        </p:nvGraphicFramePr>
        <p:xfrm>
          <a:off x="1600200" y="3344863"/>
          <a:ext cx="5410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公式" r:id="rId5" imgW="4813300" imgH="965200" progId="Equation.3">
                  <p:embed/>
                </p:oleObj>
              </mc:Choice>
              <mc:Fallback>
                <p:oleObj name="公式" r:id="rId5" imgW="4813300" imgH="965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344863"/>
                        <a:ext cx="54102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685800" y="4640263"/>
            <a:ext cx="936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134154" name="Object 10"/>
          <p:cNvGraphicFramePr>
            <a:graphicFrameLocks noChangeAspect="1"/>
          </p:cNvGraphicFramePr>
          <p:nvPr/>
        </p:nvGraphicFramePr>
        <p:xfrm>
          <a:off x="1447800" y="5010150"/>
          <a:ext cx="18288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Equation" r:id="rId7" imgW="787400" imgH="292100" progId="Equation.3">
                  <p:embed/>
                </p:oleObj>
              </mc:Choice>
              <mc:Fallback>
                <p:oleObj name="Equation" r:id="rId7" imgW="787400" imgH="2921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010150"/>
                        <a:ext cx="1828800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5" name="Text Box 11"/>
          <p:cNvSpPr txBox="1">
            <a:spLocks noChangeArrowheads="1"/>
          </p:cNvSpPr>
          <p:nvPr/>
        </p:nvSpPr>
        <p:spPr bwMode="auto">
          <a:xfrm>
            <a:off x="1271588" y="6032500"/>
            <a:ext cx="53165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根据根值审敛法知原级数收敛</a:t>
            </a:r>
            <a:r>
              <a:rPr lang="en-US" altLang="zh-CN"/>
              <a:t>.</a:t>
            </a:r>
          </a:p>
        </p:txBody>
      </p:sp>
      <p:graphicFrame>
        <p:nvGraphicFramePr>
          <p:cNvPr id="134156" name="Object 12"/>
          <p:cNvGraphicFramePr>
            <a:graphicFrameLocks noChangeAspect="1"/>
          </p:cNvGraphicFramePr>
          <p:nvPr/>
        </p:nvGraphicFramePr>
        <p:xfrm>
          <a:off x="3276600" y="4868863"/>
          <a:ext cx="2667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公式" r:id="rId9" imgW="2667000" imgH="825500" progId="Equation.3">
                  <p:embed/>
                </p:oleObj>
              </mc:Choice>
              <mc:Fallback>
                <p:oleObj name="公式" r:id="rId9" imgW="2667000" imgH="8255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68863"/>
                        <a:ext cx="26670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7" name="Object 13"/>
          <p:cNvGraphicFramePr>
            <a:graphicFrameLocks noChangeAspect="1"/>
          </p:cNvGraphicFramePr>
          <p:nvPr/>
        </p:nvGraphicFramePr>
        <p:xfrm>
          <a:off x="6096000" y="4737100"/>
          <a:ext cx="69373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11" imgW="279279" imgH="406224" progId="Equation.3">
                  <p:embed/>
                </p:oleObj>
              </mc:Choice>
              <mc:Fallback>
                <p:oleObj name="Equation" r:id="rId11" imgW="279279" imgH="406224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737100"/>
                        <a:ext cx="693738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14"/>
          <p:cNvGraphicFramePr>
            <a:graphicFrameLocks noGrp="1" noChangeAspect="1"/>
          </p:cNvGraphicFramePr>
          <p:nvPr>
            <p:ph idx="1"/>
          </p:nvPr>
        </p:nvGraphicFramePr>
        <p:xfrm>
          <a:off x="323850" y="2565400"/>
          <a:ext cx="36004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公式" r:id="rId13" imgW="1345616" imgH="215806" progId="Equation.3">
                  <p:embed/>
                </p:oleObj>
              </mc:Choice>
              <mc:Fallback>
                <p:oleObj name="公式" r:id="rId13" imgW="1345616" imgH="215806" progId="Equation.3">
                  <p:embed/>
                  <p:pic>
                    <p:nvPicPr>
                      <p:cNvPr id="0" name="Picture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565400"/>
                        <a:ext cx="360045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1" grpId="0"/>
      <p:bldP spid="134153" grpId="0" autoUpdateAnimBg="0"/>
      <p:bldP spid="13415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1870075" cy="555625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正项级数</a:t>
            </a:r>
            <a:r>
              <a:rPr lang="en-US" altLang="zh-CN" sz="3200" b="1" smtClean="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7455" name="Object 287"/>
          <p:cNvGraphicFramePr>
            <a:graphicFrameLocks noGrp="1" noChangeAspect="1"/>
          </p:cNvGraphicFramePr>
          <p:nvPr>
            <p:ph sz="half" idx="1"/>
          </p:nvPr>
        </p:nvGraphicFramePr>
        <p:xfrm>
          <a:off x="755650" y="1268413"/>
          <a:ext cx="777716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公式" r:id="rId3" imgW="3289300" imgH="228600" progId="Equation.3">
                  <p:embed/>
                </p:oleObj>
              </mc:Choice>
              <mc:Fallback>
                <p:oleObj name="公式" r:id="rId3" imgW="3289300" imgH="228600" progId="Equation.3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268413"/>
                        <a:ext cx="7777163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7" name="Object 28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63713" y="1341438"/>
          <a:ext cx="40322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公式" r:id="rId5" imgW="1638300" imgH="228600" progId="Equation.3">
                  <p:embed/>
                </p:oleObj>
              </mc:Choice>
              <mc:Fallback>
                <p:oleObj name="公式" r:id="rId5" imgW="1638300" imgH="228600" progId="Equation.3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341438"/>
                        <a:ext cx="4032250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91"/>
          <p:cNvGrpSpPr>
            <a:grpSpLocks/>
          </p:cNvGrpSpPr>
          <p:nvPr/>
        </p:nvGrpSpPr>
        <p:grpSpPr bwMode="auto">
          <a:xfrm>
            <a:off x="2339975" y="188913"/>
            <a:ext cx="4224338" cy="998537"/>
            <a:chOff x="1610" y="119"/>
            <a:chExt cx="2661" cy="629"/>
          </a:xfrm>
        </p:grpSpPr>
        <p:graphicFrame>
          <p:nvGraphicFramePr>
            <p:cNvPr id="2057" name="Object 257"/>
            <p:cNvGraphicFramePr>
              <a:graphicFrameLocks noChangeAspect="1"/>
            </p:cNvGraphicFramePr>
            <p:nvPr/>
          </p:nvGraphicFramePr>
          <p:xfrm>
            <a:off x="2562" y="119"/>
            <a:ext cx="1709" cy="6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" name="Equation" r:id="rId7" imgW="36138960" imgH="13398480" progId="Equation.3">
                    <p:embed/>
                  </p:oleObj>
                </mc:Choice>
                <mc:Fallback>
                  <p:oleObj name="Equation" r:id="rId7" imgW="36138960" imgH="1339848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19"/>
                          <a:ext cx="1709" cy="6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3" name="Text Box 259"/>
            <p:cNvSpPr txBox="1">
              <a:spLocks noChangeArrowheads="1"/>
            </p:cNvSpPr>
            <p:nvPr/>
          </p:nvSpPr>
          <p:spPr bwMode="auto">
            <a:xfrm>
              <a:off x="1610" y="255"/>
              <a:ext cx="11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正项级数</a:t>
              </a:r>
            </a:p>
          </p:txBody>
        </p:sp>
      </p:grpSp>
      <p:graphicFrame>
        <p:nvGraphicFramePr>
          <p:cNvPr id="7429" name="Object 261"/>
          <p:cNvGraphicFramePr>
            <a:graphicFrameLocks noChangeAspect="1"/>
          </p:cNvGraphicFramePr>
          <p:nvPr/>
        </p:nvGraphicFramePr>
        <p:xfrm>
          <a:off x="1331913" y="2060575"/>
          <a:ext cx="35448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公式" r:id="rId9" imgW="46700280" imgH="7709040" progId="Equation.3">
                  <p:embed/>
                </p:oleObj>
              </mc:Choice>
              <mc:Fallback>
                <p:oleObj name="公式" r:id="rId9" imgW="46700280" imgH="77090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060575"/>
                        <a:ext cx="3544887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30" name="Text Box 262"/>
          <p:cNvSpPr txBox="1">
            <a:spLocks noChangeArrowheads="1"/>
          </p:cNvSpPr>
          <p:nvPr/>
        </p:nvSpPr>
        <p:spPr bwMode="auto">
          <a:xfrm>
            <a:off x="179388" y="2060575"/>
            <a:ext cx="12969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定理</a:t>
            </a:r>
            <a:r>
              <a:rPr lang="en-US" altLang="zh-CN">
                <a:solidFill>
                  <a:schemeClr val="tx2"/>
                </a:solidFill>
              </a:rPr>
              <a:t>1</a:t>
            </a:r>
          </a:p>
        </p:txBody>
      </p:sp>
      <p:graphicFrame>
        <p:nvGraphicFramePr>
          <p:cNvPr id="7460" name="Object 29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651500" y="1916113"/>
          <a:ext cx="32416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公式" r:id="rId11" imgW="1409088" imgH="431613" progId="Equation.3">
                  <p:embed/>
                </p:oleObj>
              </mc:Choice>
              <mc:Fallback>
                <p:oleObj name="公式" r:id="rId11" imgW="1409088" imgH="431613" progId="Equation.3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916113"/>
                        <a:ext cx="3241675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62" name="AutoShape 294"/>
          <p:cNvSpPr>
            <a:spLocks noChangeArrowheads="1"/>
          </p:cNvSpPr>
          <p:nvPr/>
        </p:nvSpPr>
        <p:spPr bwMode="auto">
          <a:xfrm>
            <a:off x="5148263" y="2133600"/>
            <a:ext cx="431800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63" name="Text Box 295"/>
          <p:cNvSpPr txBox="1">
            <a:spLocks noChangeArrowheads="1"/>
          </p:cNvSpPr>
          <p:nvPr/>
        </p:nvSpPr>
        <p:spPr bwMode="auto">
          <a:xfrm>
            <a:off x="323850" y="29972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证</a:t>
            </a:r>
            <a:r>
              <a:rPr lang="en-US" altLang="zh-CN"/>
              <a:t>:</a:t>
            </a:r>
            <a:endParaRPr lang="en-US" altLang="zh-CN" b="0"/>
          </a:p>
        </p:txBody>
      </p:sp>
      <p:sp>
        <p:nvSpPr>
          <p:cNvPr id="7464" name="Text Box 296"/>
          <p:cNvSpPr txBox="1">
            <a:spLocks noChangeArrowheads="1"/>
          </p:cNvSpPr>
          <p:nvPr/>
        </p:nvSpPr>
        <p:spPr bwMode="auto">
          <a:xfrm>
            <a:off x="1258888" y="2997200"/>
            <a:ext cx="7200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因正项级数的部分和数列</a:t>
            </a:r>
            <a:r>
              <a:rPr lang="en-US" altLang="zh-CN"/>
              <a:t>{ </a:t>
            </a:r>
            <a:r>
              <a:rPr lang="en-US" altLang="zh-CN" i="1"/>
              <a:t>s</a:t>
            </a:r>
            <a:r>
              <a:rPr lang="en-US" altLang="zh-CN" i="1" baseline="-25000"/>
              <a:t>n </a:t>
            </a:r>
            <a:r>
              <a:rPr lang="en-US" altLang="zh-CN"/>
              <a:t>} </a:t>
            </a:r>
            <a:r>
              <a:rPr lang="zh-CN" altLang="en-US"/>
              <a:t>是单调增加的</a:t>
            </a:r>
            <a:r>
              <a:rPr lang="en-US" altLang="zh-CN"/>
              <a:t>,</a:t>
            </a:r>
          </a:p>
        </p:txBody>
      </p:sp>
      <p:sp>
        <p:nvSpPr>
          <p:cNvPr id="7465" name="Text Box 297"/>
          <p:cNvSpPr txBox="1">
            <a:spLocks noChangeArrowheads="1"/>
          </p:cNvSpPr>
          <p:nvPr/>
        </p:nvSpPr>
        <p:spPr bwMode="auto">
          <a:xfrm>
            <a:off x="395288" y="3644900"/>
            <a:ext cx="2593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又已知其有界 </a:t>
            </a:r>
            <a:r>
              <a:rPr lang="en-US" altLang="zh-CN"/>
              <a:t>, </a:t>
            </a:r>
          </a:p>
        </p:txBody>
      </p:sp>
      <p:grpSp>
        <p:nvGrpSpPr>
          <p:cNvPr id="3" name="Group 312"/>
          <p:cNvGrpSpPr>
            <a:grpSpLocks/>
          </p:cNvGrpSpPr>
          <p:nvPr/>
        </p:nvGrpSpPr>
        <p:grpSpPr bwMode="auto">
          <a:xfrm>
            <a:off x="3000401" y="3643314"/>
            <a:ext cx="5370512" cy="519113"/>
            <a:chOff x="1898" y="2296"/>
            <a:chExt cx="3383" cy="327"/>
          </a:xfrm>
        </p:grpSpPr>
        <p:sp>
          <p:nvSpPr>
            <p:cNvPr id="2071" name="Rectangle 311"/>
            <p:cNvSpPr>
              <a:spLocks noChangeArrowheads="1"/>
            </p:cNvSpPr>
            <p:nvPr/>
          </p:nvSpPr>
          <p:spPr bwMode="auto">
            <a:xfrm>
              <a:off x="2245" y="2296"/>
              <a:ext cx="2578" cy="318"/>
            </a:xfrm>
            <a:prstGeom prst="rect">
              <a:avLst/>
            </a:prstGeom>
            <a:solidFill>
              <a:srgbClr val="00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2" name="Text Box 299"/>
            <p:cNvSpPr txBox="1">
              <a:spLocks noChangeArrowheads="1"/>
            </p:cNvSpPr>
            <p:nvPr/>
          </p:nvSpPr>
          <p:spPr bwMode="auto">
            <a:xfrm>
              <a:off x="1898" y="2296"/>
              <a:ext cx="338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/>
                <a:t>由“单调有界数列必有极限” 知</a:t>
              </a:r>
              <a:r>
                <a:rPr lang="en-US" altLang="zh-CN" dirty="0"/>
                <a:t>,              </a:t>
              </a:r>
            </a:p>
          </p:txBody>
        </p:sp>
      </p:grpSp>
      <p:graphicFrame>
        <p:nvGraphicFramePr>
          <p:cNvPr id="7468" name="Object 300"/>
          <p:cNvGraphicFramePr>
            <a:graphicFrameLocks noChangeAspect="1"/>
          </p:cNvGraphicFramePr>
          <p:nvPr/>
        </p:nvGraphicFramePr>
        <p:xfrm>
          <a:off x="468313" y="4423681"/>
          <a:ext cx="20161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公式" r:id="rId13" imgW="23952960" imgH="9334440" progId="Equation.3">
                  <p:embed/>
                </p:oleObj>
              </mc:Choice>
              <mc:Fallback>
                <p:oleObj name="公式" r:id="rId13" imgW="23952960" imgH="93344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423681"/>
                        <a:ext cx="2016125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69" name="Rectangle 301"/>
          <p:cNvSpPr>
            <a:spLocks noChangeArrowheads="1"/>
          </p:cNvSpPr>
          <p:nvPr/>
        </p:nvSpPr>
        <p:spPr bwMode="auto">
          <a:xfrm>
            <a:off x="2555875" y="4437063"/>
            <a:ext cx="2495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故原级数收敛 </a:t>
            </a:r>
            <a:r>
              <a:rPr lang="en-US" altLang="zh-CN"/>
              <a:t>.</a:t>
            </a:r>
          </a:p>
        </p:txBody>
      </p:sp>
      <p:sp>
        <p:nvSpPr>
          <p:cNvPr id="7473" name="AutoShape 305"/>
          <p:cNvSpPr>
            <a:spLocks noChangeArrowheads="1"/>
          </p:cNvSpPr>
          <p:nvPr/>
        </p:nvSpPr>
        <p:spPr bwMode="auto">
          <a:xfrm>
            <a:off x="4930775" y="2133600"/>
            <a:ext cx="431800" cy="4318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475" name="Object 307"/>
          <p:cNvGraphicFramePr>
            <a:graphicFrameLocks noChangeAspect="1"/>
          </p:cNvGraphicFramePr>
          <p:nvPr/>
        </p:nvGraphicFramePr>
        <p:xfrm>
          <a:off x="1042988" y="5013325"/>
          <a:ext cx="4103687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公式" r:id="rId15" imgW="54011880" imgH="13804920" progId="Equation.3">
                  <p:embed/>
                </p:oleObj>
              </mc:Choice>
              <mc:Fallback>
                <p:oleObj name="公式" r:id="rId15" imgW="54011880" imgH="1380492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013325"/>
                        <a:ext cx="4103687" cy="1049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" name="Object 309"/>
          <p:cNvGraphicFramePr>
            <a:graphicFrameLocks noChangeAspect="1"/>
          </p:cNvGraphicFramePr>
          <p:nvPr/>
        </p:nvGraphicFramePr>
        <p:xfrm>
          <a:off x="5362575" y="5251450"/>
          <a:ext cx="216058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公式" r:id="rId17" imgW="28827360" imgH="8928000" progId="Equation.3">
                  <p:embed/>
                </p:oleObj>
              </mc:Choice>
              <mc:Fallback>
                <p:oleObj name="公式" r:id="rId17" imgW="28827360" imgH="89280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5251450"/>
                        <a:ext cx="2160588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14"/>
          <p:cNvGrpSpPr>
            <a:grpSpLocks/>
          </p:cNvGrpSpPr>
          <p:nvPr/>
        </p:nvGrpSpPr>
        <p:grpSpPr bwMode="auto">
          <a:xfrm>
            <a:off x="468313" y="5949950"/>
            <a:ext cx="6042025" cy="519113"/>
            <a:chOff x="476" y="3748"/>
            <a:chExt cx="3806" cy="327"/>
          </a:xfrm>
        </p:grpSpPr>
        <p:sp>
          <p:nvSpPr>
            <p:cNvPr id="2069" name="Rectangle 313"/>
            <p:cNvSpPr>
              <a:spLocks noChangeArrowheads="1"/>
            </p:cNvSpPr>
            <p:nvPr/>
          </p:nvSpPr>
          <p:spPr bwMode="auto">
            <a:xfrm>
              <a:off x="975" y="3748"/>
              <a:ext cx="1814" cy="317"/>
            </a:xfrm>
            <a:prstGeom prst="rect">
              <a:avLst/>
            </a:prstGeom>
            <a:solidFill>
              <a:srgbClr val="00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0" name="Text Box 310"/>
            <p:cNvSpPr txBox="1">
              <a:spLocks noChangeArrowheads="1"/>
            </p:cNvSpPr>
            <p:nvPr/>
          </p:nvSpPr>
          <p:spPr bwMode="auto">
            <a:xfrm>
              <a:off x="476" y="3748"/>
              <a:ext cx="38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再由收敛数列的有界性知</a:t>
              </a:r>
              <a:r>
                <a:rPr lang="en-US" altLang="zh-CN"/>
                <a:t>,  { </a:t>
              </a:r>
              <a:r>
                <a:rPr lang="en-US" altLang="zh-CN" i="1"/>
                <a:t>s</a:t>
              </a:r>
              <a:r>
                <a:rPr lang="en-US" altLang="zh-CN" i="1" baseline="-25000"/>
                <a:t>n </a:t>
              </a:r>
              <a:r>
                <a:rPr lang="en-US" altLang="zh-CN"/>
                <a:t>} </a:t>
              </a:r>
              <a:r>
                <a:rPr lang="zh-CN" altLang="en-US"/>
                <a:t>有界 </a:t>
              </a:r>
              <a:r>
                <a:rPr lang="en-US" altLang="zh-CN"/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0" grpId="0" autoUpdateAnimBg="0"/>
      <p:bldP spid="7462" grpId="0" animBg="1"/>
      <p:bldP spid="7463" grpId="0" autoUpdateAnimBg="0"/>
      <p:bldP spid="7464" grpId="0" autoUpdateAnimBg="0"/>
      <p:bldP spid="7465" grpId="0" autoUpdateAnimBg="0"/>
      <p:bldP spid="7469" grpId="0" autoUpdateAnimBg="0"/>
      <p:bldP spid="747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12192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33"/>
                </a:solidFill>
                <a:ea typeface="楷体_GB2312" pitchFamily="49" charset="-122"/>
              </a:rPr>
              <a:t>小结</a:t>
            </a:r>
          </a:p>
        </p:txBody>
      </p:sp>
      <p:sp>
        <p:nvSpPr>
          <p:cNvPr id="20491" name="Text Box 4"/>
          <p:cNvSpPr txBox="1">
            <a:spLocks noChangeArrowheads="1"/>
          </p:cNvSpPr>
          <p:nvPr/>
        </p:nvSpPr>
        <p:spPr bwMode="auto">
          <a:xfrm>
            <a:off x="3962400" y="304800"/>
            <a:ext cx="3279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(</a:t>
            </a:r>
            <a:r>
              <a:rPr lang="zh-CN" altLang="en-US">
                <a:solidFill>
                  <a:srgbClr val="00FFFF"/>
                </a:solidFill>
              </a:rPr>
              <a:t>正项</a:t>
            </a:r>
            <a:r>
              <a:rPr lang="zh-CN" altLang="en-US">
                <a:solidFill>
                  <a:schemeClr val="tx2"/>
                </a:solidFill>
              </a:rPr>
              <a:t>级数的审敛法</a:t>
            </a:r>
            <a:r>
              <a:rPr lang="en-US" altLang="zh-CN">
                <a:solidFill>
                  <a:schemeClr val="tx2"/>
                </a:solidFill>
              </a:rPr>
              <a:t>)</a:t>
            </a:r>
          </a:p>
        </p:txBody>
      </p:sp>
      <p:graphicFrame>
        <p:nvGraphicFramePr>
          <p:cNvPr id="79888" name="Object 16"/>
          <p:cNvGraphicFramePr>
            <a:graphicFrameLocks noChangeAspect="1"/>
          </p:cNvGraphicFramePr>
          <p:nvPr/>
        </p:nvGraphicFramePr>
        <p:xfrm>
          <a:off x="1066800" y="914400"/>
          <a:ext cx="64770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Equation" r:id="rId3" imgW="82039680" imgH="13398480" progId="Equation.3">
                  <p:embed/>
                </p:oleObj>
              </mc:Choice>
              <mc:Fallback>
                <p:oleObj name="Equation" r:id="rId3" imgW="82039680" imgH="13398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14400"/>
                        <a:ext cx="6477000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9" name="Text Box 17"/>
          <p:cNvSpPr txBox="1">
            <a:spLocks noChangeArrowheads="1"/>
          </p:cNvSpPr>
          <p:nvPr/>
        </p:nvSpPr>
        <p:spPr bwMode="auto">
          <a:xfrm>
            <a:off x="381000" y="1143000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a.</a:t>
            </a:r>
          </a:p>
        </p:txBody>
      </p:sp>
      <p:graphicFrame>
        <p:nvGraphicFramePr>
          <p:cNvPr id="79890" name="Object 18"/>
          <p:cNvGraphicFramePr>
            <a:graphicFrameLocks noChangeAspect="1"/>
          </p:cNvGraphicFramePr>
          <p:nvPr/>
        </p:nvGraphicFramePr>
        <p:xfrm>
          <a:off x="1219200" y="1828800"/>
          <a:ext cx="563245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Equation" r:id="rId5" imgW="2451100" imgH="419100" progId="Equation.3">
                  <p:embed/>
                </p:oleObj>
              </mc:Choice>
              <mc:Fallback>
                <p:oleObj name="Equation" r:id="rId5" imgW="2451100" imgH="4191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5632450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1" name="Text Box 19"/>
          <p:cNvSpPr txBox="1">
            <a:spLocks noChangeArrowheads="1"/>
          </p:cNvSpPr>
          <p:nvPr/>
        </p:nvSpPr>
        <p:spPr bwMode="auto">
          <a:xfrm>
            <a:off x="381000" y="2057400"/>
            <a:ext cx="471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b.</a:t>
            </a:r>
          </a:p>
        </p:txBody>
      </p:sp>
      <p:graphicFrame>
        <p:nvGraphicFramePr>
          <p:cNvPr id="79893" name="Object 21"/>
          <p:cNvGraphicFramePr>
            <a:graphicFrameLocks noChangeAspect="1"/>
          </p:cNvGraphicFramePr>
          <p:nvPr/>
        </p:nvGraphicFramePr>
        <p:xfrm>
          <a:off x="1295400" y="2667000"/>
          <a:ext cx="566102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Equation" r:id="rId7" imgW="2463800" imgH="419100" progId="Equation.3">
                  <p:embed/>
                </p:oleObj>
              </mc:Choice>
              <mc:Fallback>
                <p:oleObj name="Equation" r:id="rId7" imgW="2463800" imgH="4191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667000"/>
                        <a:ext cx="5661025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395288" y="3860800"/>
            <a:ext cx="430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c.</a:t>
            </a:r>
          </a:p>
        </p:txBody>
      </p:sp>
      <p:graphicFrame>
        <p:nvGraphicFramePr>
          <p:cNvPr id="79895" name="Object 23"/>
          <p:cNvGraphicFramePr>
            <a:graphicFrameLocks noChangeAspect="1"/>
          </p:cNvGraphicFramePr>
          <p:nvPr/>
        </p:nvGraphicFramePr>
        <p:xfrm>
          <a:off x="4140200" y="3644900"/>
          <a:ext cx="385762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公式" r:id="rId9" imgW="1701800" imgH="431800" progId="Equation.3">
                  <p:embed/>
                </p:oleObj>
              </mc:Choice>
              <mc:Fallback>
                <p:oleObj name="公式" r:id="rId9" imgW="1701800" imgH="431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644900"/>
                        <a:ext cx="3857625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6" name="Object 24"/>
          <p:cNvGraphicFramePr>
            <a:graphicFrameLocks noChangeAspect="1"/>
          </p:cNvGraphicFramePr>
          <p:nvPr/>
        </p:nvGraphicFramePr>
        <p:xfrm>
          <a:off x="3924300" y="4581525"/>
          <a:ext cx="33655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公式" r:id="rId11" imgW="1447800" imgH="431800" progId="Equation.3">
                  <p:embed/>
                </p:oleObj>
              </mc:Choice>
              <mc:Fallback>
                <p:oleObj name="公式" r:id="rId11" imgW="1447800" imgH="431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581525"/>
                        <a:ext cx="3365500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7" name="Object 25"/>
          <p:cNvGraphicFramePr>
            <a:graphicFrameLocks noChangeAspect="1"/>
          </p:cNvGraphicFramePr>
          <p:nvPr/>
        </p:nvGraphicFramePr>
        <p:xfrm>
          <a:off x="3924300" y="5516563"/>
          <a:ext cx="33655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公式" r:id="rId13" imgW="1447800" imgH="431800" progId="Equation.3">
                  <p:embed/>
                </p:oleObj>
              </mc:Choice>
              <mc:Fallback>
                <p:oleObj name="公式" r:id="rId13" imgW="1447800" imgH="431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516563"/>
                        <a:ext cx="3365500" cy="97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9" name="Object 27"/>
          <p:cNvGraphicFramePr>
            <a:graphicFrameLocks noChangeAspect="1"/>
          </p:cNvGraphicFramePr>
          <p:nvPr/>
        </p:nvGraphicFramePr>
        <p:xfrm>
          <a:off x="611188" y="4508500"/>
          <a:ext cx="18002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公式" r:id="rId15" imgW="748975" imgH="444307" progId="Equation.3">
                  <p:embed/>
                </p:oleObj>
              </mc:Choice>
              <mc:Fallback>
                <p:oleObj name="公式" r:id="rId15" imgW="748975" imgH="444307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508500"/>
                        <a:ext cx="1800225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0" name="Object 28"/>
          <p:cNvGraphicFramePr>
            <a:graphicFrameLocks noChangeAspect="1"/>
          </p:cNvGraphicFramePr>
          <p:nvPr/>
        </p:nvGraphicFramePr>
        <p:xfrm>
          <a:off x="2484438" y="3860800"/>
          <a:ext cx="1549400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公式" r:id="rId17" imgW="634725" imgH="1028254" progId="Equation.3">
                  <p:embed/>
                </p:oleObj>
              </mc:Choice>
              <mc:Fallback>
                <p:oleObj name="公式" r:id="rId17" imgW="634725" imgH="1028254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860800"/>
                        <a:ext cx="1549400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1" name="AutoShape 29"/>
          <p:cNvSpPr>
            <a:spLocks/>
          </p:cNvSpPr>
          <p:nvPr/>
        </p:nvSpPr>
        <p:spPr bwMode="auto">
          <a:xfrm>
            <a:off x="2339975" y="3860800"/>
            <a:ext cx="144463" cy="2376488"/>
          </a:xfrm>
          <a:prstGeom prst="leftBrace">
            <a:avLst>
              <a:gd name="adj1" fmla="val 13708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9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9" grpId="0" autoUpdateAnimBg="0"/>
      <p:bldP spid="79891" grpId="0" autoUpdateAnimBg="0"/>
      <p:bldP spid="79894" grpId="0" autoUpdateAnimBg="0"/>
      <p:bldP spid="7990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395288" y="981075"/>
            <a:ext cx="5603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d. </a:t>
            </a:r>
          </a:p>
        </p:txBody>
      </p:sp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3203575" y="549275"/>
          <a:ext cx="2847975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公式" r:id="rId3" imgW="1155700" imgH="660400" progId="Equation.3">
                  <p:embed/>
                </p:oleObj>
              </mc:Choice>
              <mc:Fallback>
                <p:oleObj name="公式" r:id="rId3" imgW="1155700" imgH="660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49275"/>
                        <a:ext cx="2847975" cy="154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611188" y="4941888"/>
            <a:ext cx="5607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归纳判定正项级数敛散性的流程图</a:t>
            </a:r>
            <a:r>
              <a:rPr lang="en-US" altLang="zh-CN"/>
              <a:t>.</a:t>
            </a:r>
          </a:p>
        </p:txBody>
      </p:sp>
      <p:graphicFrame>
        <p:nvGraphicFramePr>
          <p:cNvPr id="99337" name="Object 9"/>
          <p:cNvGraphicFramePr>
            <a:graphicFrameLocks noChangeAspect="1"/>
          </p:cNvGraphicFramePr>
          <p:nvPr/>
        </p:nvGraphicFramePr>
        <p:xfrm>
          <a:off x="971550" y="3141663"/>
          <a:ext cx="2095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公式" r:id="rId5" imgW="850531" imgH="304668" progId="Equation.3">
                  <p:embed/>
                </p:oleObj>
              </mc:Choice>
              <mc:Fallback>
                <p:oleObj name="公式" r:id="rId5" imgW="850531" imgH="304668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41663"/>
                        <a:ext cx="20955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395288" y="3141663"/>
            <a:ext cx="430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e.</a:t>
            </a:r>
          </a:p>
        </p:txBody>
      </p:sp>
      <p:graphicFrame>
        <p:nvGraphicFramePr>
          <p:cNvPr id="99339" name="Object 11"/>
          <p:cNvGraphicFramePr>
            <a:graphicFrameLocks noChangeAspect="1"/>
          </p:cNvGraphicFramePr>
          <p:nvPr/>
        </p:nvGraphicFramePr>
        <p:xfrm>
          <a:off x="971550" y="765175"/>
          <a:ext cx="20447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公式" r:id="rId7" imgW="850531" imgH="444307" progId="Equation.3">
                  <p:embed/>
                </p:oleObj>
              </mc:Choice>
              <mc:Fallback>
                <p:oleObj name="公式" r:id="rId7" imgW="850531" imgH="444307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765175"/>
                        <a:ext cx="2044700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0" name="AutoShape 12"/>
          <p:cNvSpPr>
            <a:spLocks/>
          </p:cNvSpPr>
          <p:nvPr/>
        </p:nvSpPr>
        <p:spPr bwMode="auto">
          <a:xfrm>
            <a:off x="3059113" y="620713"/>
            <a:ext cx="144462" cy="1439862"/>
          </a:xfrm>
          <a:prstGeom prst="leftBrace">
            <a:avLst>
              <a:gd name="adj1" fmla="val 8305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9341" name="Object 13"/>
          <p:cNvGraphicFramePr>
            <a:graphicFrameLocks noChangeAspect="1"/>
          </p:cNvGraphicFramePr>
          <p:nvPr/>
        </p:nvGraphicFramePr>
        <p:xfrm>
          <a:off x="4356100" y="260350"/>
          <a:ext cx="23145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公式" r:id="rId9" imgW="939392" imgH="431613" progId="Equation.3">
                  <p:embed/>
                </p:oleObj>
              </mc:Choice>
              <mc:Fallback>
                <p:oleObj name="公式" r:id="rId9" imgW="939392" imgH="431613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60350"/>
                        <a:ext cx="2314575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2" name="Object 14"/>
          <p:cNvGraphicFramePr>
            <a:graphicFrameLocks noChangeAspect="1"/>
          </p:cNvGraphicFramePr>
          <p:nvPr/>
        </p:nvGraphicFramePr>
        <p:xfrm>
          <a:off x="6084888" y="1341438"/>
          <a:ext cx="240823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公式" r:id="rId11" imgW="977900" imgH="431800" progId="Equation.3">
                  <p:embed/>
                </p:oleObj>
              </mc:Choice>
              <mc:Fallback>
                <p:oleObj name="公式" r:id="rId11" imgW="977900" imgH="431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1341438"/>
                        <a:ext cx="2408237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3" name="Object 15"/>
          <p:cNvGraphicFramePr>
            <a:graphicFrameLocks noChangeAspect="1"/>
          </p:cNvGraphicFramePr>
          <p:nvPr/>
        </p:nvGraphicFramePr>
        <p:xfrm>
          <a:off x="3203575" y="2781300"/>
          <a:ext cx="2847975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公式" r:id="rId13" imgW="1155700" imgH="660400" progId="Equation.3">
                  <p:embed/>
                </p:oleObj>
              </mc:Choice>
              <mc:Fallback>
                <p:oleObj name="公式" r:id="rId13" imgW="1155700" imgH="6604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781300"/>
                        <a:ext cx="2847975" cy="154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4" name="AutoShape 16"/>
          <p:cNvSpPr>
            <a:spLocks/>
          </p:cNvSpPr>
          <p:nvPr/>
        </p:nvSpPr>
        <p:spPr bwMode="auto">
          <a:xfrm>
            <a:off x="3059113" y="2852738"/>
            <a:ext cx="144462" cy="1439862"/>
          </a:xfrm>
          <a:prstGeom prst="leftBrace">
            <a:avLst>
              <a:gd name="adj1" fmla="val 8305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9345" name="Object 17"/>
          <p:cNvGraphicFramePr>
            <a:graphicFrameLocks noChangeAspect="1"/>
          </p:cNvGraphicFramePr>
          <p:nvPr/>
        </p:nvGraphicFramePr>
        <p:xfrm>
          <a:off x="4356100" y="2492375"/>
          <a:ext cx="23145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公式" r:id="rId14" imgW="939392" imgH="431613" progId="Equation.3">
                  <p:embed/>
                </p:oleObj>
              </mc:Choice>
              <mc:Fallback>
                <p:oleObj name="公式" r:id="rId14" imgW="939392" imgH="431613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492375"/>
                        <a:ext cx="2314575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6" name="Object 18"/>
          <p:cNvGraphicFramePr>
            <a:graphicFrameLocks noChangeAspect="1"/>
          </p:cNvGraphicFramePr>
          <p:nvPr/>
        </p:nvGraphicFramePr>
        <p:xfrm>
          <a:off x="6084888" y="3573463"/>
          <a:ext cx="240823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公式" r:id="rId16" imgW="977900" imgH="431800" progId="Equation.3">
                  <p:embed/>
                </p:oleObj>
              </mc:Choice>
              <mc:Fallback>
                <p:oleObj name="公式" r:id="rId16" imgW="977900" imgH="431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573463"/>
                        <a:ext cx="2408237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autoUpdateAnimBg="0"/>
      <p:bldP spid="99336" grpId="0"/>
      <p:bldP spid="99338" grpId="0"/>
      <p:bldP spid="99340" grpId="0" animBg="1"/>
      <p:bldP spid="993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28956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重要参考级数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09600" y="1219200"/>
            <a:ext cx="2940050" cy="1087438"/>
            <a:chOff x="384" y="768"/>
            <a:chExt cx="1852" cy="685"/>
          </a:xfrm>
        </p:grpSpPr>
        <p:sp>
          <p:nvSpPr>
            <p:cNvPr id="22543" name="Text Box 3"/>
            <p:cNvSpPr txBox="1">
              <a:spLocks noChangeArrowheads="1"/>
            </p:cNvSpPr>
            <p:nvPr/>
          </p:nvSpPr>
          <p:spPr bwMode="auto">
            <a:xfrm>
              <a:off x="384" y="960"/>
              <a:ext cx="12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楷体_GB2312" pitchFamily="49" charset="-122"/>
                </a:rPr>
                <a:t>几何级数 </a:t>
              </a:r>
              <a:endParaRPr lang="zh-CN" altLang="en-US" sz="2400">
                <a:solidFill>
                  <a:srgbClr val="FF0000"/>
                </a:solidFill>
                <a:latin typeface="楷体_GB2312" pitchFamily="49" charset="-122"/>
              </a:endParaRPr>
            </a:p>
          </p:txBody>
        </p:sp>
        <p:graphicFrame>
          <p:nvGraphicFramePr>
            <p:cNvPr id="22534" name="Object 5"/>
            <p:cNvGraphicFramePr>
              <a:graphicFrameLocks noChangeAspect="1"/>
            </p:cNvGraphicFramePr>
            <p:nvPr/>
          </p:nvGraphicFramePr>
          <p:xfrm>
            <a:off x="1344" y="768"/>
            <a:ext cx="892" cy="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0" name="Equation" r:id="rId3" imgW="17453880" imgH="13398480" progId="Equation.3">
                    <p:embed/>
                  </p:oleObj>
                </mc:Choice>
                <mc:Fallback>
                  <p:oleObj name="Equation" r:id="rId3" imgW="17453880" imgH="1339848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768"/>
                          <a:ext cx="892" cy="6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84213" y="2636838"/>
            <a:ext cx="2514600" cy="1154112"/>
            <a:chOff x="576" y="2156"/>
            <a:chExt cx="1584" cy="727"/>
          </a:xfrm>
        </p:grpSpPr>
        <p:sp>
          <p:nvSpPr>
            <p:cNvPr id="22542" name="Rectangle 6"/>
            <p:cNvSpPr>
              <a:spLocks noChangeArrowheads="1"/>
            </p:cNvSpPr>
            <p:nvPr/>
          </p:nvSpPr>
          <p:spPr bwMode="auto">
            <a:xfrm>
              <a:off x="576" y="2352"/>
              <a:ext cx="8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p </a:t>
              </a:r>
              <a:r>
                <a:rPr lang="en-US" altLang="zh-CN">
                  <a:latin typeface="楷体_GB2312" pitchFamily="49" charset="-122"/>
                </a:rPr>
                <a:t>-</a:t>
              </a:r>
              <a:r>
                <a:rPr lang="zh-CN" altLang="en-US">
                  <a:latin typeface="楷体_GB2312" pitchFamily="49" charset="-122"/>
                </a:rPr>
                <a:t>级数</a:t>
              </a:r>
            </a:p>
          </p:txBody>
        </p:sp>
        <p:graphicFrame>
          <p:nvGraphicFramePr>
            <p:cNvPr id="22533" name="Object 8"/>
            <p:cNvGraphicFramePr>
              <a:graphicFrameLocks noChangeAspect="1"/>
            </p:cNvGraphicFramePr>
            <p:nvPr/>
          </p:nvGraphicFramePr>
          <p:xfrm>
            <a:off x="1325" y="2156"/>
            <a:ext cx="835" cy="7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1" name="Equation" r:id="rId5" imgW="16235280" imgH="13398480" progId="Equation.3">
                    <p:embed/>
                  </p:oleObj>
                </mc:Choice>
                <mc:Fallback>
                  <p:oleObj name="Equation" r:id="rId5" imgW="16235280" imgH="1339848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5" y="2156"/>
                          <a:ext cx="835" cy="7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11188" y="4724400"/>
            <a:ext cx="2643187" cy="1147763"/>
            <a:chOff x="689" y="3168"/>
            <a:chExt cx="1665" cy="723"/>
          </a:xfrm>
        </p:grpSpPr>
        <p:sp>
          <p:nvSpPr>
            <p:cNvPr id="22541" name="Rectangle 7"/>
            <p:cNvSpPr>
              <a:spLocks noChangeArrowheads="1"/>
            </p:cNvSpPr>
            <p:nvPr/>
          </p:nvSpPr>
          <p:spPr bwMode="auto">
            <a:xfrm>
              <a:off x="689" y="3360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</a:rPr>
                <a:t>调和级数</a:t>
              </a:r>
            </a:p>
          </p:txBody>
        </p:sp>
        <p:graphicFrame>
          <p:nvGraphicFramePr>
            <p:cNvPr id="22532" name="Object 9"/>
            <p:cNvGraphicFramePr>
              <a:graphicFrameLocks noChangeAspect="1"/>
            </p:cNvGraphicFramePr>
            <p:nvPr/>
          </p:nvGraphicFramePr>
          <p:xfrm>
            <a:off x="1632" y="3168"/>
            <a:ext cx="722" cy="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2" name="Equation" r:id="rId7" imgW="13392000" imgH="13398480" progId="Equation.3">
                    <p:embed/>
                  </p:oleObj>
                </mc:Choice>
                <mc:Fallback>
                  <p:oleObj name="Equation" r:id="rId7" imgW="13392000" imgH="1339848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168"/>
                          <a:ext cx="722" cy="7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0365" name="Object 13"/>
          <p:cNvGraphicFramePr>
            <a:graphicFrameLocks noChangeAspect="1"/>
          </p:cNvGraphicFramePr>
          <p:nvPr/>
        </p:nvGraphicFramePr>
        <p:xfrm>
          <a:off x="3657600" y="1524000"/>
          <a:ext cx="49641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9" imgW="64979280" imgH="6896160" progId="Equation.3">
                  <p:embed/>
                </p:oleObj>
              </mc:Choice>
              <mc:Fallback>
                <p:oleObj name="Equation" r:id="rId9" imgW="64979280" imgH="68961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524000"/>
                        <a:ext cx="4964113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9" name="Object 17"/>
          <p:cNvGraphicFramePr>
            <a:graphicFrameLocks noChangeAspect="1"/>
          </p:cNvGraphicFramePr>
          <p:nvPr/>
        </p:nvGraphicFramePr>
        <p:xfrm>
          <a:off x="3505200" y="2895600"/>
          <a:ext cx="44037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11" imgW="57667680" imgH="6896160" progId="Equation.3">
                  <p:embed/>
                </p:oleObj>
              </mc:Choice>
              <mc:Fallback>
                <p:oleObj name="Equation" r:id="rId11" imgW="57667680" imgH="68961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895600"/>
                        <a:ext cx="4403725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70" name="Text Box 18"/>
          <p:cNvSpPr txBox="1">
            <a:spLocks noChangeArrowheads="1"/>
          </p:cNvSpPr>
          <p:nvPr/>
        </p:nvSpPr>
        <p:spPr bwMode="auto">
          <a:xfrm>
            <a:off x="914400" y="3733800"/>
            <a:ext cx="1692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/>
              <a:t>  </a:t>
            </a:r>
            <a:r>
              <a:rPr lang="en-US" altLang="zh-CN"/>
              <a:t> ( </a:t>
            </a:r>
            <a:r>
              <a:rPr lang="en-US" altLang="zh-CN" i="1"/>
              <a:t>p </a:t>
            </a:r>
            <a:r>
              <a:rPr lang="en-US" altLang="zh-CN"/>
              <a:t>&gt; 0 )</a:t>
            </a:r>
          </a:p>
        </p:txBody>
      </p:sp>
      <p:sp>
        <p:nvSpPr>
          <p:cNvPr id="100371" name="Text Box 19"/>
          <p:cNvSpPr txBox="1">
            <a:spLocks noChangeArrowheads="1"/>
          </p:cNvSpPr>
          <p:nvPr/>
        </p:nvSpPr>
        <p:spPr bwMode="auto">
          <a:xfrm>
            <a:off x="3429000" y="5029200"/>
            <a:ext cx="987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FFFF"/>
                </a:solidFill>
              </a:rPr>
              <a:t>发散</a:t>
            </a:r>
            <a:r>
              <a:rPr lang="en-US" altLang="zh-CN">
                <a:solidFill>
                  <a:srgbClr val="00FFFF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0" grpId="0" autoUpdateAnimBg="0"/>
      <p:bldP spid="10037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23622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CC00"/>
                </a:solidFill>
                <a:ea typeface="楷体_GB2312" pitchFamily="49" charset="-122"/>
              </a:rPr>
              <a:t>课堂练习</a:t>
            </a:r>
          </a:p>
        </p:txBody>
      </p:sp>
      <p:sp>
        <p:nvSpPr>
          <p:cNvPr id="2356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1.</a:t>
            </a:r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914400" y="990600"/>
          <a:ext cx="4800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3" imgW="4622800" imgH="965200" progId="Equation.3">
                  <p:embed/>
                </p:oleObj>
              </mc:Choice>
              <mc:Fallback>
                <p:oleObj name="Equation" r:id="rId3" imgW="4622800" imgH="965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90600"/>
                        <a:ext cx="48006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1219200" y="2057400"/>
          <a:ext cx="22860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5" imgW="990170" imgH="444307" progId="Equation.3">
                  <p:embed/>
                </p:oleObj>
              </mc:Choice>
              <mc:Fallback>
                <p:oleObj name="Equation" r:id="rId5" imgW="990170" imgH="444307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057400"/>
                        <a:ext cx="2286000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457200" y="22860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136199" name="Object 7"/>
          <p:cNvGraphicFramePr>
            <a:graphicFrameLocks noChangeAspect="1"/>
          </p:cNvGraphicFramePr>
          <p:nvPr/>
        </p:nvGraphicFramePr>
        <p:xfrm>
          <a:off x="381000" y="3276600"/>
          <a:ext cx="5233988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7" imgW="2286000" imgH="457200" progId="Equation.3">
                  <p:embed/>
                </p:oleObj>
              </mc:Choice>
              <mc:Fallback>
                <p:oleObj name="Equation" r:id="rId7" imgW="2286000" imgH="457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76600"/>
                        <a:ext cx="5233988" cy="104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0" name="Object 8"/>
          <p:cNvGraphicFramePr>
            <a:graphicFrameLocks noChangeAspect="1"/>
          </p:cNvGraphicFramePr>
          <p:nvPr/>
        </p:nvGraphicFramePr>
        <p:xfrm>
          <a:off x="5940425" y="4724400"/>
          <a:ext cx="1155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9" imgW="507780" imgH="203112" progId="Equation.3">
                  <p:embed/>
                </p:oleObj>
              </mc:Choice>
              <mc:Fallback>
                <p:oleObj name="Equation" r:id="rId9" imgW="507780" imgH="203112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724400"/>
                        <a:ext cx="115570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1" name="Object 9"/>
          <p:cNvGraphicFramePr>
            <a:graphicFrameLocks noChangeAspect="1"/>
          </p:cNvGraphicFramePr>
          <p:nvPr/>
        </p:nvGraphicFramePr>
        <p:xfrm>
          <a:off x="5562600" y="3200400"/>
          <a:ext cx="32004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Equation" r:id="rId11" imgW="44669160" imgH="15024240" progId="Equation.3">
                  <p:embed/>
                </p:oleObj>
              </mc:Choice>
              <mc:Fallback>
                <p:oleObj name="Equation" r:id="rId11" imgW="44669160" imgH="150242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200400"/>
                        <a:ext cx="3200400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2" name="Object 10"/>
          <p:cNvGraphicFramePr>
            <a:graphicFrameLocks noChangeAspect="1"/>
          </p:cNvGraphicFramePr>
          <p:nvPr/>
        </p:nvGraphicFramePr>
        <p:xfrm>
          <a:off x="1905000" y="4419600"/>
          <a:ext cx="3840163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Equation" r:id="rId13" imgW="53605800" imgH="15024240" progId="Equation.3">
                  <p:embed/>
                </p:oleObj>
              </mc:Choice>
              <mc:Fallback>
                <p:oleObj name="Equation" r:id="rId13" imgW="53605800" imgH="150242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19600"/>
                        <a:ext cx="3840163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611188" y="5805488"/>
            <a:ext cx="4895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故由比值审敛法知原级数发散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8" grpId="0" autoUpdateAnimBg="0"/>
      <p:bldP spid="13620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428625"/>
            <a:ext cx="6858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2.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250825" y="1773238"/>
            <a:ext cx="1944688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简证：</a:t>
            </a:r>
          </a:p>
        </p:txBody>
      </p:sp>
      <p:graphicFrame>
        <p:nvGraphicFramePr>
          <p:cNvPr id="138245" name="Object 5"/>
          <p:cNvGraphicFramePr>
            <a:graphicFrameLocks noChangeAspect="1"/>
          </p:cNvGraphicFramePr>
          <p:nvPr/>
        </p:nvGraphicFramePr>
        <p:xfrm>
          <a:off x="1763713" y="3789363"/>
          <a:ext cx="444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3" imgW="142157160" imgH="26809560" progId="Equation.3">
                  <p:embed/>
                </p:oleObj>
              </mc:Choice>
              <mc:Fallback>
                <p:oleObj name="Equation" r:id="rId3" imgW="142157160" imgH="268095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789363"/>
                        <a:ext cx="4445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6" name="Object 6"/>
          <p:cNvGraphicFramePr>
            <a:graphicFrameLocks noChangeAspect="1"/>
          </p:cNvGraphicFramePr>
          <p:nvPr/>
        </p:nvGraphicFramePr>
        <p:xfrm>
          <a:off x="2124075" y="5013325"/>
          <a:ext cx="2578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Equation" r:id="rId5" imgW="82445760" imgH="26809560" progId="Equation.3">
                  <p:embed/>
                </p:oleObj>
              </mc:Choice>
              <mc:Fallback>
                <p:oleObj name="Equation" r:id="rId5" imgW="82445760" imgH="2680956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013325"/>
                        <a:ext cx="2578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7" name="Object 7"/>
          <p:cNvGraphicFramePr>
            <a:graphicFrameLocks noChangeAspect="1"/>
          </p:cNvGraphicFramePr>
          <p:nvPr/>
        </p:nvGraphicFramePr>
        <p:xfrm>
          <a:off x="4787900" y="5013325"/>
          <a:ext cx="1371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Equation" r:id="rId7" imgW="43857000" imgH="26809560" progId="Equation.3">
                  <p:embed/>
                </p:oleObj>
              </mc:Choice>
              <mc:Fallback>
                <p:oleObj name="Equation" r:id="rId7" imgW="43857000" imgH="2680956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013325"/>
                        <a:ext cx="1371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2" name="Text Box 12"/>
          <p:cNvSpPr txBox="1">
            <a:spLocks noChangeArrowheads="1"/>
          </p:cNvSpPr>
          <p:nvPr/>
        </p:nvSpPr>
        <p:spPr bwMode="auto">
          <a:xfrm>
            <a:off x="250825" y="2924175"/>
            <a:ext cx="2592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另证</a:t>
            </a:r>
            <a:r>
              <a:rPr lang="en-US" altLang="zh-CN"/>
              <a:t>1 </a:t>
            </a:r>
            <a:r>
              <a:rPr lang="zh-CN" altLang="en-US"/>
              <a:t>：</a:t>
            </a:r>
          </a:p>
        </p:txBody>
      </p:sp>
      <p:graphicFrame>
        <p:nvGraphicFramePr>
          <p:cNvPr id="138253" name="Object 13"/>
          <p:cNvGraphicFramePr>
            <a:graphicFrameLocks noChangeAspect="1"/>
          </p:cNvGraphicFramePr>
          <p:nvPr/>
        </p:nvGraphicFramePr>
        <p:xfrm>
          <a:off x="1692275" y="2708275"/>
          <a:ext cx="30924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公式" r:id="rId9" imgW="43044480" imgH="12992040" progId="Equation.3">
                  <p:embed/>
                </p:oleObj>
              </mc:Choice>
              <mc:Fallback>
                <p:oleObj name="公式" r:id="rId9" imgW="43044480" imgH="129920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708275"/>
                        <a:ext cx="309245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5" name="Object 15"/>
          <p:cNvGraphicFramePr>
            <a:graphicFrameLocks noChangeAspect="1"/>
          </p:cNvGraphicFramePr>
          <p:nvPr/>
        </p:nvGraphicFramePr>
        <p:xfrm>
          <a:off x="1476375" y="1484313"/>
          <a:ext cx="172720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公式" r:id="rId11" imgW="685502" imgH="444307" progId="Equation.3">
                  <p:embed/>
                </p:oleObj>
              </mc:Choice>
              <mc:Fallback>
                <p:oleObj name="公式" r:id="rId11" imgW="685502" imgH="444307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84313"/>
                        <a:ext cx="1727200" cy="1119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6" name="Object 16"/>
          <p:cNvGraphicFramePr>
            <a:graphicFrameLocks noChangeAspect="1"/>
          </p:cNvGraphicFramePr>
          <p:nvPr/>
        </p:nvGraphicFramePr>
        <p:xfrm>
          <a:off x="3276600" y="1484313"/>
          <a:ext cx="187325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公式" r:id="rId13" imgW="761669" imgH="418918" progId="Equation.3">
                  <p:embed/>
                </p:oleObj>
              </mc:Choice>
              <mc:Fallback>
                <p:oleObj name="公式" r:id="rId13" imgW="761669" imgH="418918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84313"/>
                        <a:ext cx="187325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7" name="Object 17"/>
          <p:cNvGraphicFramePr>
            <a:graphicFrameLocks noChangeAspect="1"/>
          </p:cNvGraphicFramePr>
          <p:nvPr/>
        </p:nvGraphicFramePr>
        <p:xfrm>
          <a:off x="5148263" y="1125538"/>
          <a:ext cx="2232025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公式" r:id="rId15" imgW="952087" imgH="761669" progId="Equation.3">
                  <p:embed/>
                </p:oleObj>
              </mc:Choice>
              <mc:Fallback>
                <p:oleObj name="公式" r:id="rId15" imgW="952087" imgH="761669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125538"/>
                        <a:ext cx="2232025" cy="178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8" name="Object 18"/>
          <p:cNvGraphicFramePr>
            <a:graphicFrameLocks noChangeAspect="1"/>
          </p:cNvGraphicFramePr>
          <p:nvPr/>
        </p:nvGraphicFramePr>
        <p:xfrm>
          <a:off x="7451725" y="1557338"/>
          <a:ext cx="122555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公式" r:id="rId17" imgW="494870" imgH="406048" progId="Equation.3">
                  <p:embed/>
                </p:oleObj>
              </mc:Choice>
              <mc:Fallback>
                <p:oleObj name="公式" r:id="rId17" imgW="494870" imgH="406048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557338"/>
                        <a:ext cx="1225550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9" name="Text Box 19"/>
          <p:cNvSpPr txBox="1">
            <a:spLocks noChangeArrowheads="1"/>
          </p:cNvSpPr>
          <p:nvPr/>
        </p:nvSpPr>
        <p:spPr bwMode="auto">
          <a:xfrm>
            <a:off x="250825" y="3933825"/>
            <a:ext cx="3600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另证</a:t>
            </a:r>
            <a:r>
              <a:rPr lang="en-US" altLang="zh-CN"/>
              <a:t>2 </a:t>
            </a:r>
            <a:r>
              <a:rPr lang="zh-CN" altLang="en-US"/>
              <a:t>：</a:t>
            </a:r>
          </a:p>
        </p:txBody>
      </p:sp>
      <p:graphicFrame>
        <p:nvGraphicFramePr>
          <p:cNvPr id="24586" name="Object 18"/>
          <p:cNvGraphicFramePr>
            <a:graphicFrameLocks noChangeAspect="1"/>
          </p:cNvGraphicFramePr>
          <p:nvPr/>
        </p:nvGraphicFramePr>
        <p:xfrm>
          <a:off x="722313" y="214313"/>
          <a:ext cx="8421687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公式" r:id="rId19" imgW="3403600" imgH="431800" progId="Equation.3">
                  <p:embed/>
                </p:oleObj>
              </mc:Choice>
              <mc:Fallback>
                <p:oleObj name="公式" r:id="rId19" imgW="3403600" imgH="4318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214313"/>
                        <a:ext cx="8421687" cy="1068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2"/>
          <p:cNvGraphicFramePr>
            <a:graphicFrameLocks noChangeAspect="1"/>
          </p:cNvGraphicFramePr>
          <p:nvPr/>
        </p:nvGraphicFramePr>
        <p:xfrm>
          <a:off x="6072188" y="5143500"/>
          <a:ext cx="16335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公式" r:id="rId21" imgW="660400" imgH="228600" progId="Equation.3">
                  <p:embed/>
                </p:oleObj>
              </mc:Choice>
              <mc:Fallback>
                <p:oleObj name="公式" r:id="rId21" imgW="660400" imgH="2286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5143500"/>
                        <a:ext cx="1633537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utoUpdateAnimBg="0"/>
      <p:bldP spid="138252" grpId="0" autoUpdateAnimBg="0"/>
      <p:bldP spid="13825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717550" cy="555625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3.</a:t>
            </a:r>
          </a:p>
        </p:txBody>
      </p:sp>
      <p:graphicFrame>
        <p:nvGraphicFramePr>
          <p:cNvPr id="25602" name="Rectangle 13"/>
          <p:cNvGraphicFramePr>
            <a:graphicFrameLocks noGrp="1"/>
          </p:cNvGraphicFramePr>
          <p:nvPr>
            <p:ph sz="half" idx="1"/>
          </p:nvPr>
        </p:nvGraphicFramePr>
        <p:xfrm>
          <a:off x="685800" y="2768600"/>
          <a:ext cx="38100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AutoShape 9"/>
                      <p:cNvPicPr>
                        <a:picLocks noGrp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68600"/>
                        <a:ext cx="3810000" cy="254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116013" y="260350"/>
          <a:ext cx="54864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Equation" r:id="rId4" imgW="2336800" imgH="431800" progId="Equation.3">
                  <p:embed/>
                </p:oleObj>
              </mc:Choice>
              <mc:Fallback>
                <p:oleObj name="Equation" r:id="rId4" imgW="2336800" imgH="431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60350"/>
                        <a:ext cx="548640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1403350" y="1484313"/>
          <a:ext cx="47244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Equation" r:id="rId6" imgW="2184400" imgH="444500" progId="Equation.3">
                  <p:embed/>
                </p:oleObj>
              </mc:Choice>
              <mc:Fallback>
                <p:oleObj name="Equation" r:id="rId6" imgW="2184400" imgH="4445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84313"/>
                        <a:ext cx="472440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9" name="Object 5"/>
          <p:cNvGraphicFramePr>
            <a:graphicFrameLocks noChangeAspect="1"/>
          </p:cNvGraphicFramePr>
          <p:nvPr/>
        </p:nvGraphicFramePr>
        <p:xfrm>
          <a:off x="6203950" y="1712913"/>
          <a:ext cx="6032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Equation" r:id="rId8" imgW="241091" imgH="164957" progId="Equation.3">
                  <p:embed/>
                </p:oleObj>
              </mc:Choice>
              <mc:Fallback>
                <p:oleObj name="Equation" r:id="rId8" imgW="241091" imgH="164957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1712913"/>
                        <a:ext cx="60325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500063" y="2589213"/>
            <a:ext cx="632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楷体_GB2312" pitchFamily="49" charset="-122"/>
              </a:rPr>
              <a:t>比值审敛法失效, 改用比较审敛法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139271" name="Object 7"/>
          <p:cNvGraphicFramePr>
            <a:graphicFrameLocks noChangeAspect="1"/>
          </p:cNvGraphicFramePr>
          <p:nvPr/>
        </p:nvGraphicFramePr>
        <p:xfrm>
          <a:off x="1763713" y="3357563"/>
          <a:ext cx="27717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Equation" r:id="rId10" imgW="1257300" imgH="431800" progId="Equation.3">
                  <p:embed/>
                </p:oleObj>
              </mc:Choice>
              <mc:Fallback>
                <p:oleObj name="Equation" r:id="rId10" imgW="1257300" imgH="431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357563"/>
                        <a:ext cx="277177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2" name="Object 8"/>
          <p:cNvGraphicFramePr>
            <a:graphicFrameLocks noChangeAspect="1"/>
          </p:cNvGraphicFramePr>
          <p:nvPr/>
        </p:nvGraphicFramePr>
        <p:xfrm>
          <a:off x="4787900" y="3357563"/>
          <a:ext cx="28956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5" name="Equation" r:id="rId12" imgW="1282700" imgH="419100" progId="Equation.3">
                  <p:embed/>
                </p:oleObj>
              </mc:Choice>
              <mc:Fallback>
                <p:oleObj name="Equation" r:id="rId12" imgW="1282700" imgH="4191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357563"/>
                        <a:ext cx="28956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336550" y="1560513"/>
            <a:ext cx="1643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解：</a:t>
            </a:r>
          </a:p>
        </p:txBody>
      </p:sp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539750" y="3500438"/>
            <a:ext cx="25193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注意到</a:t>
            </a:r>
          </a:p>
        </p:txBody>
      </p:sp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684213" y="4508500"/>
            <a:ext cx="2406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故原级数收敛</a:t>
            </a:r>
            <a:r>
              <a:rPr lang="en-US" altLang="zh-CN"/>
              <a:t>.</a:t>
            </a:r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323850" y="5300663"/>
            <a:ext cx="18716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另解：</a:t>
            </a:r>
          </a:p>
        </p:txBody>
      </p:sp>
      <p:graphicFrame>
        <p:nvGraphicFramePr>
          <p:cNvPr id="139281" name="Object 1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76375" y="5094288"/>
          <a:ext cx="309721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公式" r:id="rId14" imgW="1320227" imgH="431613" progId="Equation.3">
                  <p:embed/>
                </p:oleObj>
              </mc:Choice>
              <mc:Fallback>
                <p:oleObj name="公式" r:id="rId14" imgW="1320227" imgH="431613" progId="Equation.3">
                  <p:embed/>
                  <p:pic>
                    <p:nvPicPr>
                      <p:cNvPr id="0" name="Picture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094288"/>
                        <a:ext cx="3097213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4" name="Text Box 20"/>
          <p:cNvSpPr txBox="1">
            <a:spLocks noChangeArrowheads="1"/>
          </p:cNvSpPr>
          <p:nvPr/>
        </p:nvSpPr>
        <p:spPr bwMode="auto">
          <a:xfrm>
            <a:off x="4643438" y="5373688"/>
            <a:ext cx="1073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仿上</a:t>
            </a:r>
            <a:r>
              <a:rPr lang="en-US" altLang="zh-CN"/>
              <a:t>. </a:t>
            </a:r>
          </a:p>
        </p:txBody>
      </p:sp>
      <p:sp>
        <p:nvSpPr>
          <p:cNvPr id="139285" name="Text Box 21"/>
          <p:cNvSpPr txBox="1">
            <a:spLocks noChangeArrowheads="1"/>
          </p:cNvSpPr>
          <p:nvPr/>
        </p:nvSpPr>
        <p:spPr bwMode="auto">
          <a:xfrm>
            <a:off x="5219700" y="4652963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注： 不可求部分和 </a:t>
            </a:r>
            <a:r>
              <a:rPr lang="en-US" altLang="zh-CN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0" grpId="0" autoUpdateAnimBg="0"/>
      <p:bldP spid="139273" grpId="0" autoUpdateAnimBg="0"/>
      <p:bldP spid="139274" grpId="0" autoUpdateAnimBg="0"/>
      <p:bldP spid="139275" grpId="0" autoUpdateAnimBg="0"/>
      <p:bldP spid="139276" grpId="0"/>
      <p:bldP spid="139284" grpId="0"/>
      <p:bldP spid="13928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375" y="404813"/>
            <a:ext cx="1295400" cy="7620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00"/>
                </a:solidFill>
                <a:ea typeface="楷体_GB2312" pitchFamily="49" charset="-122"/>
              </a:rPr>
              <a:t>作业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468313" y="1196975"/>
            <a:ext cx="83820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smtClean="0"/>
              <a:t>P</a:t>
            </a:r>
            <a:r>
              <a:rPr lang="en-US" altLang="zh-CN" sz="2400" smtClean="0"/>
              <a:t>271-272                 </a:t>
            </a:r>
            <a:endParaRPr lang="en-US" altLang="zh-CN" sz="2400"/>
          </a:p>
          <a:p>
            <a:pPr>
              <a:lnSpc>
                <a:spcPct val="70000"/>
              </a:lnSpc>
            </a:pPr>
            <a:r>
              <a:rPr lang="en-US" altLang="zh-CN" sz="5400" dirty="0"/>
              <a:t>          </a:t>
            </a:r>
            <a:br>
              <a:rPr lang="en-US" altLang="zh-CN" sz="5400" dirty="0"/>
            </a:br>
            <a:r>
              <a:rPr lang="en-US" altLang="zh-CN" sz="5400" dirty="0"/>
              <a:t> 1/</a:t>
            </a:r>
            <a:r>
              <a:rPr lang="en-US" altLang="zh-CN" sz="3200" dirty="0"/>
              <a:t>(1)(3)(5)               </a:t>
            </a:r>
            <a:r>
              <a:rPr lang="en-US" altLang="zh-CN" sz="5400" dirty="0"/>
              <a:t>2/</a:t>
            </a:r>
            <a:r>
              <a:rPr lang="en-US" altLang="zh-CN" sz="3200" dirty="0"/>
              <a:t>(1)(3) </a:t>
            </a:r>
            <a:r>
              <a:rPr lang="en-US" altLang="zh-CN" sz="5400" dirty="0"/>
              <a:t>          4</a:t>
            </a:r>
            <a:r>
              <a:rPr lang="en-US" altLang="zh-CN" sz="3200" dirty="0"/>
              <a:t>                  </a:t>
            </a:r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1476375" y="4005263"/>
          <a:ext cx="6180138" cy="218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公式" r:id="rId3" imgW="2489200" imgH="901700" progId="Equation.3">
                  <p:embed/>
                </p:oleObj>
              </mc:Choice>
              <mc:Fallback>
                <p:oleObj name="公式" r:id="rId3" imgW="2489200" imgH="901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05263"/>
                        <a:ext cx="6180138" cy="218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23850" y="4005263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思考题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:</a:t>
            </a:r>
            <a:endParaRPr lang="en-US" altLang="zh-CN" b="0">
              <a:solidFill>
                <a:schemeClr val="tx2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4859338" y="2997200"/>
            <a:ext cx="3529012" cy="2952750"/>
            <a:chOff x="2925" y="119"/>
            <a:chExt cx="2223" cy="1860"/>
          </a:xfrm>
        </p:grpSpPr>
        <p:sp>
          <p:nvSpPr>
            <p:cNvPr id="31776" name="Line 22"/>
            <p:cNvSpPr>
              <a:spLocks noChangeShapeType="1"/>
            </p:cNvSpPr>
            <p:nvPr/>
          </p:nvSpPr>
          <p:spPr bwMode="auto">
            <a:xfrm>
              <a:off x="2925" y="1752"/>
              <a:ext cx="222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7" name="Line 23"/>
            <p:cNvSpPr>
              <a:spLocks noChangeShapeType="1"/>
            </p:cNvSpPr>
            <p:nvPr/>
          </p:nvSpPr>
          <p:spPr bwMode="auto">
            <a:xfrm flipV="1">
              <a:off x="3198" y="119"/>
              <a:ext cx="0" cy="184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53" name="Object 24"/>
            <p:cNvGraphicFramePr>
              <a:graphicFrameLocks noChangeAspect="1"/>
            </p:cNvGraphicFramePr>
            <p:nvPr/>
          </p:nvGraphicFramePr>
          <p:xfrm>
            <a:off x="3016" y="1797"/>
            <a:ext cx="16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6" name="公式" r:id="rId3" imgW="7299000" imgH="8115480" progId="Equation.3">
                    <p:embed/>
                  </p:oleObj>
                </mc:Choice>
                <mc:Fallback>
                  <p:oleObj name="公式" r:id="rId3" imgW="7299000" imgH="811548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1797"/>
                          <a:ext cx="165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4" name="Object 25"/>
            <p:cNvGraphicFramePr>
              <a:graphicFrameLocks noChangeAspect="1"/>
            </p:cNvGraphicFramePr>
            <p:nvPr/>
          </p:nvGraphicFramePr>
          <p:xfrm>
            <a:off x="2925" y="164"/>
            <a:ext cx="27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7" name="公式" r:id="rId5" imgW="8517600" imgH="10553760" progId="Equation.3">
                    <p:embed/>
                  </p:oleObj>
                </mc:Choice>
                <mc:Fallback>
                  <p:oleObj name="公式" r:id="rId5" imgW="8517600" imgH="1055376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164"/>
                          <a:ext cx="275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5" name="Object 26"/>
            <p:cNvGraphicFramePr>
              <a:graphicFrameLocks noChangeAspect="1"/>
            </p:cNvGraphicFramePr>
            <p:nvPr/>
          </p:nvGraphicFramePr>
          <p:xfrm>
            <a:off x="4921" y="1797"/>
            <a:ext cx="180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8" name="公式" r:id="rId7" imgW="8517600" imgH="8115480" progId="Equation.3">
                    <p:embed/>
                  </p:oleObj>
                </mc:Choice>
                <mc:Fallback>
                  <p:oleObj name="公式" r:id="rId7" imgW="8517600" imgH="811548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1797"/>
                          <a:ext cx="180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5364163" y="3284538"/>
            <a:ext cx="2592387" cy="1584325"/>
            <a:chOff x="3243" y="1026"/>
            <a:chExt cx="1678" cy="961"/>
          </a:xfrm>
        </p:grpSpPr>
        <p:sp>
          <p:nvSpPr>
            <p:cNvPr id="31775" name="Arc 28"/>
            <p:cNvSpPr>
              <a:spLocks/>
            </p:cNvSpPr>
            <p:nvPr/>
          </p:nvSpPr>
          <p:spPr bwMode="auto">
            <a:xfrm rot="-9766330">
              <a:off x="3243" y="1026"/>
              <a:ext cx="1596" cy="961"/>
            </a:xfrm>
            <a:custGeom>
              <a:avLst/>
              <a:gdLst>
                <a:gd name="T0" fmla="*/ 0 w 27160"/>
                <a:gd name="T1" fmla="*/ 0 h 21600"/>
                <a:gd name="T2" fmla="*/ 0 w 27160"/>
                <a:gd name="T3" fmla="*/ 0 h 21600"/>
                <a:gd name="T4" fmla="*/ 0 w 27160"/>
                <a:gd name="T5" fmla="*/ 0 h 21600"/>
                <a:gd name="T6" fmla="*/ 0 60000 65536"/>
                <a:gd name="T7" fmla="*/ 0 60000 65536"/>
                <a:gd name="T8" fmla="*/ 0 60000 65536"/>
                <a:gd name="T9" fmla="*/ 0 w 27160"/>
                <a:gd name="T10" fmla="*/ 0 h 21600"/>
                <a:gd name="T11" fmla="*/ 27160 w 2716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160" h="21600" fill="none" extrusionOk="0">
                  <a:moveTo>
                    <a:pt x="-1" y="982"/>
                  </a:moveTo>
                  <a:cubicBezTo>
                    <a:pt x="2084" y="331"/>
                    <a:pt x="4256" y="-1"/>
                    <a:pt x="6441" y="0"/>
                  </a:cubicBezTo>
                  <a:cubicBezTo>
                    <a:pt x="16018" y="0"/>
                    <a:pt x="24452" y="6307"/>
                    <a:pt x="27159" y="15494"/>
                  </a:cubicBezTo>
                </a:path>
                <a:path w="27160" h="21600" stroke="0" extrusionOk="0">
                  <a:moveTo>
                    <a:pt x="-1" y="982"/>
                  </a:moveTo>
                  <a:cubicBezTo>
                    <a:pt x="2084" y="331"/>
                    <a:pt x="4256" y="-1"/>
                    <a:pt x="6441" y="0"/>
                  </a:cubicBezTo>
                  <a:cubicBezTo>
                    <a:pt x="16018" y="0"/>
                    <a:pt x="24452" y="6307"/>
                    <a:pt x="27159" y="15494"/>
                  </a:cubicBezTo>
                  <a:lnTo>
                    <a:pt x="6441" y="21600"/>
                  </a:lnTo>
                  <a:close/>
                </a:path>
              </a:pathLst>
            </a:custGeom>
            <a:noFill/>
            <a:ln w="3175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52" name="Object 29"/>
            <p:cNvGraphicFramePr>
              <a:graphicFrameLocks noChangeAspect="1"/>
            </p:cNvGraphicFramePr>
            <p:nvPr/>
          </p:nvGraphicFramePr>
          <p:xfrm>
            <a:off x="3606" y="1162"/>
            <a:ext cx="1315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9" name="公式" r:id="rId9" imgW="72290880" imgH="28841760" progId="Equation.3">
                    <p:embed/>
                  </p:oleObj>
                </mc:Choice>
                <mc:Fallback>
                  <p:oleObj name="公式" r:id="rId9" imgW="72290880" imgH="2884176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162"/>
                          <a:ext cx="1315" cy="5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5722938" y="4149725"/>
            <a:ext cx="1758950" cy="1873250"/>
            <a:chOff x="3424" y="1525"/>
            <a:chExt cx="1108" cy="1180"/>
          </a:xfrm>
        </p:grpSpPr>
        <p:sp>
          <p:nvSpPr>
            <p:cNvPr id="31771" name="Line 32"/>
            <p:cNvSpPr>
              <a:spLocks noChangeShapeType="1"/>
            </p:cNvSpPr>
            <p:nvPr/>
          </p:nvSpPr>
          <p:spPr bwMode="auto">
            <a:xfrm flipV="1">
              <a:off x="3470" y="1525"/>
              <a:ext cx="0" cy="8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2" name="Line 33"/>
            <p:cNvSpPr>
              <a:spLocks noChangeShapeType="1"/>
            </p:cNvSpPr>
            <p:nvPr/>
          </p:nvSpPr>
          <p:spPr bwMode="auto">
            <a:xfrm flipV="1">
              <a:off x="3787" y="1842"/>
              <a:ext cx="0" cy="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3" name="Line 34"/>
            <p:cNvSpPr>
              <a:spLocks noChangeShapeType="1"/>
            </p:cNvSpPr>
            <p:nvPr/>
          </p:nvSpPr>
          <p:spPr bwMode="auto">
            <a:xfrm flipV="1">
              <a:off x="4105" y="2024"/>
              <a:ext cx="0" cy="3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4" name="Line 35"/>
            <p:cNvSpPr>
              <a:spLocks noChangeShapeType="1"/>
            </p:cNvSpPr>
            <p:nvPr/>
          </p:nvSpPr>
          <p:spPr bwMode="auto">
            <a:xfrm flipH="1" flipV="1">
              <a:off x="4422" y="2115"/>
              <a:ext cx="5" cy="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48" name="Object 36"/>
            <p:cNvGraphicFramePr>
              <a:graphicFrameLocks noChangeAspect="1"/>
            </p:cNvGraphicFramePr>
            <p:nvPr/>
          </p:nvGraphicFramePr>
          <p:xfrm>
            <a:off x="3424" y="2478"/>
            <a:ext cx="11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0" name="公式" r:id="rId11" imgW="6080400" imgH="10147320" progId="Equation.3">
                    <p:embed/>
                  </p:oleObj>
                </mc:Choice>
                <mc:Fallback>
                  <p:oleObj name="公式" r:id="rId11" imgW="6080400" imgH="1014732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478"/>
                          <a:ext cx="11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49" name="Object 37"/>
            <p:cNvGraphicFramePr>
              <a:graphicFrameLocks noChangeAspect="1"/>
            </p:cNvGraphicFramePr>
            <p:nvPr/>
          </p:nvGraphicFramePr>
          <p:xfrm>
            <a:off x="3742" y="2478"/>
            <a:ext cx="16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1" name="公式" r:id="rId13" imgW="7299000" imgH="10147320" progId="Equation.3">
                    <p:embed/>
                  </p:oleObj>
                </mc:Choice>
                <mc:Fallback>
                  <p:oleObj name="公式" r:id="rId13" imgW="7299000" imgH="1014732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2478"/>
                          <a:ext cx="165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0" name="Object 38"/>
            <p:cNvGraphicFramePr>
              <a:graphicFrameLocks noChangeAspect="1"/>
            </p:cNvGraphicFramePr>
            <p:nvPr/>
          </p:nvGraphicFramePr>
          <p:xfrm>
            <a:off x="4059" y="2478"/>
            <a:ext cx="15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2" name="公式" r:id="rId15" imgW="7299000" imgH="10553760" progId="Equation.3">
                    <p:embed/>
                  </p:oleObj>
                </mc:Choice>
                <mc:Fallback>
                  <p:oleObj name="公式" r:id="rId15" imgW="7299000" imgH="1055376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478"/>
                          <a:ext cx="15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1" name="Object 39"/>
            <p:cNvGraphicFramePr>
              <a:graphicFrameLocks noChangeAspect="1"/>
            </p:cNvGraphicFramePr>
            <p:nvPr/>
          </p:nvGraphicFramePr>
          <p:xfrm>
            <a:off x="4377" y="2478"/>
            <a:ext cx="15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3" name="公式" r:id="rId17" imgW="6892560" imgH="10147320" progId="Equation.3">
                    <p:embed/>
                  </p:oleObj>
                </mc:Choice>
                <mc:Fallback>
                  <p:oleObj name="公式" r:id="rId17" imgW="6892560" imgH="1014732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2478"/>
                          <a:ext cx="155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5772" name="Object 60"/>
          <p:cNvGraphicFramePr>
            <a:graphicFrameLocks noGrp="1" noChangeAspect="1"/>
          </p:cNvGraphicFramePr>
          <p:nvPr>
            <p:ph sz="half" idx="1"/>
          </p:nvPr>
        </p:nvGraphicFramePr>
        <p:xfrm>
          <a:off x="468313" y="1484313"/>
          <a:ext cx="434816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4" name="公式" r:id="rId19" imgW="59292360" imgH="12992040" progId="Equation.3">
                  <p:embed/>
                </p:oleObj>
              </mc:Choice>
              <mc:Fallback>
                <p:oleObj name="公式" r:id="rId19" imgW="59292360" imgH="12992040" progId="Equation.3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84313"/>
                        <a:ext cx="4348162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78" name="Rectangle 66" descr="苏格兰方格呢"/>
          <p:cNvSpPr>
            <a:spLocks noChangeArrowheads="1"/>
          </p:cNvSpPr>
          <p:nvPr/>
        </p:nvSpPr>
        <p:spPr bwMode="auto">
          <a:xfrm>
            <a:off x="5795963" y="4652963"/>
            <a:ext cx="503237" cy="936625"/>
          </a:xfrm>
          <a:prstGeom prst="rect">
            <a:avLst/>
          </a:prstGeom>
          <a:pattFill prst="plaid">
            <a:fgClr>
              <a:srgbClr val="FF9933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79" name="Rectangle 67"/>
          <p:cNvSpPr>
            <a:spLocks noChangeArrowheads="1"/>
          </p:cNvSpPr>
          <p:nvPr/>
        </p:nvSpPr>
        <p:spPr bwMode="auto">
          <a:xfrm>
            <a:off x="1619250" y="1341438"/>
            <a:ext cx="504825" cy="1223962"/>
          </a:xfrm>
          <a:prstGeom prst="rect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80" name="Rectangle 68" descr="大棋盘"/>
          <p:cNvSpPr>
            <a:spLocks noChangeArrowheads="1"/>
          </p:cNvSpPr>
          <p:nvPr/>
        </p:nvSpPr>
        <p:spPr bwMode="auto">
          <a:xfrm>
            <a:off x="6300788" y="4941888"/>
            <a:ext cx="504825" cy="647700"/>
          </a:xfrm>
          <a:prstGeom prst="rect">
            <a:avLst/>
          </a:prstGeom>
          <a:pattFill prst="lgCheck">
            <a:fgClr>
              <a:srgbClr val="FFFF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81" name="Rectangle 69"/>
          <p:cNvSpPr>
            <a:spLocks noChangeArrowheads="1"/>
          </p:cNvSpPr>
          <p:nvPr/>
        </p:nvSpPr>
        <p:spPr bwMode="auto">
          <a:xfrm>
            <a:off x="2411413" y="1341438"/>
            <a:ext cx="504825" cy="1223962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82" name="Rectangle 70" descr="大纸屑"/>
          <p:cNvSpPr>
            <a:spLocks noChangeArrowheads="1"/>
          </p:cNvSpPr>
          <p:nvPr/>
        </p:nvSpPr>
        <p:spPr bwMode="auto">
          <a:xfrm>
            <a:off x="6804025" y="5084763"/>
            <a:ext cx="504825" cy="504825"/>
          </a:xfrm>
          <a:prstGeom prst="rect">
            <a:avLst/>
          </a:prstGeom>
          <a:pattFill prst="lgConfetti">
            <a:fgClr>
              <a:srgbClr val="FF33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83" name="Rectangle 71"/>
          <p:cNvSpPr>
            <a:spLocks noChangeArrowheads="1"/>
          </p:cNvSpPr>
          <p:nvPr/>
        </p:nvSpPr>
        <p:spPr bwMode="auto">
          <a:xfrm>
            <a:off x="3203575" y="1341438"/>
            <a:ext cx="504825" cy="12239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24"/>
          <p:cNvGrpSpPr>
            <a:grpSpLocks/>
          </p:cNvGrpSpPr>
          <p:nvPr/>
        </p:nvGrpSpPr>
        <p:grpSpPr bwMode="auto">
          <a:xfrm>
            <a:off x="5795963" y="4652963"/>
            <a:ext cx="1465262" cy="431800"/>
            <a:chOff x="1610" y="3203"/>
            <a:chExt cx="923" cy="272"/>
          </a:xfrm>
        </p:grpSpPr>
        <p:sp>
          <p:nvSpPr>
            <p:cNvPr id="31768" name="Line 92"/>
            <p:cNvSpPr>
              <a:spLocks noChangeShapeType="1"/>
            </p:cNvSpPr>
            <p:nvPr/>
          </p:nvSpPr>
          <p:spPr bwMode="auto">
            <a:xfrm flipH="1">
              <a:off x="1610" y="3203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9" name="Line 93"/>
            <p:cNvSpPr>
              <a:spLocks noChangeShapeType="1"/>
            </p:cNvSpPr>
            <p:nvPr/>
          </p:nvSpPr>
          <p:spPr bwMode="auto">
            <a:xfrm flipH="1">
              <a:off x="1927" y="3385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0" name="Line 94"/>
            <p:cNvSpPr>
              <a:spLocks noChangeShapeType="1"/>
            </p:cNvSpPr>
            <p:nvPr/>
          </p:nvSpPr>
          <p:spPr bwMode="auto">
            <a:xfrm flipH="1">
              <a:off x="2245" y="3475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5837" name="Object 125"/>
          <p:cNvGraphicFramePr>
            <a:graphicFrameLocks noGrp="1" noChangeAspect="1"/>
          </p:cNvGraphicFramePr>
          <p:nvPr>
            <p:ph sz="half" idx="2"/>
          </p:nvPr>
        </p:nvGraphicFramePr>
        <p:xfrm>
          <a:off x="900113" y="2636838"/>
          <a:ext cx="1800225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5" name="公式" r:id="rId21" imgW="23140800" imgH="12992040" progId="Equation.3">
                  <p:embed/>
                </p:oleObj>
              </mc:Choice>
              <mc:Fallback>
                <p:oleObj name="公式" r:id="rId21" imgW="23140800" imgH="12992040" progId="Equation.3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36838"/>
                        <a:ext cx="1800225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840" name="AutoShape 128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916238" y="2924175"/>
            <a:ext cx="720725" cy="433388"/>
          </a:xfrm>
          <a:prstGeom prst="actionButtonBackPrevious">
            <a:avLst/>
          </a:prstGeom>
          <a:solidFill>
            <a:srgbClr val="0000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Rectangle 130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1798637" cy="627063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图示法</a:t>
            </a:r>
            <a:r>
              <a:rPr lang="en-US" altLang="zh-CN" sz="32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40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78" grpId="0" animBg="1"/>
      <p:bldP spid="115779" grpId="0" animBg="1"/>
      <p:bldP spid="115780" grpId="0" animBg="1"/>
      <p:bldP spid="115781" grpId="0" animBg="1"/>
      <p:bldP spid="115782" grpId="0" animBg="1"/>
      <p:bldP spid="115783" grpId="0" animBg="1"/>
      <p:bldP spid="1158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1171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260350"/>
            <a:ext cx="26670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比较审敛法</a:t>
            </a:r>
          </a:p>
        </p:txBody>
      </p:sp>
      <p:graphicFrame>
        <p:nvGraphicFramePr>
          <p:cNvPr id="62612" name="Object 1172"/>
          <p:cNvGraphicFramePr>
            <a:graphicFrameLocks noChangeAspect="1"/>
          </p:cNvGraphicFramePr>
          <p:nvPr/>
        </p:nvGraphicFramePr>
        <p:xfrm>
          <a:off x="468313" y="908050"/>
          <a:ext cx="79375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公式" r:id="rId3" imgW="3454400" imgH="431800" progId="Equation.3">
                  <p:embed/>
                </p:oleObj>
              </mc:Choice>
              <mc:Fallback>
                <p:oleObj name="公式" r:id="rId3" imgW="3454400" imgH="431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08050"/>
                        <a:ext cx="7937500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Text Box 1173"/>
          <p:cNvSpPr txBox="1">
            <a:spLocks noChangeArrowheads="1"/>
          </p:cNvSpPr>
          <p:nvPr/>
        </p:nvSpPr>
        <p:spPr bwMode="auto">
          <a:xfrm>
            <a:off x="395288" y="333375"/>
            <a:ext cx="1158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定理</a:t>
            </a:r>
            <a:r>
              <a:rPr lang="en-US" altLang="zh-CN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2614" name="Text Box 1174"/>
          <p:cNvSpPr txBox="1">
            <a:spLocks noChangeArrowheads="1"/>
          </p:cNvSpPr>
          <p:nvPr/>
        </p:nvSpPr>
        <p:spPr bwMode="auto">
          <a:xfrm>
            <a:off x="323850" y="4076700"/>
            <a:ext cx="781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楷体_GB2312" pitchFamily="49" charset="-122"/>
              </a:rPr>
              <a:t>证</a:t>
            </a:r>
            <a:r>
              <a:rPr lang="en-US" altLang="zh-CN">
                <a:latin typeface="楷体_GB2312" pitchFamily="49" charset="-122"/>
              </a:rPr>
              <a:t>:</a:t>
            </a:r>
            <a:endParaRPr lang="en-US" altLang="zh-CN" b="0">
              <a:latin typeface="楷体_GB2312" pitchFamily="49" charset="-122"/>
            </a:endParaRPr>
          </a:p>
        </p:txBody>
      </p:sp>
      <p:graphicFrame>
        <p:nvGraphicFramePr>
          <p:cNvPr id="62615" name="Object 1175"/>
          <p:cNvGraphicFramePr>
            <a:graphicFrameLocks noChangeAspect="1"/>
          </p:cNvGraphicFramePr>
          <p:nvPr/>
        </p:nvGraphicFramePr>
        <p:xfrm>
          <a:off x="4211638" y="4149725"/>
          <a:ext cx="350361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公式" r:id="rId5" imgW="1409700" imgH="228600" progId="Equation.3">
                  <p:embed/>
                </p:oleObj>
              </mc:Choice>
              <mc:Fallback>
                <p:oleObj name="公式" r:id="rId5" imgW="140970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149725"/>
                        <a:ext cx="3503612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17" name="Object 1177"/>
          <p:cNvGraphicFramePr>
            <a:graphicFrameLocks noChangeAspect="1"/>
          </p:cNvGraphicFramePr>
          <p:nvPr/>
        </p:nvGraphicFramePr>
        <p:xfrm>
          <a:off x="971550" y="3933825"/>
          <a:ext cx="33020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7" imgW="3302000" imgH="952500" progId="Equation.3">
                  <p:embed/>
                </p:oleObj>
              </mc:Choice>
              <mc:Fallback>
                <p:oleObj name="Equation" r:id="rId7" imgW="3302000" imgH="9525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933825"/>
                        <a:ext cx="3302000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18" name="Object 1178"/>
          <p:cNvGraphicFramePr>
            <a:graphicFrameLocks noChangeAspect="1"/>
          </p:cNvGraphicFramePr>
          <p:nvPr/>
        </p:nvGraphicFramePr>
        <p:xfrm>
          <a:off x="3413125" y="4941888"/>
          <a:ext cx="84613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公式" r:id="rId9" imgW="330200" imgH="228600" progId="Equation.3">
                  <p:embed/>
                </p:oleObj>
              </mc:Choice>
              <mc:Fallback>
                <p:oleObj name="公式" r:id="rId9" imgW="330200" imgH="228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4941888"/>
                        <a:ext cx="846138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19" name="Object 1179"/>
          <p:cNvGraphicFramePr>
            <a:graphicFrameLocks noChangeAspect="1"/>
          </p:cNvGraphicFramePr>
          <p:nvPr/>
        </p:nvGraphicFramePr>
        <p:xfrm>
          <a:off x="4932363" y="5589588"/>
          <a:ext cx="31083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公式" r:id="rId11" imgW="1231366" imgH="431613" progId="Equation.3">
                  <p:embed/>
                </p:oleObj>
              </mc:Choice>
              <mc:Fallback>
                <p:oleObj name="公式" r:id="rId11" imgW="1231366" imgH="431613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589588"/>
                        <a:ext cx="3108325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20" name="Object 1180"/>
          <p:cNvGraphicFramePr>
            <a:graphicFrameLocks noChangeAspect="1"/>
          </p:cNvGraphicFramePr>
          <p:nvPr/>
        </p:nvGraphicFramePr>
        <p:xfrm>
          <a:off x="684213" y="5013325"/>
          <a:ext cx="2768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13" imgW="2768600" imgH="431800" progId="Equation.3">
                  <p:embed/>
                </p:oleObj>
              </mc:Choice>
              <mc:Fallback>
                <p:oleObj name="Equation" r:id="rId13" imgW="2768600" imgH="431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013325"/>
                        <a:ext cx="27686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21" name="Object 1181"/>
          <p:cNvGraphicFramePr>
            <a:graphicFrameLocks noChangeAspect="1"/>
          </p:cNvGraphicFramePr>
          <p:nvPr/>
        </p:nvGraphicFramePr>
        <p:xfrm>
          <a:off x="468313" y="5805488"/>
          <a:ext cx="44180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公式" r:id="rId15" imgW="1765300" imgH="241300" progId="Equation.3">
                  <p:embed/>
                </p:oleObj>
              </mc:Choice>
              <mc:Fallback>
                <p:oleObj name="公式" r:id="rId15" imgW="1765300" imgH="2413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805488"/>
                        <a:ext cx="4418012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23" name="Object 1183"/>
          <p:cNvGraphicFramePr>
            <a:graphicFrameLocks noChangeAspect="1"/>
          </p:cNvGraphicFramePr>
          <p:nvPr/>
        </p:nvGraphicFramePr>
        <p:xfrm>
          <a:off x="755650" y="1916113"/>
          <a:ext cx="6008688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公式" r:id="rId17" imgW="2590800" imgH="863600" progId="Equation.3">
                  <p:embed/>
                </p:oleObj>
              </mc:Choice>
              <mc:Fallback>
                <p:oleObj name="公式" r:id="rId17" imgW="2590800" imgH="8636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16113"/>
                        <a:ext cx="6008688" cy="200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24" name="Object 1184"/>
          <p:cNvGraphicFramePr>
            <a:graphicFrameLocks noChangeAspect="1"/>
          </p:cNvGraphicFramePr>
          <p:nvPr/>
        </p:nvGraphicFramePr>
        <p:xfrm>
          <a:off x="5292725" y="4724400"/>
          <a:ext cx="35623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公式" r:id="rId19" imgW="1397000" imgH="431800" progId="Equation.3">
                  <p:embed/>
                </p:oleObj>
              </mc:Choice>
              <mc:Fallback>
                <p:oleObj name="公式" r:id="rId19" imgW="1397000" imgH="4318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724400"/>
                        <a:ext cx="3562350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25" name="Object 1185"/>
          <p:cNvGraphicFramePr>
            <a:graphicFrameLocks noChangeAspect="1"/>
          </p:cNvGraphicFramePr>
          <p:nvPr/>
        </p:nvGraphicFramePr>
        <p:xfrm>
          <a:off x="4284663" y="5013325"/>
          <a:ext cx="863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公式" r:id="rId21" imgW="368140" imgH="203112" progId="Equation.3">
                  <p:embed/>
                </p:oleObj>
              </mc:Choice>
              <mc:Fallback>
                <p:oleObj name="公式" r:id="rId21" imgW="368140" imgH="203112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013325"/>
                        <a:ext cx="86360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1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10668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</a:p>
        </p:txBody>
      </p:sp>
      <p:graphicFrame>
        <p:nvGraphicFramePr>
          <p:cNvPr id="4098" name="Object 241"/>
          <p:cNvGraphicFramePr>
            <a:graphicFrameLocks noChangeAspect="1"/>
          </p:cNvGraphicFramePr>
          <p:nvPr/>
        </p:nvGraphicFramePr>
        <p:xfrm>
          <a:off x="395288" y="188913"/>
          <a:ext cx="839152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公式" r:id="rId3" imgW="114535800" imgH="21526560" progId="Equation.3">
                  <p:embed/>
                </p:oleObj>
              </mc:Choice>
              <mc:Fallback>
                <p:oleObj name="公式" r:id="rId3" imgW="114535800" imgH="215265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88913"/>
                        <a:ext cx="8391525" cy="158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58" name="Text Box 242"/>
          <p:cNvSpPr txBox="1">
            <a:spLocks noChangeArrowheads="1"/>
          </p:cNvSpPr>
          <p:nvPr/>
        </p:nvSpPr>
        <p:spPr bwMode="auto">
          <a:xfrm>
            <a:off x="365125" y="2124075"/>
            <a:ext cx="749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</a:t>
            </a:r>
            <a:r>
              <a:rPr lang="en-US" altLang="zh-CN"/>
              <a:t>: </a:t>
            </a:r>
          </a:p>
        </p:txBody>
      </p:sp>
      <p:graphicFrame>
        <p:nvGraphicFramePr>
          <p:cNvPr id="9459" name="Object 243"/>
          <p:cNvGraphicFramePr>
            <a:graphicFrameLocks noChangeAspect="1"/>
          </p:cNvGraphicFramePr>
          <p:nvPr/>
        </p:nvGraphicFramePr>
        <p:xfrm>
          <a:off x="1219200" y="2173288"/>
          <a:ext cx="16970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5" imgW="710891" imgH="215806" progId="Equation.3">
                  <p:embed/>
                </p:oleObj>
              </mc:Choice>
              <mc:Fallback>
                <p:oleObj name="Equation" r:id="rId5" imgW="710891" imgH="215806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173288"/>
                        <a:ext cx="1697038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60" name="Object 244"/>
          <p:cNvGraphicFramePr>
            <a:graphicFrameLocks noChangeAspect="1"/>
          </p:cNvGraphicFramePr>
          <p:nvPr/>
        </p:nvGraphicFramePr>
        <p:xfrm>
          <a:off x="2987675" y="1916113"/>
          <a:ext cx="13779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7" imgW="622030" imgH="406224" progId="Equation.3">
                  <p:embed/>
                </p:oleObj>
              </mc:Choice>
              <mc:Fallback>
                <p:oleObj name="Equation" r:id="rId7" imgW="622030" imgH="406224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916113"/>
                        <a:ext cx="1377950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63" name="Text Box 247"/>
          <p:cNvSpPr txBox="1">
            <a:spLocks noChangeArrowheads="1"/>
          </p:cNvSpPr>
          <p:nvPr/>
        </p:nvSpPr>
        <p:spPr bwMode="auto">
          <a:xfrm>
            <a:off x="533400" y="2971800"/>
            <a:ext cx="617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由比较审敛法可知 </a:t>
            </a:r>
            <a:r>
              <a:rPr lang="en-US" altLang="zh-CN" i="1"/>
              <a:t>p</a:t>
            </a:r>
            <a:r>
              <a:rPr lang="en-US" altLang="zh-CN"/>
              <a:t> </a:t>
            </a:r>
            <a:r>
              <a:rPr lang="en-US" altLang="zh-CN">
                <a:sym typeface="Symbol" pitchFamily="18" charset="2"/>
              </a:rPr>
              <a:t></a:t>
            </a:r>
            <a:r>
              <a:rPr lang="en-US" altLang="zh-CN"/>
              <a:t> </a:t>
            </a:r>
            <a:r>
              <a:rPr lang="zh-CN" altLang="en-US"/>
              <a:t>级数发散 </a:t>
            </a:r>
            <a:r>
              <a:rPr lang="en-US" altLang="zh-CN"/>
              <a:t>.</a:t>
            </a:r>
          </a:p>
        </p:txBody>
      </p:sp>
      <p:grpSp>
        <p:nvGrpSpPr>
          <p:cNvPr id="2" name="Group 251"/>
          <p:cNvGrpSpPr>
            <a:grpSpLocks/>
          </p:cNvGrpSpPr>
          <p:nvPr/>
        </p:nvGrpSpPr>
        <p:grpSpPr bwMode="auto">
          <a:xfrm>
            <a:off x="4419600" y="1905000"/>
            <a:ext cx="3962400" cy="933450"/>
            <a:chOff x="192" y="1920"/>
            <a:chExt cx="2496" cy="588"/>
          </a:xfrm>
        </p:grpSpPr>
        <p:sp>
          <p:nvSpPr>
            <p:cNvPr id="4116" name="Text Box 245"/>
            <p:cNvSpPr txBox="1">
              <a:spLocks noChangeArrowheads="1"/>
            </p:cNvSpPr>
            <p:nvPr/>
          </p:nvSpPr>
          <p:spPr bwMode="auto">
            <a:xfrm>
              <a:off x="192" y="2045"/>
              <a:ext cx="13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而调和级数</a:t>
              </a:r>
            </a:p>
          </p:txBody>
        </p:sp>
        <p:graphicFrame>
          <p:nvGraphicFramePr>
            <p:cNvPr id="4107" name="Object 246"/>
            <p:cNvGraphicFramePr>
              <a:graphicFrameLocks noChangeAspect="1"/>
            </p:cNvGraphicFramePr>
            <p:nvPr/>
          </p:nvGraphicFramePr>
          <p:xfrm>
            <a:off x="1440" y="1920"/>
            <a:ext cx="519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1" name="Equation" r:id="rId9" imgW="12173400" imgH="13804920" progId="Equation.3">
                    <p:embed/>
                  </p:oleObj>
                </mc:Choice>
                <mc:Fallback>
                  <p:oleObj name="Equation" r:id="rId9" imgW="12173400" imgH="1380492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920"/>
                          <a:ext cx="519" cy="5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7" name="Text Box 250"/>
            <p:cNvSpPr txBox="1">
              <a:spLocks noChangeArrowheads="1"/>
            </p:cNvSpPr>
            <p:nvPr/>
          </p:nvSpPr>
          <p:spPr bwMode="auto">
            <a:xfrm>
              <a:off x="1920" y="2064"/>
              <a:ext cx="7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发散 </a:t>
              </a:r>
              <a:r>
                <a:rPr lang="en-US" altLang="zh-CN"/>
                <a:t>,</a:t>
              </a:r>
            </a:p>
          </p:txBody>
        </p:sp>
      </p:grpSp>
      <p:graphicFrame>
        <p:nvGraphicFramePr>
          <p:cNvPr id="9468" name="Object 252"/>
          <p:cNvGraphicFramePr>
            <a:graphicFrameLocks noChangeAspect="1"/>
          </p:cNvGraphicFramePr>
          <p:nvPr/>
        </p:nvGraphicFramePr>
        <p:xfrm>
          <a:off x="611188" y="3860800"/>
          <a:ext cx="15748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11" imgW="710891" imgH="215806" progId="Equation.3">
                  <p:embed/>
                </p:oleObj>
              </mc:Choice>
              <mc:Fallback>
                <p:oleObj name="Equation" r:id="rId11" imgW="710891" imgH="215806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60800"/>
                        <a:ext cx="15748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69" name="Text Box 253"/>
          <p:cNvSpPr txBox="1">
            <a:spLocks noChangeArrowheads="1"/>
          </p:cNvSpPr>
          <p:nvPr/>
        </p:nvSpPr>
        <p:spPr bwMode="auto">
          <a:xfrm>
            <a:off x="2268538" y="3789363"/>
            <a:ext cx="1773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注意到</a:t>
            </a:r>
          </a:p>
        </p:txBody>
      </p:sp>
      <p:graphicFrame>
        <p:nvGraphicFramePr>
          <p:cNvPr id="9473" name="Object 257"/>
          <p:cNvGraphicFramePr>
            <a:graphicFrameLocks noChangeAspect="1"/>
          </p:cNvGraphicFramePr>
          <p:nvPr/>
        </p:nvGraphicFramePr>
        <p:xfrm>
          <a:off x="3635375" y="3644900"/>
          <a:ext cx="2070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公式" r:id="rId13" imgW="927100" imgH="431800" progId="Equation.3">
                  <p:embed/>
                </p:oleObj>
              </mc:Choice>
              <mc:Fallback>
                <p:oleObj name="公式" r:id="rId13" imgW="927100" imgH="431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644900"/>
                        <a:ext cx="2070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75" name="Object 259"/>
          <p:cNvGraphicFramePr>
            <a:graphicFrameLocks noChangeAspect="1"/>
          </p:cNvGraphicFramePr>
          <p:nvPr/>
        </p:nvGraphicFramePr>
        <p:xfrm>
          <a:off x="5724525" y="3654425"/>
          <a:ext cx="16557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公式" r:id="rId15" imgW="23140800" imgH="12992040" progId="Equation.3">
                  <p:embed/>
                </p:oleObj>
              </mc:Choice>
              <mc:Fallback>
                <p:oleObj name="公式" r:id="rId15" imgW="23140800" imgH="129920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654425"/>
                        <a:ext cx="1655763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76" name="Object 260"/>
          <p:cNvGraphicFramePr>
            <a:graphicFrameLocks noChangeAspect="1"/>
          </p:cNvGraphicFramePr>
          <p:nvPr/>
        </p:nvGraphicFramePr>
        <p:xfrm>
          <a:off x="3341688" y="4657725"/>
          <a:ext cx="26670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公式" r:id="rId17" imgW="3098800" imgH="965200" progId="Equation.3">
                  <p:embed/>
                </p:oleObj>
              </mc:Choice>
              <mc:Fallback>
                <p:oleObj name="公式" r:id="rId17" imgW="3098800" imgH="9652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8" y="4657725"/>
                        <a:ext cx="26670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77" name="Object 261"/>
          <p:cNvGraphicFramePr>
            <a:graphicFrameLocks noChangeAspect="1"/>
          </p:cNvGraphicFramePr>
          <p:nvPr/>
        </p:nvGraphicFramePr>
        <p:xfrm>
          <a:off x="6084888" y="4581525"/>
          <a:ext cx="16002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19" imgW="723586" imgH="431613" progId="Equation.3">
                  <p:embed/>
                </p:oleObj>
              </mc:Choice>
              <mc:Fallback>
                <p:oleObj name="Equation" r:id="rId19" imgW="723586" imgH="431613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581525"/>
                        <a:ext cx="16002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78" name="Object 262"/>
          <p:cNvGraphicFramePr>
            <a:graphicFrameLocks noChangeAspect="1"/>
          </p:cNvGraphicFramePr>
          <p:nvPr/>
        </p:nvGraphicFramePr>
        <p:xfrm>
          <a:off x="903288" y="4657725"/>
          <a:ext cx="22860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21" imgW="1104900" imgH="431800" progId="Equation.3">
                  <p:embed/>
                </p:oleObj>
              </mc:Choice>
              <mc:Fallback>
                <p:oleObj name="Equation" r:id="rId21" imgW="1104900" imgH="431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4657725"/>
                        <a:ext cx="22860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80" name="AutoShape 264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812088" y="3933825"/>
            <a:ext cx="431800" cy="430213"/>
          </a:xfrm>
          <a:prstGeom prst="actionButtonHelp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81" name="Rectangle 265"/>
          <p:cNvSpPr>
            <a:spLocks noChangeArrowheads="1"/>
          </p:cNvSpPr>
          <p:nvPr/>
        </p:nvSpPr>
        <p:spPr bwMode="auto">
          <a:xfrm>
            <a:off x="774700" y="5805488"/>
            <a:ext cx="3921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即部分和数列</a:t>
            </a:r>
            <a:r>
              <a:rPr lang="en-US" altLang="zh-CN"/>
              <a:t>{ </a:t>
            </a:r>
            <a:r>
              <a:rPr lang="en-US" altLang="zh-CN" i="1"/>
              <a:t>s</a:t>
            </a:r>
            <a:r>
              <a:rPr lang="en-US" altLang="zh-CN" i="1" baseline="-25000"/>
              <a:t>n </a:t>
            </a:r>
            <a:r>
              <a:rPr lang="en-US" altLang="zh-CN"/>
              <a:t>}</a:t>
            </a:r>
            <a:r>
              <a:rPr lang="zh-CN" altLang="en-US"/>
              <a:t>有界</a:t>
            </a:r>
            <a:r>
              <a:rPr lang="en-US" altLang="zh-CN"/>
              <a:t>, </a:t>
            </a:r>
          </a:p>
        </p:txBody>
      </p:sp>
      <p:sp>
        <p:nvSpPr>
          <p:cNvPr id="9482" name="Text Box 266"/>
          <p:cNvSpPr txBox="1">
            <a:spLocks noChangeArrowheads="1"/>
          </p:cNvSpPr>
          <p:nvPr/>
        </p:nvSpPr>
        <p:spPr bwMode="auto">
          <a:xfrm>
            <a:off x="4716463" y="5805488"/>
            <a:ext cx="287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  </a:t>
            </a:r>
            <a:r>
              <a:rPr lang="en-US" altLang="zh-CN" i="1"/>
              <a:t>p </a:t>
            </a:r>
            <a:r>
              <a:rPr lang="en-US" altLang="zh-CN">
                <a:sym typeface="Symbol" pitchFamily="18" charset="2"/>
              </a:rPr>
              <a:t> </a:t>
            </a:r>
            <a:r>
              <a:rPr lang="zh-CN" altLang="en-US"/>
              <a:t>级数收敛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8" grpId="0" autoUpdateAnimBg="0"/>
      <p:bldP spid="9463" grpId="0" autoUpdateAnimBg="0"/>
      <p:bldP spid="9469" grpId="0" autoUpdateAnimBg="0"/>
      <p:bldP spid="9480" grpId="0" animBg="1"/>
      <p:bldP spid="9481" grpId="0" autoUpdateAnimBg="0"/>
      <p:bldP spid="948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5"/>
          <p:cNvGrpSpPr>
            <a:grpSpLocks/>
          </p:cNvGrpSpPr>
          <p:nvPr/>
        </p:nvGrpSpPr>
        <p:grpSpPr bwMode="auto">
          <a:xfrm>
            <a:off x="1692275" y="476250"/>
            <a:ext cx="4967288" cy="1223963"/>
            <a:chOff x="1066" y="300"/>
            <a:chExt cx="3129" cy="771"/>
          </a:xfrm>
        </p:grpSpPr>
        <p:sp>
          <p:nvSpPr>
            <p:cNvPr id="5133" name="Rectangle 1064"/>
            <p:cNvSpPr>
              <a:spLocks noChangeArrowheads="1"/>
            </p:cNvSpPr>
            <p:nvPr/>
          </p:nvSpPr>
          <p:spPr bwMode="auto">
            <a:xfrm>
              <a:off x="1066" y="300"/>
              <a:ext cx="3129" cy="771"/>
            </a:xfrm>
            <a:prstGeom prst="rect">
              <a:avLst/>
            </a:prstGeom>
            <a:solidFill>
              <a:srgbClr val="00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5" name="Object 1051"/>
            <p:cNvGraphicFramePr>
              <a:graphicFrameLocks noChangeAspect="1"/>
            </p:cNvGraphicFramePr>
            <p:nvPr/>
          </p:nvGraphicFramePr>
          <p:xfrm>
            <a:off x="1066" y="300"/>
            <a:ext cx="3120" cy="7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" name="Equation" r:id="rId3" imgW="62136000" imgH="15836760" progId="Equation.3">
                    <p:embed/>
                  </p:oleObj>
                </mc:Choice>
                <mc:Fallback>
                  <p:oleObj name="Equation" r:id="rId3" imgW="62136000" imgH="1583676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00"/>
                          <a:ext cx="3120" cy="7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805" name="Rectangle 1053"/>
          <p:cNvSpPr>
            <a:spLocks noChangeArrowheads="1"/>
          </p:cNvSpPr>
          <p:nvPr/>
        </p:nvSpPr>
        <p:spPr bwMode="auto">
          <a:xfrm>
            <a:off x="539750" y="2492375"/>
            <a:ext cx="1565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p </a:t>
            </a:r>
            <a:r>
              <a:rPr lang="en-US" altLang="zh-CN">
                <a:sym typeface="Symbol" pitchFamily="18" charset="2"/>
              </a:rPr>
              <a:t> </a:t>
            </a:r>
            <a:r>
              <a:rPr lang="zh-CN" altLang="en-US"/>
              <a:t>级数</a:t>
            </a:r>
            <a:r>
              <a:rPr lang="en-US" altLang="zh-CN"/>
              <a:t>:</a:t>
            </a:r>
          </a:p>
        </p:txBody>
      </p:sp>
      <p:graphicFrame>
        <p:nvGraphicFramePr>
          <p:cNvPr id="75806" name="Object 1054"/>
          <p:cNvGraphicFramePr>
            <a:graphicFrameLocks noChangeAspect="1"/>
          </p:cNvGraphicFramePr>
          <p:nvPr/>
        </p:nvGraphicFramePr>
        <p:xfrm>
          <a:off x="2195513" y="2276475"/>
          <a:ext cx="565467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公式" r:id="rId5" imgW="77165280" imgH="13804920" progId="Equation.3">
                  <p:embed/>
                </p:oleObj>
              </mc:Choice>
              <mc:Fallback>
                <p:oleObj name="公式" r:id="rId5" imgW="77165280" imgH="138049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276475"/>
                        <a:ext cx="5654675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63"/>
          <p:cNvGrpSpPr>
            <a:grpSpLocks/>
          </p:cNvGrpSpPr>
          <p:nvPr/>
        </p:nvGrpSpPr>
        <p:grpSpPr bwMode="auto">
          <a:xfrm>
            <a:off x="468313" y="3770313"/>
            <a:ext cx="6337300" cy="1030287"/>
            <a:chOff x="295" y="2375"/>
            <a:chExt cx="3992" cy="649"/>
          </a:xfrm>
        </p:grpSpPr>
        <p:sp>
          <p:nvSpPr>
            <p:cNvPr id="5132" name="Text Box 1055"/>
            <p:cNvSpPr txBox="1">
              <a:spLocks noChangeArrowheads="1"/>
            </p:cNvSpPr>
            <p:nvPr/>
          </p:nvSpPr>
          <p:spPr bwMode="auto">
            <a:xfrm>
              <a:off x="295" y="2523"/>
              <a:ext cx="39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当</a:t>
              </a:r>
              <a:r>
                <a:rPr lang="en-US" altLang="zh-CN" i="1"/>
                <a:t>p </a:t>
              </a:r>
              <a:r>
                <a:rPr lang="en-US" altLang="zh-CN"/>
                <a:t>= 1 </a:t>
              </a:r>
              <a:r>
                <a:rPr lang="zh-CN" altLang="en-US"/>
                <a:t>时为调和级数           </a:t>
              </a:r>
              <a:r>
                <a:rPr lang="en-US" altLang="zh-CN"/>
                <a:t>,   </a:t>
              </a:r>
              <a:r>
                <a:rPr lang="zh-CN" altLang="en-US"/>
                <a:t>发散</a:t>
              </a:r>
              <a:r>
                <a:rPr lang="en-US" altLang="zh-CN"/>
                <a:t>. </a:t>
              </a:r>
            </a:p>
          </p:txBody>
        </p:sp>
        <p:graphicFrame>
          <p:nvGraphicFramePr>
            <p:cNvPr id="5124" name="Object 1058"/>
            <p:cNvGraphicFramePr>
              <a:graphicFrameLocks noChangeAspect="1"/>
            </p:cNvGraphicFramePr>
            <p:nvPr/>
          </p:nvGraphicFramePr>
          <p:xfrm>
            <a:off x="2439" y="2375"/>
            <a:ext cx="653" cy="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0" name="公式" r:id="rId7" imgW="13798080" imgH="13804920" progId="Equation.3">
                    <p:embed/>
                  </p:oleObj>
                </mc:Choice>
                <mc:Fallback>
                  <p:oleObj name="公式" r:id="rId7" imgW="13798080" imgH="1380492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9" y="2375"/>
                          <a:ext cx="653" cy="6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62"/>
          <p:cNvGrpSpPr>
            <a:grpSpLocks/>
          </p:cNvGrpSpPr>
          <p:nvPr/>
        </p:nvGrpSpPr>
        <p:grpSpPr bwMode="auto">
          <a:xfrm>
            <a:off x="468313" y="4941888"/>
            <a:ext cx="6140450" cy="1030287"/>
            <a:chOff x="385" y="3113"/>
            <a:chExt cx="3868" cy="649"/>
          </a:xfrm>
        </p:grpSpPr>
        <p:sp>
          <p:nvSpPr>
            <p:cNvPr id="5131" name="Text Box 1056"/>
            <p:cNvSpPr txBox="1">
              <a:spLocks noChangeArrowheads="1"/>
            </p:cNvSpPr>
            <p:nvPr/>
          </p:nvSpPr>
          <p:spPr bwMode="auto">
            <a:xfrm>
              <a:off x="385" y="3294"/>
              <a:ext cx="38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当</a:t>
              </a:r>
              <a:r>
                <a:rPr lang="en-US" altLang="zh-CN" i="1"/>
                <a:t>p </a:t>
              </a:r>
              <a:r>
                <a:rPr lang="en-US" altLang="zh-CN"/>
                <a:t>= 2 </a:t>
              </a:r>
              <a:r>
                <a:rPr lang="zh-CN" altLang="en-US"/>
                <a:t>时为级数             </a:t>
              </a:r>
              <a:r>
                <a:rPr lang="en-US" altLang="zh-CN"/>
                <a:t>,   </a:t>
              </a:r>
              <a:r>
                <a:rPr lang="zh-CN" altLang="en-US"/>
                <a:t>收敛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5123" name="Object 1060"/>
            <p:cNvGraphicFramePr>
              <a:graphicFrameLocks noChangeAspect="1"/>
            </p:cNvGraphicFramePr>
            <p:nvPr/>
          </p:nvGraphicFramePr>
          <p:xfrm>
            <a:off x="2109" y="3113"/>
            <a:ext cx="749" cy="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" name="公式" r:id="rId9" imgW="15829200" imgH="13804920" progId="Equation.3">
                    <p:embed/>
                  </p:oleObj>
                </mc:Choice>
                <mc:Fallback>
                  <p:oleObj name="公式" r:id="rId9" imgW="15829200" imgH="1380492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3113"/>
                          <a:ext cx="749" cy="6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0" name="Rectangle 1061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765175"/>
            <a:ext cx="1365250" cy="555625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综上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8382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</a:p>
        </p:txBody>
      </p:sp>
      <p:graphicFrame>
        <p:nvGraphicFramePr>
          <p:cNvPr id="10466" name="Object 226"/>
          <p:cNvGraphicFramePr>
            <a:graphicFrameLocks noChangeAspect="1"/>
          </p:cNvGraphicFramePr>
          <p:nvPr/>
        </p:nvGraphicFramePr>
        <p:xfrm>
          <a:off x="1447800" y="1600200"/>
          <a:ext cx="36576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3" imgW="3543300" imgH="469900" progId="Equation.3">
                  <p:embed/>
                </p:oleObj>
              </mc:Choice>
              <mc:Fallback>
                <p:oleObj name="Equation" r:id="rId3" imgW="3543300" imgH="4699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36576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67" name="Object 227"/>
          <p:cNvGraphicFramePr>
            <a:graphicFrameLocks noChangeAspect="1"/>
          </p:cNvGraphicFramePr>
          <p:nvPr/>
        </p:nvGraphicFramePr>
        <p:xfrm>
          <a:off x="622300" y="3298825"/>
          <a:ext cx="23622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5" imgW="2311400" imgH="952500" progId="Equation.3">
                  <p:embed/>
                </p:oleObj>
              </mc:Choice>
              <mc:Fallback>
                <p:oleObj name="Equation" r:id="rId5" imgW="2311400" imgH="9525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3298825"/>
                        <a:ext cx="236220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68" name="Object 228"/>
          <p:cNvGraphicFramePr>
            <a:graphicFrameLocks noChangeAspect="1"/>
          </p:cNvGraphicFramePr>
          <p:nvPr/>
        </p:nvGraphicFramePr>
        <p:xfrm>
          <a:off x="611188" y="4437063"/>
          <a:ext cx="525621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公式" r:id="rId7" imgW="2044700" imgH="457200" progId="Equation.3">
                  <p:embed/>
                </p:oleObj>
              </mc:Choice>
              <mc:Fallback>
                <p:oleObj name="公式" r:id="rId7" imgW="2044700" imgH="457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437063"/>
                        <a:ext cx="5256212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229"/>
          <p:cNvGraphicFramePr>
            <a:graphicFrameLocks noChangeAspect="1"/>
          </p:cNvGraphicFramePr>
          <p:nvPr/>
        </p:nvGraphicFramePr>
        <p:xfrm>
          <a:off x="1258888" y="333375"/>
          <a:ext cx="5329237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公式" r:id="rId9" imgW="2222500" imgH="457200" progId="Equation.3">
                  <p:embed/>
                </p:oleObj>
              </mc:Choice>
              <mc:Fallback>
                <p:oleObj name="公式" r:id="rId9" imgW="2222500" imgH="457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33375"/>
                        <a:ext cx="5329237" cy="1049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0" name="Text Box 230"/>
          <p:cNvSpPr txBox="1">
            <a:spLocks noChangeArrowheads="1"/>
          </p:cNvSpPr>
          <p:nvPr/>
        </p:nvSpPr>
        <p:spPr bwMode="auto">
          <a:xfrm>
            <a:off x="542925" y="1538288"/>
            <a:ext cx="12192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解：</a:t>
            </a:r>
          </a:p>
        </p:txBody>
      </p:sp>
      <p:graphicFrame>
        <p:nvGraphicFramePr>
          <p:cNvPr id="10472" name="Object 232"/>
          <p:cNvGraphicFramePr>
            <a:graphicFrameLocks noChangeAspect="1"/>
          </p:cNvGraphicFramePr>
          <p:nvPr/>
        </p:nvGraphicFramePr>
        <p:xfrm>
          <a:off x="1258888" y="2205038"/>
          <a:ext cx="372427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11" imgW="3517900" imgH="927100" progId="Equation.3">
                  <p:embed/>
                </p:oleObj>
              </mc:Choice>
              <mc:Fallback>
                <p:oleObj name="Equation" r:id="rId11" imgW="3517900" imgH="9271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205038"/>
                        <a:ext cx="3724275" cy="97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73" name="Object 233"/>
          <p:cNvGraphicFramePr>
            <a:graphicFrameLocks noChangeAspect="1"/>
          </p:cNvGraphicFramePr>
          <p:nvPr/>
        </p:nvGraphicFramePr>
        <p:xfrm>
          <a:off x="3059113" y="3284538"/>
          <a:ext cx="436562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公式" r:id="rId13" imgW="1802618" imgH="406224" progId="Equation.3">
                  <p:embed/>
                </p:oleObj>
              </mc:Choice>
              <mc:Fallback>
                <p:oleObj name="公式" r:id="rId13" imgW="1802618" imgH="406224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284538"/>
                        <a:ext cx="4365625" cy="985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4" name="Text Box 234"/>
          <p:cNvSpPr txBox="1">
            <a:spLocks noChangeArrowheads="1"/>
          </p:cNvSpPr>
          <p:nvPr/>
        </p:nvSpPr>
        <p:spPr bwMode="auto">
          <a:xfrm>
            <a:off x="7235825" y="3500438"/>
            <a:ext cx="1368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发散</a:t>
            </a:r>
            <a:r>
              <a:rPr lang="en-US" altLang="zh-CN">
                <a:latin typeface="楷体_GB2312" pitchFamily="49" charset="-122"/>
              </a:rPr>
              <a:t>,</a:t>
            </a:r>
          </a:p>
        </p:txBody>
      </p:sp>
      <p:sp>
        <p:nvSpPr>
          <p:cNvPr id="10475" name="Text Box 235"/>
          <p:cNvSpPr txBox="1">
            <a:spLocks noChangeArrowheads="1"/>
          </p:cNvSpPr>
          <p:nvPr/>
        </p:nvSpPr>
        <p:spPr bwMode="auto">
          <a:xfrm>
            <a:off x="468313" y="5734050"/>
            <a:ext cx="33131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比较审敛法的缺点</a:t>
            </a:r>
            <a:r>
              <a:rPr lang="en-US" altLang="zh-CN">
                <a:latin typeface="楷体_GB2312" pitchFamily="49" charset="-122"/>
              </a:rPr>
              <a:t>:</a:t>
            </a:r>
          </a:p>
        </p:txBody>
      </p:sp>
      <p:sp>
        <p:nvSpPr>
          <p:cNvPr id="10476" name="Text Box 236"/>
          <p:cNvSpPr txBox="1">
            <a:spLocks noChangeArrowheads="1"/>
          </p:cNvSpPr>
          <p:nvPr/>
        </p:nvSpPr>
        <p:spPr bwMode="auto">
          <a:xfrm>
            <a:off x="3708400" y="5734050"/>
            <a:ext cx="2495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FFFF"/>
                </a:solidFill>
              </a:rPr>
              <a:t>须找参考级数 </a:t>
            </a:r>
            <a:r>
              <a:rPr lang="en-US" altLang="zh-CN"/>
              <a:t>.</a:t>
            </a:r>
          </a:p>
        </p:txBody>
      </p:sp>
      <p:sp>
        <p:nvSpPr>
          <p:cNvPr id="10482" name="AutoShape 242"/>
          <p:cNvSpPr>
            <a:spLocks noChangeArrowheads="1"/>
          </p:cNvSpPr>
          <p:nvPr/>
        </p:nvSpPr>
        <p:spPr bwMode="auto">
          <a:xfrm>
            <a:off x="4572000" y="4581525"/>
            <a:ext cx="4176713" cy="649288"/>
          </a:xfrm>
          <a:prstGeom prst="wedgeRoundRectCallout">
            <a:avLst>
              <a:gd name="adj1" fmla="val -50116"/>
              <a:gd name="adj2" fmla="val 131417"/>
              <a:gd name="adj3" fmla="val 16667"/>
            </a:avLst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10481" name="Rectangle 241"/>
          <p:cNvSpPr>
            <a:spLocks noChangeArrowheads="1"/>
          </p:cNvSpPr>
          <p:nvPr/>
        </p:nvSpPr>
        <p:spPr bwMode="auto">
          <a:xfrm>
            <a:off x="4787900" y="4652963"/>
            <a:ext cx="4032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FFFF"/>
                </a:solidFill>
              </a:rPr>
              <a:t>已知敛散性的、合适的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0" grpId="0" autoUpdateAnimBg="0"/>
      <p:bldP spid="10474" grpId="0" autoUpdateAnimBg="0"/>
      <p:bldP spid="10475" grpId="0" autoUpdateAnimBg="0"/>
      <p:bldP spid="10476" grpId="0"/>
      <p:bldP spid="10482" grpId="0" animBg="1"/>
      <p:bldP spid="104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51" name="Object 43"/>
          <p:cNvGraphicFramePr>
            <a:graphicFrameLocks noChangeAspect="1"/>
          </p:cNvGraphicFramePr>
          <p:nvPr/>
        </p:nvGraphicFramePr>
        <p:xfrm>
          <a:off x="1116013" y="404813"/>
          <a:ext cx="7292975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公式" r:id="rId3" imgW="3098800" imgH="1828800" progId="Equation.3">
                  <p:embed/>
                </p:oleObj>
              </mc:Choice>
              <mc:Fallback>
                <p:oleObj name="公式" r:id="rId3" imgW="3098800" imgH="1828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04813"/>
                        <a:ext cx="7292975" cy="412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 Box 44"/>
          <p:cNvSpPr txBox="1">
            <a:spLocks noChangeArrowheads="1"/>
          </p:cNvSpPr>
          <p:nvPr/>
        </p:nvSpPr>
        <p:spPr bwMode="auto">
          <a:xfrm>
            <a:off x="250825" y="549275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推论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:</a:t>
            </a:r>
            <a:endParaRPr lang="en-US" altLang="zh-CN" b="0">
              <a:solidFill>
                <a:schemeClr val="tx2"/>
              </a:solidFill>
              <a:latin typeface="楷体_GB2312" pitchFamily="49" charset="-122"/>
            </a:endParaRPr>
          </a:p>
        </p:txBody>
      </p:sp>
      <p:sp>
        <p:nvSpPr>
          <p:cNvPr id="68653" name="Text Box 45"/>
          <p:cNvSpPr txBox="1">
            <a:spLocks noChangeArrowheads="1"/>
          </p:cNvSpPr>
          <p:nvPr/>
        </p:nvSpPr>
        <p:spPr bwMode="auto">
          <a:xfrm>
            <a:off x="539750" y="4797425"/>
            <a:ext cx="4589463" cy="5191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比较审敛法常用的参考级数</a:t>
            </a:r>
            <a:r>
              <a:rPr lang="en-US" altLang="zh-CN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68654" name="Text Box 46"/>
          <p:cNvSpPr txBox="1">
            <a:spLocks noChangeArrowheads="1"/>
          </p:cNvSpPr>
          <p:nvPr/>
        </p:nvSpPr>
        <p:spPr bwMode="auto">
          <a:xfrm>
            <a:off x="827088" y="5445125"/>
            <a:ext cx="7307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几何级数 </a:t>
            </a:r>
            <a:r>
              <a:rPr lang="en-US" altLang="zh-CN"/>
              <a:t>( </a:t>
            </a:r>
            <a:r>
              <a:rPr lang="zh-CN" altLang="en-US"/>
              <a:t>等比级数 </a:t>
            </a:r>
            <a:r>
              <a:rPr lang="en-US" altLang="zh-CN"/>
              <a:t>) ,    </a:t>
            </a:r>
            <a:r>
              <a:rPr lang="en-US" altLang="zh-CN" i="1"/>
              <a:t>p </a:t>
            </a:r>
            <a:r>
              <a:rPr lang="en-US" altLang="zh-CN">
                <a:sym typeface="Symbol" pitchFamily="18" charset="2"/>
              </a:rPr>
              <a:t> </a:t>
            </a:r>
            <a:r>
              <a:rPr lang="zh-CN" altLang="en-US"/>
              <a:t>级数</a:t>
            </a:r>
            <a:r>
              <a:rPr lang="en-US" altLang="zh-CN"/>
              <a:t>,   </a:t>
            </a:r>
            <a:r>
              <a:rPr lang="zh-CN" altLang="en-US"/>
              <a:t>调和级数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53" grpId="0" animBg="1"/>
      <p:bldP spid="686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79388" y="333375"/>
            <a:ext cx="449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比较审敛法的极限形式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50825" y="1341438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定理</a:t>
            </a:r>
            <a:r>
              <a:rPr lang="en-US" altLang="zh-CN">
                <a:solidFill>
                  <a:schemeClr val="tx2"/>
                </a:solidFill>
              </a:rPr>
              <a:t>3</a:t>
            </a:r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1360488" y="1125538"/>
          <a:ext cx="71183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公式" r:id="rId3" imgW="3111500" imgH="444500" progId="Equation.3">
                  <p:embed/>
                </p:oleObj>
              </mc:Choice>
              <mc:Fallback>
                <p:oleObj name="公式" r:id="rId3" imgW="3111500" imgH="4445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1125538"/>
                        <a:ext cx="7118350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7"/>
          <p:cNvGraphicFramePr>
            <a:graphicFrameLocks noChangeAspect="1"/>
          </p:cNvGraphicFramePr>
          <p:nvPr/>
        </p:nvGraphicFramePr>
        <p:xfrm>
          <a:off x="684213" y="2133600"/>
          <a:ext cx="7573962" cy="299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公式" r:id="rId5" imgW="3162300" imgH="1333500" progId="Equation.3">
                  <p:embed/>
                </p:oleObj>
              </mc:Choice>
              <mc:Fallback>
                <p:oleObj name="公式" r:id="rId5" imgW="3162300" imgH="13335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133600"/>
                        <a:ext cx="7573962" cy="299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808038" y="5486400"/>
            <a:ext cx="18208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理解记忆</a:t>
            </a:r>
            <a:r>
              <a:rPr lang="en-US" altLang="zh-CN"/>
              <a:t>! </a:t>
            </a:r>
          </a:p>
        </p:txBody>
      </p:sp>
      <p:sp>
        <p:nvSpPr>
          <p:cNvPr id="121865" name="AutoShape 9"/>
          <p:cNvSpPr>
            <a:spLocks noChangeArrowheads="1"/>
          </p:cNvSpPr>
          <p:nvPr/>
        </p:nvSpPr>
        <p:spPr bwMode="auto">
          <a:xfrm>
            <a:off x="179388" y="2205038"/>
            <a:ext cx="574675" cy="576262"/>
          </a:xfrm>
          <a:prstGeom prst="star5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2186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4" grpId="0"/>
      <p:bldP spid="121865" grpId="0" animBg="1"/>
      <p:bldP spid="12186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395288" y="476250"/>
            <a:ext cx="12239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>
                <a:latin typeface="楷体_GB2312" pitchFamily="49" charset="-122"/>
              </a:rPr>
              <a:t>证</a:t>
            </a:r>
            <a:r>
              <a:rPr lang="en-US" altLang="zh-CN">
                <a:latin typeface="楷体_GB2312" pitchFamily="49" charset="-122"/>
              </a:rPr>
              <a:t>:</a:t>
            </a:r>
            <a:endParaRPr lang="en-US" altLang="zh-CN" b="0">
              <a:latin typeface="楷体_GB2312" pitchFamily="49" charset="-122"/>
            </a:endParaRPr>
          </a:p>
        </p:txBody>
      </p:sp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1476375" y="260350"/>
          <a:ext cx="5040313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公式" r:id="rId3" imgW="1854200" imgH="444500" progId="Equation.3">
                  <p:embed/>
                </p:oleObj>
              </mc:Choice>
              <mc:Fallback>
                <p:oleObj name="公式" r:id="rId3" imgW="1854200" imgH="4445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-7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0350"/>
                        <a:ext cx="5040313" cy="111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2" name="Object 6"/>
          <p:cNvGraphicFramePr>
            <a:graphicFrameLocks noChangeAspect="1"/>
          </p:cNvGraphicFramePr>
          <p:nvPr/>
        </p:nvGraphicFramePr>
        <p:xfrm>
          <a:off x="3132138" y="3213100"/>
          <a:ext cx="1455737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公式" r:id="rId5" imgW="609336" imgH="406224" progId="Equation.3">
                  <p:embed/>
                </p:oleObj>
              </mc:Choice>
              <mc:Fallback>
                <p:oleObj name="公式" r:id="rId5" imgW="609336" imgH="406224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 contrast="-7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213100"/>
                        <a:ext cx="1455737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611188" y="5373688"/>
            <a:ext cx="487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由比较审敛法的推论</a:t>
            </a:r>
            <a:r>
              <a:rPr lang="en-US" altLang="zh-CN">
                <a:latin typeface="楷体_GB2312" pitchFamily="49" charset="-122"/>
              </a:rPr>
              <a:t>, </a:t>
            </a:r>
            <a:r>
              <a:rPr lang="zh-CN" altLang="en-US">
                <a:latin typeface="楷体_GB2312" pitchFamily="49" charset="-122"/>
              </a:rPr>
              <a:t>得证</a:t>
            </a:r>
            <a:r>
              <a:rPr lang="en-US" altLang="zh-CN">
                <a:latin typeface="楷体_GB2312" pitchFamily="49" charset="-122"/>
              </a:rPr>
              <a:t>.</a:t>
            </a:r>
            <a:endParaRPr lang="en-US" altLang="zh-CN" sz="2400" b="0">
              <a:latin typeface="楷体_GB2312" pitchFamily="49" charset="-122"/>
            </a:endParaRPr>
          </a:p>
        </p:txBody>
      </p:sp>
      <p:graphicFrame>
        <p:nvGraphicFramePr>
          <p:cNvPr id="116744" name="Object 8"/>
          <p:cNvGraphicFramePr>
            <a:graphicFrameLocks noChangeAspect="1"/>
          </p:cNvGraphicFramePr>
          <p:nvPr/>
        </p:nvGraphicFramePr>
        <p:xfrm>
          <a:off x="1042988" y="2492375"/>
          <a:ext cx="61198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公式" r:id="rId7" imgW="2425700" imgH="228600" progId="Equation.3">
                  <p:embed/>
                </p:oleObj>
              </mc:Choice>
              <mc:Fallback>
                <p:oleObj name="公式" r:id="rId7" imgW="242570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92375"/>
                        <a:ext cx="6119812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5" name="Object 9"/>
          <p:cNvGraphicFramePr>
            <a:graphicFrameLocks noChangeAspect="1"/>
          </p:cNvGraphicFramePr>
          <p:nvPr/>
        </p:nvGraphicFramePr>
        <p:xfrm>
          <a:off x="684213" y="1268413"/>
          <a:ext cx="762952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公式" r:id="rId9" imgW="3098800" imgH="482600" progId="Equation.3">
                  <p:embed/>
                </p:oleObj>
              </mc:Choice>
              <mc:Fallback>
                <p:oleObj name="公式" r:id="rId9" imgW="3098800" imgH="482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 contrast="-7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268413"/>
                        <a:ext cx="7629525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323850" y="3429000"/>
            <a:ext cx="33321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1) </a:t>
            </a:r>
            <a:r>
              <a:rPr lang="zh-CN" altLang="en-US"/>
              <a:t>当</a:t>
            </a:r>
            <a:r>
              <a:rPr lang="en-US" altLang="zh-CN"/>
              <a:t>0 &lt; </a:t>
            </a:r>
            <a:r>
              <a:rPr lang="en-US" altLang="zh-CN" i="1"/>
              <a:t>l </a:t>
            </a:r>
            <a:r>
              <a:rPr lang="en-US" altLang="zh-CN"/>
              <a:t>&lt; </a:t>
            </a:r>
            <a:r>
              <a:rPr lang="en-US" altLang="zh-CN">
                <a:sym typeface="Symbol" pitchFamily="18" charset="2"/>
              </a:rPr>
              <a:t> </a:t>
            </a:r>
            <a:r>
              <a:rPr lang="zh-CN" altLang="en-US">
                <a:sym typeface="Symbol" pitchFamily="18" charset="2"/>
              </a:rPr>
              <a:t>时</a:t>
            </a:r>
            <a:r>
              <a:rPr lang="en-US" altLang="zh-CN">
                <a:sym typeface="Symbol" pitchFamily="18" charset="2"/>
              </a:rPr>
              <a:t>,</a:t>
            </a:r>
          </a:p>
        </p:txBody>
      </p:sp>
      <p:sp>
        <p:nvSpPr>
          <p:cNvPr id="116748" name="Text Box 12"/>
          <p:cNvSpPr txBox="1">
            <a:spLocks noChangeArrowheads="1"/>
          </p:cNvSpPr>
          <p:nvPr/>
        </p:nvSpPr>
        <p:spPr bwMode="auto">
          <a:xfrm>
            <a:off x="395288" y="4581525"/>
            <a:ext cx="24479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2) </a:t>
            </a:r>
            <a:r>
              <a:rPr lang="zh-CN" altLang="en-US"/>
              <a:t>当</a:t>
            </a:r>
            <a:r>
              <a:rPr lang="en-US" altLang="zh-CN" i="1"/>
              <a:t>l</a:t>
            </a:r>
            <a:r>
              <a:rPr lang="en-US" altLang="zh-CN"/>
              <a:t> = 0 </a:t>
            </a:r>
            <a:r>
              <a:rPr lang="zh-CN" altLang="en-US">
                <a:sym typeface="Symbol" pitchFamily="18" charset="2"/>
              </a:rPr>
              <a:t>时</a:t>
            </a:r>
            <a:r>
              <a:rPr lang="en-US" altLang="zh-CN">
                <a:sym typeface="Symbol" pitchFamily="18" charset="2"/>
              </a:rPr>
              <a:t>,</a:t>
            </a:r>
          </a:p>
        </p:txBody>
      </p:sp>
      <p:graphicFrame>
        <p:nvGraphicFramePr>
          <p:cNvPr id="116749" name="Object 13"/>
          <p:cNvGraphicFramePr>
            <a:graphicFrameLocks noChangeAspect="1"/>
          </p:cNvGraphicFramePr>
          <p:nvPr/>
        </p:nvGraphicFramePr>
        <p:xfrm>
          <a:off x="2627313" y="4622800"/>
          <a:ext cx="13335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公式" r:id="rId11" imgW="558558" imgH="203112" progId="Equation.3">
                  <p:embed/>
                </p:oleObj>
              </mc:Choice>
              <mc:Fallback>
                <p:oleObj name="公式" r:id="rId11" imgW="558558" imgH="203112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 contrast="-7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622800"/>
                        <a:ext cx="13335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0" name="Object 14"/>
          <p:cNvGraphicFramePr>
            <a:graphicFrameLocks noGrp="1" noChangeAspect="1"/>
          </p:cNvGraphicFramePr>
          <p:nvPr>
            <p:ph/>
          </p:nvPr>
        </p:nvGraphicFramePr>
        <p:xfrm>
          <a:off x="4716463" y="3213100"/>
          <a:ext cx="41529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公式" r:id="rId13" imgW="1662978" imgH="406224" progId="Equation.3">
                  <p:embed/>
                </p:oleObj>
              </mc:Choice>
              <mc:Fallback>
                <p:oleObj name="公式" r:id="rId13" imgW="1662978" imgH="406224" progId="Equation.3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213100"/>
                        <a:ext cx="4152900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8" name="Object 22"/>
          <p:cNvGraphicFramePr>
            <a:graphicFrameLocks noChangeAspect="1"/>
          </p:cNvGraphicFramePr>
          <p:nvPr/>
        </p:nvGraphicFramePr>
        <p:xfrm>
          <a:off x="4140200" y="4508500"/>
          <a:ext cx="251936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公式" r:id="rId15" imgW="1002865" imgH="228501" progId="Equation.3">
                  <p:embed/>
                </p:oleObj>
              </mc:Choice>
              <mc:Fallback>
                <p:oleObj name="公式" r:id="rId15" imgW="1002865" imgH="228501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508500"/>
                        <a:ext cx="2519363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utoUpdateAnimBg="0"/>
      <p:bldP spid="116743" grpId="0" autoUpdateAnimBg="0"/>
      <p:bldP spid="116747" grpId="0"/>
      <p:bldP spid="116748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FFFFFF"/>
      </a:accent1>
      <a:accent2>
        <a:srgbClr val="FFFFFF"/>
      </a:accent2>
      <a:accent3>
        <a:srgbClr val="AAAACA"/>
      </a:accent3>
      <a:accent4>
        <a:srgbClr val="DADADA"/>
      </a:accent4>
      <a:accent5>
        <a:srgbClr val="FFFFFF"/>
      </a:accent5>
      <a:accent6>
        <a:srgbClr val="E7E7E7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5516</TotalTime>
  <Words>530</Words>
  <Application>Microsoft Office PowerPoint</Application>
  <PresentationFormat>全屏显示(4:3)</PresentationFormat>
  <Paragraphs>113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默认设计模板</vt:lpstr>
      <vt:lpstr>公式</vt:lpstr>
      <vt:lpstr>Equation</vt:lpstr>
      <vt:lpstr> 第二节   正项级数的审敛法</vt:lpstr>
      <vt:lpstr>正项级数:</vt:lpstr>
      <vt:lpstr>比较审敛法</vt:lpstr>
      <vt:lpstr>例1.</vt:lpstr>
      <vt:lpstr>综上,</vt:lpstr>
      <vt:lpstr>例2.</vt:lpstr>
      <vt:lpstr>PowerPoint 演示文稿</vt:lpstr>
      <vt:lpstr>PowerPoint 演示文稿</vt:lpstr>
      <vt:lpstr>PowerPoint 演示文稿</vt:lpstr>
      <vt:lpstr>例3.</vt:lpstr>
      <vt:lpstr>例4.</vt:lpstr>
      <vt:lpstr>例5.</vt:lpstr>
      <vt:lpstr>比值审敛法（达朗贝尔判别法）</vt:lpstr>
      <vt:lpstr>证:</vt:lpstr>
      <vt:lpstr>PowerPoint 演示文稿</vt:lpstr>
      <vt:lpstr>例6.</vt:lpstr>
      <vt:lpstr>PowerPoint 演示文稿</vt:lpstr>
      <vt:lpstr>例7.</vt:lpstr>
      <vt:lpstr>例8 .</vt:lpstr>
      <vt:lpstr>小结</vt:lpstr>
      <vt:lpstr>PowerPoint 演示文稿</vt:lpstr>
      <vt:lpstr>重要参考级数:</vt:lpstr>
      <vt:lpstr>课堂练习</vt:lpstr>
      <vt:lpstr>2.</vt:lpstr>
      <vt:lpstr>3.</vt:lpstr>
      <vt:lpstr>作业</vt:lpstr>
      <vt:lpstr>图示法.</vt:lpstr>
    </vt:vector>
  </TitlesOfParts>
  <Company>iapcm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第十二章 无穷级数</dc:title>
  <dc:subject>第二节  常数项级数的审敛法</dc:subject>
  <dc:creator>huady</dc:creator>
  <cp:lastModifiedBy>huady</cp:lastModifiedBy>
  <cp:revision>511</cp:revision>
  <dcterms:created xsi:type="dcterms:W3CDTF">2006-03-20T12:02:53Z</dcterms:created>
  <dcterms:modified xsi:type="dcterms:W3CDTF">2018-05-24T00:58:26Z</dcterms:modified>
</cp:coreProperties>
</file>