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1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2" r:id="rId34"/>
    <p:sldId id="293" r:id="rId35"/>
    <p:sldId id="29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00"/>
    <a:srgbClr val="FF9900"/>
    <a:srgbClr val="FF0066"/>
    <a:srgbClr val="00FFFF"/>
    <a:srgbClr val="FF99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417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18" Type="http://schemas.openxmlformats.org/officeDocument/2006/relationships/image" Target="../media/image100.w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17" Type="http://schemas.openxmlformats.org/officeDocument/2006/relationships/image" Target="../media/image99.emf"/><Relationship Id="rId2" Type="http://schemas.openxmlformats.org/officeDocument/2006/relationships/image" Target="../media/image84.emf"/><Relationship Id="rId16" Type="http://schemas.openxmlformats.org/officeDocument/2006/relationships/image" Target="../media/image98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19" Type="http://schemas.openxmlformats.org/officeDocument/2006/relationships/image" Target="../media/image101.w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png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18" Type="http://schemas.openxmlformats.org/officeDocument/2006/relationships/image" Target="../media/image13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17" Type="http://schemas.openxmlformats.org/officeDocument/2006/relationships/image" Target="../media/image130.emf"/><Relationship Id="rId2" Type="http://schemas.openxmlformats.org/officeDocument/2006/relationships/image" Target="../media/image115.emf"/><Relationship Id="rId16" Type="http://schemas.openxmlformats.org/officeDocument/2006/relationships/image" Target="../media/image129.emf"/><Relationship Id="rId20" Type="http://schemas.openxmlformats.org/officeDocument/2006/relationships/image" Target="../media/image133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19" Type="http://schemas.openxmlformats.org/officeDocument/2006/relationships/image" Target="../media/image132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w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emf"/><Relationship Id="rId9" Type="http://schemas.openxmlformats.org/officeDocument/2006/relationships/image" Target="../media/image1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4" Type="http://schemas.openxmlformats.org/officeDocument/2006/relationships/image" Target="../media/image15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2" Type="http://schemas.openxmlformats.org/officeDocument/2006/relationships/image" Target="../media/image152.emf"/><Relationship Id="rId16" Type="http://schemas.openxmlformats.org/officeDocument/2006/relationships/image" Target="../media/image166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w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image" Target="../media/image184.emf"/><Relationship Id="rId18" Type="http://schemas.openxmlformats.org/officeDocument/2006/relationships/image" Target="../media/image189.emf"/><Relationship Id="rId3" Type="http://schemas.openxmlformats.org/officeDocument/2006/relationships/image" Target="../media/image174.emf"/><Relationship Id="rId21" Type="http://schemas.openxmlformats.org/officeDocument/2006/relationships/image" Target="../media/image192.emf"/><Relationship Id="rId7" Type="http://schemas.openxmlformats.org/officeDocument/2006/relationships/image" Target="../media/image178.emf"/><Relationship Id="rId12" Type="http://schemas.openxmlformats.org/officeDocument/2006/relationships/image" Target="../media/image183.emf"/><Relationship Id="rId17" Type="http://schemas.openxmlformats.org/officeDocument/2006/relationships/image" Target="../media/image188.emf"/><Relationship Id="rId2" Type="http://schemas.openxmlformats.org/officeDocument/2006/relationships/image" Target="../media/image173.emf"/><Relationship Id="rId16" Type="http://schemas.openxmlformats.org/officeDocument/2006/relationships/image" Target="../media/image187.emf"/><Relationship Id="rId20" Type="http://schemas.openxmlformats.org/officeDocument/2006/relationships/image" Target="../media/image191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11" Type="http://schemas.openxmlformats.org/officeDocument/2006/relationships/image" Target="../media/image182.emf"/><Relationship Id="rId24" Type="http://schemas.openxmlformats.org/officeDocument/2006/relationships/image" Target="../media/image195.emf"/><Relationship Id="rId5" Type="http://schemas.openxmlformats.org/officeDocument/2006/relationships/image" Target="../media/image176.emf"/><Relationship Id="rId15" Type="http://schemas.openxmlformats.org/officeDocument/2006/relationships/image" Target="../media/image186.emf"/><Relationship Id="rId23" Type="http://schemas.openxmlformats.org/officeDocument/2006/relationships/image" Target="../media/image194.emf"/><Relationship Id="rId10" Type="http://schemas.openxmlformats.org/officeDocument/2006/relationships/image" Target="../media/image181.emf"/><Relationship Id="rId19" Type="http://schemas.openxmlformats.org/officeDocument/2006/relationships/image" Target="../media/image190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Relationship Id="rId14" Type="http://schemas.openxmlformats.org/officeDocument/2006/relationships/image" Target="../media/image185.emf"/><Relationship Id="rId22" Type="http://schemas.openxmlformats.org/officeDocument/2006/relationships/image" Target="../media/image19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12" Type="http://schemas.openxmlformats.org/officeDocument/2006/relationships/image" Target="../media/image206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11" Type="http://schemas.openxmlformats.org/officeDocument/2006/relationships/image" Target="../media/image205.emf"/><Relationship Id="rId5" Type="http://schemas.openxmlformats.org/officeDocument/2006/relationships/image" Target="../media/image200.emf"/><Relationship Id="rId10" Type="http://schemas.openxmlformats.org/officeDocument/2006/relationships/image" Target="../media/image204.emf"/><Relationship Id="rId4" Type="http://schemas.openxmlformats.org/officeDocument/2006/relationships/image" Target="../media/image199.emf"/><Relationship Id="rId9" Type="http://schemas.openxmlformats.org/officeDocument/2006/relationships/image" Target="../media/image19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18" Type="http://schemas.openxmlformats.org/officeDocument/2006/relationships/image" Target="../media/image224.emf"/><Relationship Id="rId3" Type="http://schemas.openxmlformats.org/officeDocument/2006/relationships/image" Target="../media/image209.emf"/><Relationship Id="rId21" Type="http://schemas.openxmlformats.org/officeDocument/2006/relationships/image" Target="../media/image227.emf"/><Relationship Id="rId7" Type="http://schemas.openxmlformats.org/officeDocument/2006/relationships/image" Target="../media/image213.emf"/><Relationship Id="rId12" Type="http://schemas.openxmlformats.org/officeDocument/2006/relationships/image" Target="../media/image218.emf"/><Relationship Id="rId17" Type="http://schemas.openxmlformats.org/officeDocument/2006/relationships/image" Target="../media/image223.emf"/><Relationship Id="rId2" Type="http://schemas.openxmlformats.org/officeDocument/2006/relationships/image" Target="../media/image208.emf"/><Relationship Id="rId16" Type="http://schemas.openxmlformats.org/officeDocument/2006/relationships/image" Target="../media/image222.emf"/><Relationship Id="rId20" Type="http://schemas.openxmlformats.org/officeDocument/2006/relationships/image" Target="../media/image226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11" Type="http://schemas.openxmlformats.org/officeDocument/2006/relationships/image" Target="../media/image217.emf"/><Relationship Id="rId24" Type="http://schemas.openxmlformats.org/officeDocument/2006/relationships/image" Target="../media/image230.emf"/><Relationship Id="rId5" Type="http://schemas.openxmlformats.org/officeDocument/2006/relationships/image" Target="../media/image211.emf"/><Relationship Id="rId15" Type="http://schemas.openxmlformats.org/officeDocument/2006/relationships/image" Target="../media/image221.emf"/><Relationship Id="rId23" Type="http://schemas.openxmlformats.org/officeDocument/2006/relationships/image" Target="../media/image229.emf"/><Relationship Id="rId10" Type="http://schemas.openxmlformats.org/officeDocument/2006/relationships/image" Target="../media/image216.emf"/><Relationship Id="rId19" Type="http://schemas.openxmlformats.org/officeDocument/2006/relationships/image" Target="../media/image225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Relationship Id="rId14" Type="http://schemas.openxmlformats.org/officeDocument/2006/relationships/image" Target="../media/image220.emf"/><Relationship Id="rId22" Type="http://schemas.openxmlformats.org/officeDocument/2006/relationships/image" Target="../media/image22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wmf"/><Relationship Id="rId11" Type="http://schemas.openxmlformats.org/officeDocument/2006/relationships/image" Target="../media/image241.e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4" Type="http://schemas.openxmlformats.org/officeDocument/2006/relationships/image" Target="../media/image2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3" Type="http://schemas.openxmlformats.org/officeDocument/2006/relationships/image" Target="../media/image253.emf"/><Relationship Id="rId7" Type="http://schemas.openxmlformats.org/officeDocument/2006/relationships/image" Target="../media/image257.emf"/><Relationship Id="rId12" Type="http://schemas.openxmlformats.org/officeDocument/2006/relationships/image" Target="../media/image262.e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Relationship Id="rId6" Type="http://schemas.openxmlformats.org/officeDocument/2006/relationships/image" Target="../media/image256.emf"/><Relationship Id="rId11" Type="http://schemas.openxmlformats.org/officeDocument/2006/relationships/image" Target="../media/image261.emf"/><Relationship Id="rId5" Type="http://schemas.openxmlformats.org/officeDocument/2006/relationships/image" Target="../media/image255.emf"/><Relationship Id="rId10" Type="http://schemas.openxmlformats.org/officeDocument/2006/relationships/image" Target="../media/image260.emf"/><Relationship Id="rId4" Type="http://schemas.openxmlformats.org/officeDocument/2006/relationships/image" Target="../media/image254.emf"/><Relationship Id="rId9" Type="http://schemas.openxmlformats.org/officeDocument/2006/relationships/image" Target="../media/image25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image" Target="../media/image275.emf"/><Relationship Id="rId18" Type="http://schemas.openxmlformats.org/officeDocument/2006/relationships/image" Target="../media/image280.emf"/><Relationship Id="rId3" Type="http://schemas.openxmlformats.org/officeDocument/2006/relationships/image" Target="../media/image265.emf"/><Relationship Id="rId21" Type="http://schemas.openxmlformats.org/officeDocument/2006/relationships/image" Target="../media/image283.emf"/><Relationship Id="rId7" Type="http://schemas.openxmlformats.org/officeDocument/2006/relationships/image" Target="../media/image269.emf"/><Relationship Id="rId12" Type="http://schemas.openxmlformats.org/officeDocument/2006/relationships/image" Target="../media/image274.emf"/><Relationship Id="rId17" Type="http://schemas.openxmlformats.org/officeDocument/2006/relationships/image" Target="../media/image279.emf"/><Relationship Id="rId2" Type="http://schemas.openxmlformats.org/officeDocument/2006/relationships/image" Target="../media/image264.emf"/><Relationship Id="rId16" Type="http://schemas.openxmlformats.org/officeDocument/2006/relationships/image" Target="../media/image278.emf"/><Relationship Id="rId20" Type="http://schemas.openxmlformats.org/officeDocument/2006/relationships/image" Target="../media/image282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11" Type="http://schemas.openxmlformats.org/officeDocument/2006/relationships/image" Target="../media/image273.emf"/><Relationship Id="rId5" Type="http://schemas.openxmlformats.org/officeDocument/2006/relationships/image" Target="../media/image267.emf"/><Relationship Id="rId15" Type="http://schemas.openxmlformats.org/officeDocument/2006/relationships/image" Target="../media/image277.emf"/><Relationship Id="rId10" Type="http://schemas.openxmlformats.org/officeDocument/2006/relationships/image" Target="../media/image272.emf"/><Relationship Id="rId19" Type="http://schemas.openxmlformats.org/officeDocument/2006/relationships/image" Target="../media/image281.emf"/><Relationship Id="rId4" Type="http://schemas.openxmlformats.org/officeDocument/2006/relationships/image" Target="../media/image266.emf"/><Relationship Id="rId9" Type="http://schemas.openxmlformats.org/officeDocument/2006/relationships/image" Target="../media/image271.emf"/><Relationship Id="rId14" Type="http://schemas.openxmlformats.org/officeDocument/2006/relationships/image" Target="../media/image27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image" Target="../media/image296.emf"/><Relationship Id="rId3" Type="http://schemas.openxmlformats.org/officeDocument/2006/relationships/image" Target="../media/image286.emf"/><Relationship Id="rId7" Type="http://schemas.openxmlformats.org/officeDocument/2006/relationships/image" Target="../media/image290.emf"/><Relationship Id="rId12" Type="http://schemas.openxmlformats.org/officeDocument/2006/relationships/image" Target="../media/image295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Relationship Id="rId6" Type="http://schemas.openxmlformats.org/officeDocument/2006/relationships/image" Target="../media/image289.emf"/><Relationship Id="rId11" Type="http://schemas.openxmlformats.org/officeDocument/2006/relationships/image" Target="../media/image294.emf"/><Relationship Id="rId5" Type="http://schemas.openxmlformats.org/officeDocument/2006/relationships/image" Target="../media/image288.emf"/><Relationship Id="rId10" Type="http://schemas.openxmlformats.org/officeDocument/2006/relationships/image" Target="../media/image293.emf"/><Relationship Id="rId4" Type="http://schemas.openxmlformats.org/officeDocument/2006/relationships/image" Target="../media/image287.emf"/><Relationship Id="rId9" Type="http://schemas.openxmlformats.org/officeDocument/2006/relationships/image" Target="../media/image292.emf"/><Relationship Id="rId14" Type="http://schemas.openxmlformats.org/officeDocument/2006/relationships/image" Target="../media/image29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300.emf"/><Relationship Id="rId7" Type="http://schemas.openxmlformats.org/officeDocument/2006/relationships/image" Target="../media/image304.w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5" Type="http://schemas.openxmlformats.org/officeDocument/2006/relationships/image" Target="../media/image302.emf"/><Relationship Id="rId10" Type="http://schemas.openxmlformats.org/officeDocument/2006/relationships/image" Target="../media/image307.emf"/><Relationship Id="rId4" Type="http://schemas.openxmlformats.org/officeDocument/2006/relationships/image" Target="../media/image301.emf"/><Relationship Id="rId9" Type="http://schemas.openxmlformats.org/officeDocument/2006/relationships/image" Target="../media/image30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image" Target="../media/image321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12" Type="http://schemas.openxmlformats.org/officeDocument/2006/relationships/image" Target="../media/image320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5" Type="http://schemas.openxmlformats.org/officeDocument/2006/relationships/image" Target="../media/image313.emf"/><Relationship Id="rId15" Type="http://schemas.openxmlformats.org/officeDocument/2006/relationships/image" Target="../media/image323.emf"/><Relationship Id="rId10" Type="http://schemas.openxmlformats.org/officeDocument/2006/relationships/image" Target="../media/image318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Relationship Id="rId14" Type="http://schemas.openxmlformats.org/officeDocument/2006/relationships/image" Target="../media/image32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e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emf"/><Relationship Id="rId13" Type="http://schemas.openxmlformats.org/officeDocument/2006/relationships/image" Target="../media/image341.emf"/><Relationship Id="rId3" Type="http://schemas.openxmlformats.org/officeDocument/2006/relationships/image" Target="../media/image331.wmf"/><Relationship Id="rId7" Type="http://schemas.openxmlformats.org/officeDocument/2006/relationships/image" Target="../media/image335.emf"/><Relationship Id="rId12" Type="http://schemas.openxmlformats.org/officeDocument/2006/relationships/image" Target="../media/image340.e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emf"/><Relationship Id="rId11" Type="http://schemas.openxmlformats.org/officeDocument/2006/relationships/image" Target="../media/image339.emf"/><Relationship Id="rId5" Type="http://schemas.openxmlformats.org/officeDocument/2006/relationships/image" Target="../media/image333.emf"/><Relationship Id="rId10" Type="http://schemas.openxmlformats.org/officeDocument/2006/relationships/image" Target="../media/image338.emf"/><Relationship Id="rId4" Type="http://schemas.openxmlformats.org/officeDocument/2006/relationships/image" Target="../media/image332.emf"/><Relationship Id="rId9" Type="http://schemas.openxmlformats.org/officeDocument/2006/relationships/image" Target="../media/image33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12" Type="http://schemas.openxmlformats.org/officeDocument/2006/relationships/image" Target="../media/image353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11" Type="http://schemas.openxmlformats.org/officeDocument/2006/relationships/image" Target="../media/image352.wmf"/><Relationship Id="rId5" Type="http://schemas.openxmlformats.org/officeDocument/2006/relationships/image" Target="../media/image346.wmf"/><Relationship Id="rId10" Type="http://schemas.openxmlformats.org/officeDocument/2006/relationships/image" Target="../media/image351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emf"/><Relationship Id="rId3" Type="http://schemas.openxmlformats.org/officeDocument/2006/relationships/image" Target="../media/image356.emf"/><Relationship Id="rId7" Type="http://schemas.openxmlformats.org/officeDocument/2006/relationships/image" Target="../media/image360.emf"/><Relationship Id="rId2" Type="http://schemas.openxmlformats.org/officeDocument/2006/relationships/image" Target="../media/image355.emf"/><Relationship Id="rId1" Type="http://schemas.openxmlformats.org/officeDocument/2006/relationships/image" Target="../media/image354.emf"/><Relationship Id="rId6" Type="http://schemas.openxmlformats.org/officeDocument/2006/relationships/image" Target="../media/image359.emf"/><Relationship Id="rId11" Type="http://schemas.openxmlformats.org/officeDocument/2006/relationships/image" Target="../media/image364.emf"/><Relationship Id="rId5" Type="http://schemas.openxmlformats.org/officeDocument/2006/relationships/image" Target="../media/image358.emf"/><Relationship Id="rId10" Type="http://schemas.openxmlformats.org/officeDocument/2006/relationships/image" Target="../media/image363.emf"/><Relationship Id="rId4" Type="http://schemas.openxmlformats.org/officeDocument/2006/relationships/image" Target="../media/image357.emf"/><Relationship Id="rId9" Type="http://schemas.openxmlformats.org/officeDocument/2006/relationships/image" Target="../media/image362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emf"/><Relationship Id="rId3" Type="http://schemas.openxmlformats.org/officeDocument/2006/relationships/image" Target="../media/image367.emf"/><Relationship Id="rId7" Type="http://schemas.openxmlformats.org/officeDocument/2006/relationships/image" Target="../media/image371.emf"/><Relationship Id="rId2" Type="http://schemas.openxmlformats.org/officeDocument/2006/relationships/image" Target="../media/image366.emf"/><Relationship Id="rId1" Type="http://schemas.openxmlformats.org/officeDocument/2006/relationships/image" Target="../media/image365.emf"/><Relationship Id="rId6" Type="http://schemas.openxmlformats.org/officeDocument/2006/relationships/image" Target="../media/image370.emf"/><Relationship Id="rId11" Type="http://schemas.openxmlformats.org/officeDocument/2006/relationships/image" Target="../media/image375.emf"/><Relationship Id="rId5" Type="http://schemas.openxmlformats.org/officeDocument/2006/relationships/image" Target="../media/image369.emf"/><Relationship Id="rId10" Type="http://schemas.openxmlformats.org/officeDocument/2006/relationships/image" Target="../media/image374.emf"/><Relationship Id="rId4" Type="http://schemas.openxmlformats.org/officeDocument/2006/relationships/image" Target="../media/image368.emf"/><Relationship Id="rId9" Type="http://schemas.openxmlformats.org/officeDocument/2006/relationships/image" Target="../media/image37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emf"/><Relationship Id="rId4" Type="http://schemas.openxmlformats.org/officeDocument/2006/relationships/image" Target="../media/image72.wmf"/><Relationship Id="rId9" Type="http://schemas.openxmlformats.org/officeDocument/2006/relationships/image" Target="../media/image8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7F9F-1627-4425-96AC-E7B7B24CB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AC1FE-E5C9-41A0-B5D6-2F4FDBC5E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8E8D-57A4-4CD3-80EB-C11A2B4BB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A52E-78FC-4DEC-B706-937D814E4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497B3-A0D3-4528-8565-BAB41EE00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38D6-3FC6-48A2-A9E4-3ED96883C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6AE1-F5E1-4890-AE74-4355E5958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F180-EA7B-4D36-AEC3-859555780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54EC5-854F-48F8-B1FA-2CAFA8DC6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50509-F1C1-4560-B546-27AE2117B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888B7-AB5D-4651-A16F-146DAC5DD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028FA1C6-57B9-4441-95FB-453F27A6C5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9" Type="http://schemas.openxmlformats.org/officeDocument/2006/relationships/oleObject" Target="../embeddings/oleObject102.bin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98.e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3.emf"/><Relationship Id="rId32" Type="http://schemas.openxmlformats.org/officeDocument/2006/relationships/image" Target="../media/image97.emf"/><Relationship Id="rId37" Type="http://schemas.openxmlformats.org/officeDocument/2006/relationships/oleObject" Target="../embeddings/oleObject101.bin"/><Relationship Id="rId40" Type="http://schemas.openxmlformats.org/officeDocument/2006/relationships/image" Target="../media/image101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5.emf"/><Relationship Id="rId36" Type="http://schemas.openxmlformats.org/officeDocument/2006/relationships/image" Target="../media/image99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6.emf"/><Relationship Id="rId35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0.e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9" Type="http://schemas.openxmlformats.org/officeDocument/2006/relationships/oleObject" Target="../embeddings/oleObject133.bin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29.emf"/><Relationship Id="rId42" Type="http://schemas.openxmlformats.org/officeDocument/2006/relationships/image" Target="../media/image133.e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38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28.bin"/><Relationship Id="rId41" Type="http://schemas.openxmlformats.org/officeDocument/2006/relationships/oleObject" Target="../embeddings/oleObject13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4.emf"/><Relationship Id="rId32" Type="http://schemas.openxmlformats.org/officeDocument/2006/relationships/image" Target="../media/image128.emf"/><Relationship Id="rId37" Type="http://schemas.openxmlformats.org/officeDocument/2006/relationships/oleObject" Target="../embeddings/oleObject132.bin"/><Relationship Id="rId40" Type="http://schemas.openxmlformats.org/officeDocument/2006/relationships/image" Target="../media/image132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26.emf"/><Relationship Id="rId36" Type="http://schemas.openxmlformats.org/officeDocument/2006/relationships/image" Target="../media/image130.e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27.emf"/><Relationship Id="rId35" Type="http://schemas.openxmlformats.org/officeDocument/2006/relationships/oleObject" Target="../embeddings/oleObject1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1.wmf"/><Relationship Id="rId26" Type="http://schemas.openxmlformats.org/officeDocument/2006/relationships/image" Target="../media/image145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166.e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6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63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6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70.e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1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9.emf"/><Relationship Id="rId26" Type="http://schemas.openxmlformats.org/officeDocument/2006/relationships/image" Target="../media/image183.emf"/><Relationship Id="rId39" Type="http://schemas.openxmlformats.org/officeDocument/2006/relationships/oleObject" Target="../embeddings/oleObject191.bin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87.emf"/><Relationship Id="rId42" Type="http://schemas.openxmlformats.org/officeDocument/2006/relationships/image" Target="../media/image191.emf"/><Relationship Id="rId47" Type="http://schemas.openxmlformats.org/officeDocument/2006/relationships/oleObject" Target="../embeddings/oleObject195.bin"/><Relationship Id="rId50" Type="http://schemas.openxmlformats.org/officeDocument/2006/relationships/image" Target="../media/image195.e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89.emf"/><Relationship Id="rId46" Type="http://schemas.openxmlformats.org/officeDocument/2006/relationships/image" Target="../media/image19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29" Type="http://schemas.openxmlformats.org/officeDocument/2006/relationships/oleObject" Target="../embeddings/oleObject186.bin"/><Relationship Id="rId41" Type="http://schemas.openxmlformats.org/officeDocument/2006/relationships/oleObject" Target="../embeddings/oleObject19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2.emf"/><Relationship Id="rId32" Type="http://schemas.openxmlformats.org/officeDocument/2006/relationships/image" Target="../media/image186.e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90.emf"/><Relationship Id="rId45" Type="http://schemas.openxmlformats.org/officeDocument/2006/relationships/oleObject" Target="../embeddings/oleObject194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4.emf"/><Relationship Id="rId36" Type="http://schemas.openxmlformats.org/officeDocument/2006/relationships/image" Target="../media/image188.emf"/><Relationship Id="rId49" Type="http://schemas.openxmlformats.org/officeDocument/2006/relationships/oleObject" Target="../embeddings/oleObject196.bin"/><Relationship Id="rId10" Type="http://schemas.openxmlformats.org/officeDocument/2006/relationships/image" Target="../media/image175.e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192.e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85.emf"/><Relationship Id="rId35" Type="http://schemas.openxmlformats.org/officeDocument/2006/relationships/oleObject" Target="../embeddings/oleObject189.bin"/><Relationship Id="rId43" Type="http://schemas.openxmlformats.org/officeDocument/2006/relationships/oleObject" Target="../embeddings/oleObject193.bin"/><Relationship Id="rId48" Type="http://schemas.openxmlformats.org/officeDocument/2006/relationships/image" Target="../media/image194.emf"/><Relationship Id="rId8" Type="http://schemas.openxmlformats.org/officeDocument/2006/relationships/image" Target="../media/image1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3.emf"/><Relationship Id="rId26" Type="http://schemas.openxmlformats.org/officeDocument/2006/relationships/image" Target="../media/image206.e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0.e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emf"/><Relationship Id="rId20" Type="http://schemas.openxmlformats.org/officeDocument/2006/relationships/image" Target="../media/image195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05.e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199.e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1.emf"/><Relationship Id="rId22" Type="http://schemas.openxmlformats.org/officeDocument/2006/relationships/image" Target="../media/image204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9" Type="http://schemas.openxmlformats.org/officeDocument/2006/relationships/oleObject" Target="../embeddings/oleObject227.bin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34" Type="http://schemas.openxmlformats.org/officeDocument/2006/relationships/image" Target="../media/image222.emf"/><Relationship Id="rId42" Type="http://schemas.openxmlformats.org/officeDocument/2006/relationships/image" Target="../media/image226.emf"/><Relationship Id="rId47" Type="http://schemas.openxmlformats.org/officeDocument/2006/relationships/oleObject" Target="../embeddings/oleObject231.bin"/><Relationship Id="rId50" Type="http://schemas.openxmlformats.org/officeDocument/2006/relationships/image" Target="../media/image230.emf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33" Type="http://schemas.openxmlformats.org/officeDocument/2006/relationships/oleObject" Target="../embeddings/oleObject224.bin"/><Relationship Id="rId38" Type="http://schemas.openxmlformats.org/officeDocument/2006/relationships/image" Target="../media/image224.emf"/><Relationship Id="rId46" Type="http://schemas.openxmlformats.org/officeDocument/2006/relationships/image" Target="../media/image2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29" Type="http://schemas.openxmlformats.org/officeDocument/2006/relationships/oleObject" Target="../embeddings/oleObject222.bin"/><Relationship Id="rId41" Type="http://schemas.openxmlformats.org/officeDocument/2006/relationships/oleObject" Target="../embeddings/oleObject22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17.emf"/><Relationship Id="rId32" Type="http://schemas.openxmlformats.org/officeDocument/2006/relationships/image" Target="../media/image221.emf"/><Relationship Id="rId37" Type="http://schemas.openxmlformats.org/officeDocument/2006/relationships/oleObject" Target="../embeddings/oleObject226.bin"/><Relationship Id="rId40" Type="http://schemas.openxmlformats.org/officeDocument/2006/relationships/image" Target="../media/image225.emf"/><Relationship Id="rId45" Type="http://schemas.openxmlformats.org/officeDocument/2006/relationships/oleObject" Target="../embeddings/oleObject230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219.emf"/><Relationship Id="rId36" Type="http://schemas.openxmlformats.org/officeDocument/2006/relationships/image" Target="../media/image223.emf"/><Relationship Id="rId49" Type="http://schemas.openxmlformats.org/officeDocument/2006/relationships/oleObject" Target="../embeddings/oleObject232.bin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17.bin"/><Relationship Id="rId31" Type="http://schemas.openxmlformats.org/officeDocument/2006/relationships/oleObject" Target="../embeddings/oleObject223.bin"/><Relationship Id="rId44" Type="http://schemas.openxmlformats.org/officeDocument/2006/relationships/image" Target="../media/image227.emf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Relationship Id="rId27" Type="http://schemas.openxmlformats.org/officeDocument/2006/relationships/oleObject" Target="../embeddings/oleObject221.bin"/><Relationship Id="rId30" Type="http://schemas.openxmlformats.org/officeDocument/2006/relationships/image" Target="../media/image220.emf"/><Relationship Id="rId35" Type="http://schemas.openxmlformats.org/officeDocument/2006/relationships/oleObject" Target="../embeddings/oleObject225.bin"/><Relationship Id="rId43" Type="http://schemas.openxmlformats.org/officeDocument/2006/relationships/oleObject" Target="../embeddings/oleObject229.bin"/><Relationship Id="rId48" Type="http://schemas.openxmlformats.org/officeDocument/2006/relationships/image" Target="../media/image229.emf"/><Relationship Id="rId8" Type="http://schemas.openxmlformats.org/officeDocument/2006/relationships/image" Target="../media/image20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40.bin"/><Relationship Id="rId25" Type="http://schemas.openxmlformats.org/officeDocument/2006/relationships/image" Target="../media/image2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37.bin"/><Relationship Id="rId24" Type="http://schemas.openxmlformats.org/officeDocument/2006/relationships/oleObject" Target="../embeddings/oleObject244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45.emf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50.wmf"/><Relationship Id="rId4" Type="http://schemas.openxmlformats.org/officeDocument/2006/relationships/image" Target="../media/image247.wmf"/><Relationship Id="rId9" Type="http://schemas.openxmlformats.org/officeDocument/2006/relationships/oleObject" Target="../embeddings/oleObject25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58.emf"/><Relationship Id="rId26" Type="http://schemas.openxmlformats.org/officeDocument/2006/relationships/image" Target="../media/image262.e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55.e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emf"/><Relationship Id="rId20" Type="http://schemas.openxmlformats.org/officeDocument/2006/relationships/image" Target="../media/image259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2.e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61.e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10" Type="http://schemas.openxmlformats.org/officeDocument/2006/relationships/image" Target="../media/image254.e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51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56.emf"/><Relationship Id="rId22" Type="http://schemas.openxmlformats.org/officeDocument/2006/relationships/image" Target="../media/image26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70.emf"/><Relationship Id="rId26" Type="http://schemas.openxmlformats.org/officeDocument/2006/relationships/image" Target="../media/image274.emf"/><Relationship Id="rId39" Type="http://schemas.openxmlformats.org/officeDocument/2006/relationships/oleObject" Target="../embeddings/oleObject284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34" Type="http://schemas.openxmlformats.org/officeDocument/2006/relationships/image" Target="../media/image278.emf"/><Relationship Id="rId42" Type="http://schemas.openxmlformats.org/officeDocument/2006/relationships/image" Target="../media/image282.emf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67.e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7.bin"/><Relationship Id="rId33" Type="http://schemas.openxmlformats.org/officeDocument/2006/relationships/oleObject" Target="../embeddings/oleObject281.bin"/><Relationship Id="rId38" Type="http://schemas.openxmlformats.org/officeDocument/2006/relationships/image" Target="../media/image28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emf"/><Relationship Id="rId20" Type="http://schemas.openxmlformats.org/officeDocument/2006/relationships/image" Target="../media/image271.emf"/><Relationship Id="rId29" Type="http://schemas.openxmlformats.org/officeDocument/2006/relationships/oleObject" Target="../embeddings/oleObject279.bin"/><Relationship Id="rId41" Type="http://schemas.openxmlformats.org/officeDocument/2006/relationships/oleObject" Target="../embeddings/oleObject28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73.emf"/><Relationship Id="rId32" Type="http://schemas.openxmlformats.org/officeDocument/2006/relationships/image" Target="../media/image277.emf"/><Relationship Id="rId37" Type="http://schemas.openxmlformats.org/officeDocument/2006/relationships/oleObject" Target="../embeddings/oleObject283.bin"/><Relationship Id="rId40" Type="http://schemas.openxmlformats.org/officeDocument/2006/relationships/image" Target="../media/image281.e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28" Type="http://schemas.openxmlformats.org/officeDocument/2006/relationships/image" Target="../media/image275.emf"/><Relationship Id="rId36" Type="http://schemas.openxmlformats.org/officeDocument/2006/relationships/image" Target="../media/image279.emf"/><Relationship Id="rId10" Type="http://schemas.openxmlformats.org/officeDocument/2006/relationships/image" Target="../media/image266.emf"/><Relationship Id="rId19" Type="http://schemas.openxmlformats.org/officeDocument/2006/relationships/oleObject" Target="../embeddings/oleObject274.bin"/><Relationship Id="rId31" Type="http://schemas.openxmlformats.org/officeDocument/2006/relationships/oleObject" Target="../embeddings/oleObject280.bin"/><Relationship Id="rId44" Type="http://schemas.openxmlformats.org/officeDocument/2006/relationships/image" Target="../media/image283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68.emf"/><Relationship Id="rId22" Type="http://schemas.openxmlformats.org/officeDocument/2006/relationships/image" Target="../media/image272.emf"/><Relationship Id="rId27" Type="http://schemas.openxmlformats.org/officeDocument/2006/relationships/oleObject" Target="../embeddings/oleObject278.bin"/><Relationship Id="rId30" Type="http://schemas.openxmlformats.org/officeDocument/2006/relationships/image" Target="../media/image276.emf"/><Relationship Id="rId35" Type="http://schemas.openxmlformats.org/officeDocument/2006/relationships/oleObject" Target="../embeddings/oleObject282.bin"/><Relationship Id="rId43" Type="http://schemas.openxmlformats.org/officeDocument/2006/relationships/oleObject" Target="../embeddings/oleObject2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91.emf"/><Relationship Id="rId26" Type="http://schemas.openxmlformats.org/officeDocument/2006/relationships/image" Target="../media/image295.e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8.emf"/><Relationship Id="rId17" Type="http://schemas.openxmlformats.org/officeDocument/2006/relationships/oleObject" Target="../embeddings/oleObject294.bin"/><Relationship Id="rId25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emf"/><Relationship Id="rId20" Type="http://schemas.openxmlformats.org/officeDocument/2006/relationships/image" Target="../media/image292.emf"/><Relationship Id="rId29" Type="http://schemas.openxmlformats.org/officeDocument/2006/relationships/oleObject" Target="../embeddings/oleObject30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5.e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294.emf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28" Type="http://schemas.openxmlformats.org/officeDocument/2006/relationships/image" Target="../media/image296.emf"/><Relationship Id="rId10" Type="http://schemas.openxmlformats.org/officeDocument/2006/relationships/image" Target="../media/image287.emf"/><Relationship Id="rId19" Type="http://schemas.openxmlformats.org/officeDocument/2006/relationships/oleObject" Target="../embeddings/oleObject295.bin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9.emf"/><Relationship Id="rId22" Type="http://schemas.openxmlformats.org/officeDocument/2006/relationships/image" Target="../media/image293.emf"/><Relationship Id="rId27" Type="http://schemas.openxmlformats.org/officeDocument/2006/relationships/oleObject" Target="../embeddings/oleObject299.bin"/><Relationship Id="rId30" Type="http://schemas.openxmlformats.org/officeDocument/2006/relationships/image" Target="../media/image29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5.w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2.emf"/><Relationship Id="rId17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20" Type="http://schemas.openxmlformats.org/officeDocument/2006/relationships/image" Target="../media/image30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9.e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308.w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10" Type="http://schemas.openxmlformats.org/officeDocument/2006/relationships/image" Target="../media/image301.e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298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3.wmf"/><Relationship Id="rId22" Type="http://schemas.openxmlformats.org/officeDocument/2006/relationships/image" Target="../media/image30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e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16.emf"/><Relationship Id="rId26" Type="http://schemas.openxmlformats.org/officeDocument/2006/relationships/image" Target="../media/image320.e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emf"/><Relationship Id="rId20" Type="http://schemas.openxmlformats.org/officeDocument/2006/relationships/image" Target="../media/image317.emf"/><Relationship Id="rId29" Type="http://schemas.openxmlformats.org/officeDocument/2006/relationships/oleObject" Target="../embeddings/oleObject32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319.emf"/><Relationship Id="rId32" Type="http://schemas.openxmlformats.org/officeDocument/2006/relationships/image" Target="../media/image323.e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321.emf"/><Relationship Id="rId10" Type="http://schemas.openxmlformats.org/officeDocument/2006/relationships/image" Target="../media/image312.emf"/><Relationship Id="rId19" Type="http://schemas.openxmlformats.org/officeDocument/2006/relationships/oleObject" Target="../embeddings/oleObject320.bin"/><Relationship Id="rId31" Type="http://schemas.openxmlformats.org/officeDocument/2006/relationships/oleObject" Target="../embeddings/oleObject326.bin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14.emf"/><Relationship Id="rId22" Type="http://schemas.openxmlformats.org/officeDocument/2006/relationships/image" Target="../media/image318.e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32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327.wmf"/><Relationship Id="rId4" Type="http://schemas.openxmlformats.org/officeDocument/2006/relationships/image" Target="../media/image324.emf"/><Relationship Id="rId9" Type="http://schemas.openxmlformats.org/officeDocument/2006/relationships/oleObject" Target="../embeddings/oleObject33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36.emf"/><Relationship Id="rId26" Type="http://schemas.openxmlformats.org/officeDocument/2006/relationships/image" Target="../media/image340.e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33.emf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5.emf"/><Relationship Id="rId20" Type="http://schemas.openxmlformats.org/officeDocument/2006/relationships/image" Target="../media/image337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39.e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28" Type="http://schemas.openxmlformats.org/officeDocument/2006/relationships/image" Target="../media/image341.emf"/><Relationship Id="rId10" Type="http://schemas.openxmlformats.org/officeDocument/2006/relationships/image" Target="../media/image332.emf"/><Relationship Id="rId19" Type="http://schemas.openxmlformats.org/officeDocument/2006/relationships/oleObject" Target="../embeddings/oleObject340.bin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34.emf"/><Relationship Id="rId22" Type="http://schemas.openxmlformats.org/officeDocument/2006/relationships/image" Target="../media/image338.emf"/><Relationship Id="rId27" Type="http://schemas.openxmlformats.org/officeDocument/2006/relationships/oleObject" Target="../embeddings/oleObject3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49.wmf"/><Relationship Id="rId26" Type="http://schemas.openxmlformats.org/officeDocument/2006/relationships/image" Target="../media/image353.wmf"/><Relationship Id="rId3" Type="http://schemas.openxmlformats.org/officeDocument/2006/relationships/oleObject" Target="../embeddings/oleObject345.bin"/><Relationship Id="rId21" Type="http://schemas.openxmlformats.org/officeDocument/2006/relationships/oleObject" Target="../embeddings/oleObject354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52.bin"/><Relationship Id="rId25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49.bin"/><Relationship Id="rId24" Type="http://schemas.openxmlformats.org/officeDocument/2006/relationships/image" Target="../media/image352.wmf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23" Type="http://schemas.openxmlformats.org/officeDocument/2006/relationships/oleObject" Target="../embeddings/oleObject355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47.wmf"/><Relationship Id="rId22" Type="http://schemas.openxmlformats.org/officeDocument/2006/relationships/image" Target="../media/image3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61.e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58.emf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0.emf"/><Relationship Id="rId20" Type="http://schemas.openxmlformats.org/officeDocument/2006/relationships/image" Target="../media/image362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5.e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364.e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10" Type="http://schemas.openxmlformats.org/officeDocument/2006/relationships/image" Target="../media/image357.e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54.e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59.emf"/><Relationship Id="rId22" Type="http://schemas.openxmlformats.org/officeDocument/2006/relationships/image" Target="../media/image36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e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72.emf"/><Relationship Id="rId3" Type="http://schemas.openxmlformats.org/officeDocument/2006/relationships/oleObject" Target="../embeddings/oleObject368.bin"/><Relationship Id="rId21" Type="http://schemas.openxmlformats.org/officeDocument/2006/relationships/oleObject" Target="../embeddings/oleObject377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69.emf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1.emf"/><Relationship Id="rId20" Type="http://schemas.openxmlformats.org/officeDocument/2006/relationships/image" Target="../media/image373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66.emf"/><Relationship Id="rId11" Type="http://schemas.openxmlformats.org/officeDocument/2006/relationships/oleObject" Target="../embeddings/oleObject372.bin"/><Relationship Id="rId24" Type="http://schemas.openxmlformats.org/officeDocument/2006/relationships/image" Target="../media/image375.emf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23" Type="http://schemas.openxmlformats.org/officeDocument/2006/relationships/oleObject" Target="../embeddings/oleObject378.bin"/><Relationship Id="rId10" Type="http://schemas.openxmlformats.org/officeDocument/2006/relationships/image" Target="../media/image368.emf"/><Relationship Id="rId19" Type="http://schemas.openxmlformats.org/officeDocument/2006/relationships/oleObject" Target="../embeddings/oleObject376.bin"/><Relationship Id="rId4" Type="http://schemas.openxmlformats.org/officeDocument/2006/relationships/image" Target="../media/image365.e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70.emf"/><Relationship Id="rId22" Type="http://schemas.openxmlformats.org/officeDocument/2006/relationships/image" Target="../media/image37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e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5.e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20713"/>
            <a:ext cx="8077200" cy="20161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FF"/>
                </a:solidFill>
                <a:ea typeface="楷体_GB2312" pitchFamily="49" charset="-122"/>
              </a:rPr>
              <a:t>第八章</a:t>
            </a:r>
            <a:br>
              <a:rPr lang="zh-CN" altLang="en-US" sz="3200" b="1" smtClean="0">
                <a:solidFill>
                  <a:srgbClr val="FF99FF"/>
                </a:solidFill>
                <a:ea typeface="楷体_GB2312" pitchFamily="49" charset="-122"/>
              </a:rPr>
            </a:br>
            <a:r>
              <a:rPr lang="zh-CN" altLang="en-US" sz="3200" b="1" smtClean="0">
                <a:solidFill>
                  <a:srgbClr val="FF99FF"/>
                </a:solidFill>
                <a:ea typeface="楷体_GB2312" pitchFamily="49" charset="-122"/>
              </a:rPr>
              <a:t/>
            </a:r>
            <a:br>
              <a:rPr lang="zh-CN" altLang="en-US" sz="3200" b="1" smtClean="0">
                <a:solidFill>
                  <a:srgbClr val="FF99FF"/>
                </a:solidFill>
                <a:ea typeface="楷体_GB2312" pitchFamily="49" charset="-122"/>
              </a:rPr>
            </a:br>
            <a:r>
              <a:rPr lang="zh-CN" altLang="en-US" sz="3200" b="1" smtClean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空间解析几何与向量代数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042988" y="3213100"/>
            <a:ext cx="69850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>
                <a:solidFill>
                  <a:srgbClr val="FFFF00"/>
                </a:solidFill>
              </a:rPr>
              <a:t>第一节    向量及其线性运算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4" name="Object 1024"/>
          <p:cNvGraphicFramePr>
            <a:graphicFrameLocks noChangeAspect="1"/>
          </p:cNvGraphicFramePr>
          <p:nvPr/>
        </p:nvGraphicFramePr>
        <p:xfrm>
          <a:off x="539750" y="685800"/>
          <a:ext cx="2427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155700" imgH="254000" progId="Equation.3">
                  <p:embed/>
                </p:oleObj>
              </mc:Choice>
              <mc:Fallback>
                <p:oleObj name="Equation" r:id="rId3" imgW="1155700" imgH="254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85800"/>
                        <a:ext cx="24272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025"/>
          <p:cNvGraphicFramePr>
            <a:graphicFrameLocks noChangeAspect="1"/>
          </p:cNvGraphicFramePr>
          <p:nvPr/>
        </p:nvGraphicFramePr>
        <p:xfrm>
          <a:off x="2971800" y="381000"/>
          <a:ext cx="2184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091726" imgH="545863" progId="Equation.3">
                  <p:embed/>
                </p:oleObj>
              </mc:Choice>
              <mc:Fallback>
                <p:oleObj name="Equation" r:id="rId5" imgW="1091726" imgH="545863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"/>
                        <a:ext cx="21844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1026"/>
          <p:cNvGraphicFramePr>
            <a:graphicFrameLocks noChangeAspect="1"/>
          </p:cNvGraphicFramePr>
          <p:nvPr/>
        </p:nvGraphicFramePr>
        <p:xfrm>
          <a:off x="714375" y="1406525"/>
          <a:ext cx="514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公式" r:id="rId7" imgW="2032000" imgH="457200" progId="Equation.3">
                  <p:embed/>
                </p:oleObj>
              </mc:Choice>
              <mc:Fallback>
                <p:oleObj name="公式" r:id="rId7" imgW="2032000" imgH="457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406525"/>
                        <a:ext cx="5143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027"/>
          <p:cNvGraphicFramePr>
            <a:graphicFrameLocks noChangeAspect="1"/>
          </p:cNvGraphicFramePr>
          <p:nvPr/>
        </p:nvGraphicFramePr>
        <p:xfrm>
          <a:off x="5929313" y="1785938"/>
          <a:ext cx="9794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9" imgW="469696" imgH="203112" progId="Equation.3">
                  <p:embed/>
                </p:oleObj>
              </mc:Choice>
              <mc:Fallback>
                <p:oleObj name="Equation" r:id="rId9" imgW="469696" imgH="20311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785938"/>
                        <a:ext cx="979487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762000" y="2624138"/>
          <a:ext cx="4889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1" imgW="78789960" imgH="8928000" progId="Equation.3">
                  <p:embed/>
                </p:oleObj>
              </mc:Choice>
              <mc:Fallback>
                <p:oleObj name="Equation" r:id="rId11" imgW="78789960" imgH="8928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24138"/>
                        <a:ext cx="48895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291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再证 </a:t>
            </a:r>
            <a:r>
              <a:rPr lang="zh-CN" altLang="en-US" i="1">
                <a:solidFill>
                  <a:srgbClr val="00FFFF"/>
                </a:solidFill>
                <a:sym typeface="Symbol" pitchFamily="18" charset="2"/>
              </a:rPr>
              <a:t>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 的唯一性</a:t>
            </a:r>
            <a:r>
              <a:rPr lang="en-US" altLang="zh-CN">
                <a:solidFill>
                  <a:srgbClr val="00FFFF"/>
                </a:solidFill>
                <a:sym typeface="Symbol" pitchFamily="18" charset="2"/>
              </a:rPr>
              <a:t>.</a:t>
            </a:r>
            <a:endParaRPr lang="en-US" altLang="zh-CN">
              <a:solidFill>
                <a:srgbClr val="00FFFF"/>
              </a:solidFill>
            </a:endParaRPr>
          </a:p>
        </p:txBody>
      </p:sp>
      <p:graphicFrame>
        <p:nvGraphicFramePr>
          <p:cNvPr id="41989" name="Object 1029"/>
          <p:cNvGraphicFramePr>
            <a:graphicFrameLocks noChangeAspect="1"/>
          </p:cNvGraphicFramePr>
          <p:nvPr/>
        </p:nvGraphicFramePr>
        <p:xfrm>
          <a:off x="1143000" y="3779838"/>
          <a:ext cx="4267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3" imgW="2044700" imgH="279400" progId="Equation.3">
                  <p:embed/>
                </p:oleObj>
              </mc:Choice>
              <mc:Fallback>
                <p:oleObj name="Equation" r:id="rId13" imgW="2044700" imgH="279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79838"/>
                        <a:ext cx="426720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3400" y="4419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两式相减得</a:t>
            </a:r>
          </a:p>
        </p:txBody>
      </p:sp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2590800" y="4419600"/>
          <a:ext cx="2286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15" imgW="1168400" imgH="279400" progId="Equation.3">
                  <p:embed/>
                </p:oleObj>
              </mc:Choice>
              <mc:Fallback>
                <p:oleObj name="Equation" r:id="rId15" imgW="1168400" imgH="279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2286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31"/>
          <p:cNvGraphicFramePr>
            <a:graphicFrameLocks noChangeAspect="1"/>
          </p:cNvGraphicFramePr>
          <p:nvPr/>
        </p:nvGraphicFramePr>
        <p:xfrm>
          <a:off x="762000" y="5581650"/>
          <a:ext cx="4343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7" imgW="2273300" imgH="279400" progId="Equation.3">
                  <p:embed/>
                </p:oleObj>
              </mc:Choice>
              <mc:Fallback>
                <p:oleObj name="Equation" r:id="rId17" imgW="2273300" imgH="2794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81650"/>
                        <a:ext cx="43434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09600" y="49530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再两边取模得</a:t>
            </a:r>
          </a:p>
        </p:txBody>
      </p:sp>
      <p:graphicFrame>
        <p:nvGraphicFramePr>
          <p:cNvPr id="41992" name="Object 1032"/>
          <p:cNvGraphicFramePr>
            <a:graphicFrameLocks noChangeAspect="1"/>
          </p:cNvGraphicFramePr>
          <p:nvPr/>
        </p:nvGraphicFramePr>
        <p:xfrm>
          <a:off x="2971800" y="50292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9" imgW="41013360" imgH="8115480" progId="Equation.3">
                  <p:embed/>
                </p:oleObj>
              </mc:Choice>
              <mc:Fallback>
                <p:oleObj name="Equation" r:id="rId19" imgW="41013360" imgH="8115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438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0"/>
      <p:bldP spid="12297" grpId="0" autoUpdateAnimBg="0"/>
      <p:bldP spid="123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1" name="Group 3"/>
          <p:cNvGrpSpPr>
            <a:grpSpLocks/>
          </p:cNvGrpSpPr>
          <p:nvPr/>
        </p:nvGrpSpPr>
        <p:grpSpPr bwMode="auto">
          <a:xfrm>
            <a:off x="6273800" y="1758950"/>
            <a:ext cx="2403475" cy="1600200"/>
            <a:chOff x="4096" y="2256"/>
            <a:chExt cx="1514" cy="1008"/>
          </a:xfrm>
        </p:grpSpPr>
        <p:sp>
          <p:nvSpPr>
            <p:cNvPr id="10285" name="Line 4"/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86" name="Group 5"/>
            <p:cNvGrpSpPr>
              <a:grpSpLocks/>
            </p:cNvGrpSpPr>
            <p:nvPr/>
          </p:nvGrpSpPr>
          <p:grpSpPr bwMode="auto">
            <a:xfrm>
              <a:off x="4096" y="2256"/>
              <a:ext cx="1514" cy="1008"/>
              <a:chOff x="4096" y="2256"/>
              <a:chExt cx="1514" cy="1008"/>
            </a:xfrm>
          </p:grpSpPr>
          <p:graphicFrame>
            <p:nvGraphicFramePr>
              <p:cNvPr id="10256" name="Object 1040"/>
              <p:cNvGraphicFramePr>
                <a:graphicFrameLocks noChangeAspect="1"/>
              </p:cNvGraphicFramePr>
              <p:nvPr/>
            </p:nvGraphicFramePr>
            <p:xfrm>
              <a:off x="4736" y="2784"/>
              <a:ext cx="2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8" name="Equation" r:id="rId3" imgW="12985560" imgH="9740880" progId="Equation.3">
                      <p:embed/>
                    </p:oleObj>
                  </mc:Choice>
                  <mc:Fallback>
                    <p:oleObj name="Equation" r:id="rId3" imgW="12985560" imgH="974088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2784"/>
                            <a:ext cx="25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7" name="Line 7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8" name="Line 8"/>
              <p:cNvSpPr>
                <a:spLocks noChangeShapeType="1"/>
              </p:cNvSpPr>
              <p:nvPr/>
            </p:nvSpPr>
            <p:spPr bwMode="auto">
              <a:xfrm>
                <a:off x="4498" y="2492"/>
                <a:ext cx="805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7" name="Object 1041"/>
              <p:cNvGraphicFramePr>
                <a:graphicFrameLocks noChangeAspect="1"/>
              </p:cNvGraphicFramePr>
              <p:nvPr/>
            </p:nvGraphicFramePr>
            <p:xfrm>
              <a:off x="5184" y="30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9" name="Equation" r:id="rId5" imgW="8923680" imgH="9740880" progId="Equation.3">
                      <p:embed/>
                    </p:oleObj>
                  </mc:Choice>
                  <mc:Fallback>
                    <p:oleObj name="Equation" r:id="rId5" imgW="8923680" imgH="974088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0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9" name="Line 10"/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0" name="Line 11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1" name="Line 12"/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8" name="Object 1042"/>
              <p:cNvGraphicFramePr>
                <a:graphicFrameLocks noChangeAspect="1"/>
              </p:cNvGraphicFramePr>
              <p:nvPr/>
            </p:nvGraphicFramePr>
            <p:xfrm>
              <a:off x="4096" y="302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0" name="Equation" r:id="rId7" imgW="8923680" imgH="9740880" progId="Equation.3">
                      <p:embed/>
                    </p:oleObj>
                  </mc:Choice>
                  <mc:Fallback>
                    <p:oleObj name="Equation" r:id="rId7" imgW="8923680" imgH="974088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302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9" name="Object 1043"/>
              <p:cNvGraphicFramePr>
                <a:graphicFrameLocks noChangeAspect="1"/>
              </p:cNvGraphicFramePr>
              <p:nvPr/>
            </p:nvGraphicFramePr>
            <p:xfrm>
              <a:off x="5424" y="229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1" name="Equation" r:id="rId9" imgW="9329760" imgH="10147320" progId="Equation.3">
                      <p:embed/>
                    </p:oleObj>
                  </mc:Choice>
                  <mc:Fallback>
                    <p:oleObj name="Equation" r:id="rId9" imgW="9329760" imgH="10147320" progId="Equation.3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9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1044"/>
              <p:cNvGraphicFramePr>
                <a:graphicFrameLocks noChangeAspect="1"/>
              </p:cNvGraphicFramePr>
              <p:nvPr/>
            </p:nvGraphicFramePr>
            <p:xfrm>
              <a:off x="4416" y="2256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2" name="Equation" r:id="rId11" imgW="10142280" imgH="9740880" progId="Equation.3">
                      <p:embed/>
                    </p:oleObj>
                  </mc:Choice>
                  <mc:Fallback>
                    <p:oleObj name="Equation" r:id="rId11" imgW="10142280" imgH="9740880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56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04800" y="1447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6400800" y="2133600"/>
            <a:ext cx="2252663" cy="852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6934200" y="2133600"/>
            <a:ext cx="1277938" cy="852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6324600" y="2133600"/>
            <a:ext cx="587375" cy="852488"/>
            <a:chOff x="4176" y="3216"/>
            <a:chExt cx="370" cy="537"/>
          </a:xfrm>
        </p:grpSpPr>
        <p:sp>
          <p:nvSpPr>
            <p:cNvPr id="10284" name="Line 23"/>
            <p:cNvSpPr>
              <a:spLocks noChangeShapeType="1"/>
            </p:cNvSpPr>
            <p:nvPr/>
          </p:nvSpPr>
          <p:spPr bwMode="auto">
            <a:xfrm flipV="1">
              <a:off x="4239" y="3216"/>
              <a:ext cx="307" cy="537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5" name="Object 1039"/>
            <p:cNvGraphicFramePr>
              <a:graphicFrameLocks noChangeAspect="1"/>
            </p:cNvGraphicFramePr>
            <p:nvPr/>
          </p:nvGraphicFramePr>
          <p:xfrm>
            <a:off x="4176" y="3312"/>
            <a:ext cx="1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3" name="Equation" r:id="rId13" imgW="4861800" imgH="7709040" progId="Equation.3">
                    <p:embed/>
                  </p:oleObj>
                </mc:Choice>
                <mc:Fallback>
                  <p:oleObj name="Equation" r:id="rId13" imgW="4861800" imgH="770904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12"/>
                          <a:ext cx="18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286000" y="2057400"/>
            <a:ext cx="685800" cy="374650"/>
            <a:chOff x="1440" y="1296"/>
            <a:chExt cx="432" cy="236"/>
          </a:xfrm>
        </p:grpSpPr>
        <p:graphicFrame>
          <p:nvGraphicFramePr>
            <p:cNvPr id="10254" name="Object 1038"/>
            <p:cNvGraphicFramePr>
              <a:graphicFrameLocks noChangeAspect="1"/>
            </p:cNvGraphicFramePr>
            <p:nvPr/>
          </p:nvGraphicFramePr>
          <p:xfrm>
            <a:off x="1440" y="1296"/>
            <a:ext cx="38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Equation" r:id="rId15" imgW="10548360" imgH="6489720" progId="Equation.3">
                    <p:embed/>
                  </p:oleObj>
                </mc:Choice>
                <mc:Fallback>
                  <p:oleObj name="Equation" r:id="rId15" imgW="10548360" imgH="648972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96"/>
                          <a:ext cx="384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Line 42"/>
            <p:cNvSpPr>
              <a:spLocks noChangeShapeType="1"/>
            </p:cNvSpPr>
            <p:nvPr/>
          </p:nvSpPr>
          <p:spPr bwMode="auto">
            <a:xfrm>
              <a:off x="1488" y="12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4243388" y="2057400"/>
            <a:ext cx="1371600" cy="447675"/>
            <a:chOff x="2736" y="1296"/>
            <a:chExt cx="864" cy="282"/>
          </a:xfrm>
        </p:grpSpPr>
        <p:graphicFrame>
          <p:nvGraphicFramePr>
            <p:cNvPr id="10253" name="Object 1036"/>
            <p:cNvGraphicFramePr>
              <a:graphicFrameLocks noChangeAspect="1"/>
            </p:cNvGraphicFramePr>
            <p:nvPr/>
          </p:nvGraphicFramePr>
          <p:xfrm>
            <a:off x="2736" y="1296"/>
            <a:ext cx="8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" name="Equation" r:id="rId17" imgW="23546880" imgH="7709040" progId="Equation.3">
                    <p:embed/>
                  </p:oleObj>
                </mc:Choice>
                <mc:Fallback>
                  <p:oleObj name="Equation" r:id="rId17" imgW="23546880" imgH="770904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296"/>
                          <a:ext cx="86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2" name="Line 48"/>
            <p:cNvSpPr>
              <a:spLocks noChangeShapeType="1"/>
            </p:cNvSpPr>
            <p:nvPr/>
          </p:nvSpPr>
          <p:spPr bwMode="auto">
            <a:xfrm>
              <a:off x="3216" y="12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4211638" y="2714620"/>
            <a:ext cx="1360494" cy="511181"/>
            <a:chOff x="2736" y="1728"/>
            <a:chExt cx="864" cy="326"/>
          </a:xfrm>
        </p:grpSpPr>
        <p:graphicFrame>
          <p:nvGraphicFramePr>
            <p:cNvPr id="10252" name="Object 1035"/>
            <p:cNvGraphicFramePr>
              <a:graphicFrameLocks noChangeAspect="1"/>
            </p:cNvGraphicFramePr>
            <p:nvPr/>
          </p:nvGraphicFramePr>
          <p:xfrm>
            <a:off x="2736" y="1776"/>
            <a:ext cx="86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Equation" r:id="rId19" imgW="23952960" imgH="7709040" progId="Equation.3">
                    <p:embed/>
                  </p:oleObj>
                </mc:Choice>
                <mc:Fallback>
                  <p:oleObj name="Equation" r:id="rId19" imgW="23952960" imgH="77090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776"/>
                          <a:ext cx="864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Line 57"/>
            <p:cNvSpPr>
              <a:spLocks noChangeShapeType="1"/>
            </p:cNvSpPr>
            <p:nvPr/>
          </p:nvSpPr>
          <p:spPr bwMode="auto">
            <a:xfrm>
              <a:off x="3216" y="1728"/>
              <a:ext cx="3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9" name="Text Box 2"/>
          <p:cNvSpPr txBox="1">
            <a:spLocks noChangeArrowheads="1"/>
          </p:cNvSpPr>
          <p:nvPr/>
        </p:nvSpPr>
        <p:spPr bwMode="auto">
          <a:xfrm>
            <a:off x="1000125" y="28575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为平行四边形 </a:t>
            </a:r>
            <a:r>
              <a:rPr lang="en-US" altLang="zh-CN" i="1"/>
              <a:t>ABCD </a:t>
            </a:r>
            <a:r>
              <a:rPr lang="zh-CN" altLang="en-US"/>
              <a:t>对角线的交点</a:t>
            </a:r>
            <a:r>
              <a:rPr lang="en-US" altLang="zh-CN"/>
              <a:t>,</a:t>
            </a:r>
          </a:p>
        </p:txBody>
      </p:sp>
      <p:graphicFrame>
        <p:nvGraphicFramePr>
          <p:cNvPr id="10242" name="Object 1025"/>
          <p:cNvGraphicFramePr>
            <a:graphicFrameLocks noChangeAspect="1"/>
          </p:cNvGraphicFramePr>
          <p:nvPr/>
        </p:nvGraphicFramePr>
        <p:xfrm>
          <a:off x="1727200" y="981075"/>
          <a:ext cx="203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公式" r:id="rId21" imgW="3643200" imgH="6896160" progId="Equation.3">
                  <p:embed/>
                </p:oleObj>
              </mc:Choice>
              <mc:Fallback>
                <p:oleObj name="公式" r:id="rId21" imgW="3643200" imgH="68961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981075"/>
                        <a:ext cx="2032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26"/>
          <p:cNvGraphicFramePr>
            <a:graphicFrameLocks noChangeAspect="1"/>
          </p:cNvGraphicFramePr>
          <p:nvPr/>
        </p:nvGraphicFramePr>
        <p:xfrm>
          <a:off x="555625" y="214313"/>
          <a:ext cx="85883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公式" r:id="rId23" imgW="111692160" imgH="17056080" progId="Equation.3">
                  <p:embed/>
                </p:oleObj>
              </mc:Choice>
              <mc:Fallback>
                <p:oleObj name="公式" r:id="rId23" imgW="111692160" imgH="1705608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14313"/>
                        <a:ext cx="858837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1143000" y="1951038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25" imgW="19485000" imgH="7709040" progId="Equation.3">
                  <p:embed/>
                </p:oleObj>
              </mc:Choice>
              <mc:Fallback>
                <p:oleObj name="Equation" r:id="rId25" imgW="19485000" imgH="770904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51038"/>
                        <a:ext cx="1219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028"/>
          <p:cNvGraphicFramePr>
            <a:graphicFrameLocks noChangeAspect="1"/>
          </p:cNvGraphicFramePr>
          <p:nvPr/>
        </p:nvGraphicFramePr>
        <p:xfrm>
          <a:off x="1214415" y="2636838"/>
          <a:ext cx="2925786" cy="59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公式" r:id="rId27" imgW="39794760" imgH="8115480" progId="Equation.3">
                  <p:embed/>
                </p:oleObj>
              </mc:Choice>
              <mc:Fallback>
                <p:oleObj name="公式" r:id="rId27" imgW="39794760" imgH="811548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2636838"/>
                        <a:ext cx="2925786" cy="598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33400" y="3352800"/>
            <a:ext cx="3432175" cy="917575"/>
            <a:chOff x="336" y="2112"/>
            <a:chExt cx="2162" cy="578"/>
          </a:xfrm>
        </p:grpSpPr>
        <p:graphicFrame>
          <p:nvGraphicFramePr>
            <p:cNvPr id="10251" name="Object 1034"/>
            <p:cNvGraphicFramePr>
              <a:graphicFrameLocks noChangeAspect="1"/>
            </p:cNvGraphicFramePr>
            <p:nvPr/>
          </p:nvGraphicFramePr>
          <p:xfrm>
            <a:off x="336" y="2112"/>
            <a:ext cx="2162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Equation" r:id="rId29" imgW="52387200" imgH="15430680" progId="Equation.3">
                    <p:embed/>
                  </p:oleObj>
                </mc:Choice>
                <mc:Fallback>
                  <p:oleObj name="Equation" r:id="rId29" imgW="52387200" imgH="1543068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112"/>
                          <a:ext cx="2162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Line 76"/>
            <p:cNvSpPr>
              <a:spLocks noChangeShapeType="1"/>
            </p:cNvSpPr>
            <p:nvPr/>
          </p:nvSpPr>
          <p:spPr bwMode="auto">
            <a:xfrm>
              <a:off x="672" y="220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990600" y="4343400"/>
            <a:ext cx="2743200" cy="930275"/>
            <a:chOff x="624" y="2736"/>
            <a:chExt cx="1728" cy="586"/>
          </a:xfrm>
        </p:grpSpPr>
        <p:graphicFrame>
          <p:nvGraphicFramePr>
            <p:cNvPr id="10250" name="Object 1033"/>
            <p:cNvGraphicFramePr>
              <a:graphicFrameLocks noChangeAspect="1"/>
            </p:cNvGraphicFramePr>
            <p:nvPr/>
          </p:nvGraphicFramePr>
          <p:xfrm>
            <a:off x="624" y="2736"/>
            <a:ext cx="172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31" imgW="45481680" imgH="15430680" progId="Equation.3">
                    <p:embed/>
                  </p:oleObj>
                </mc:Choice>
                <mc:Fallback>
                  <p:oleObj name="Equation" r:id="rId31" imgW="45481680" imgH="1543068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36"/>
                          <a:ext cx="1728" cy="5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Line 81"/>
            <p:cNvSpPr>
              <a:spLocks noChangeShapeType="1"/>
            </p:cNvSpPr>
            <p:nvPr/>
          </p:nvSpPr>
          <p:spPr bwMode="auto">
            <a:xfrm>
              <a:off x="672" y="2880"/>
              <a:ext cx="3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914400" y="5334000"/>
            <a:ext cx="2819400" cy="969963"/>
            <a:chOff x="672" y="3360"/>
            <a:chExt cx="1776" cy="611"/>
          </a:xfrm>
        </p:grpSpPr>
        <p:graphicFrame>
          <p:nvGraphicFramePr>
            <p:cNvPr id="10249" name="Object 1032"/>
            <p:cNvGraphicFramePr>
              <a:graphicFrameLocks noChangeAspect="1"/>
            </p:cNvGraphicFramePr>
            <p:nvPr/>
          </p:nvGraphicFramePr>
          <p:xfrm>
            <a:off x="672" y="3360"/>
            <a:ext cx="1776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33" imgW="41419800" imgH="15430680" progId="Equation.3">
                    <p:embed/>
                  </p:oleObj>
                </mc:Choice>
                <mc:Fallback>
                  <p:oleObj name="Equation" r:id="rId33" imgW="41419800" imgH="154306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360"/>
                          <a:ext cx="1776" cy="6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Line 86"/>
            <p:cNvSpPr>
              <a:spLocks noChangeShapeType="1"/>
            </p:cNvSpPr>
            <p:nvPr/>
          </p:nvSpPr>
          <p:spPr bwMode="auto">
            <a:xfrm>
              <a:off x="768" y="35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495800" y="5410200"/>
            <a:ext cx="2438400" cy="909638"/>
            <a:chOff x="2832" y="3408"/>
            <a:chExt cx="1536" cy="573"/>
          </a:xfrm>
        </p:grpSpPr>
        <p:graphicFrame>
          <p:nvGraphicFramePr>
            <p:cNvPr id="10248" name="Object 1031"/>
            <p:cNvGraphicFramePr>
              <a:graphicFrameLocks noChangeAspect="1"/>
            </p:cNvGraphicFramePr>
            <p:nvPr/>
          </p:nvGraphicFramePr>
          <p:xfrm>
            <a:off x="2832" y="3408"/>
            <a:ext cx="153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4" name="Equation" r:id="rId35" imgW="41419800" imgH="15430680" progId="Equation.3">
                    <p:embed/>
                  </p:oleObj>
                </mc:Choice>
                <mc:Fallback>
                  <p:oleObj name="Equation" r:id="rId35" imgW="41419800" imgH="154306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408"/>
                          <a:ext cx="1536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Line 91"/>
            <p:cNvSpPr>
              <a:spLocks noChangeShapeType="1"/>
            </p:cNvSpPr>
            <p:nvPr/>
          </p:nvSpPr>
          <p:spPr bwMode="auto">
            <a:xfrm>
              <a:off x="2880" y="355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4" name="Rectangle 94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285750"/>
            <a:ext cx="914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pSp>
        <p:nvGrpSpPr>
          <p:cNvPr id="12" name="Group 112"/>
          <p:cNvGrpSpPr>
            <a:grpSpLocks/>
          </p:cNvGrpSpPr>
          <p:nvPr/>
        </p:nvGrpSpPr>
        <p:grpSpPr bwMode="auto">
          <a:xfrm>
            <a:off x="6443663" y="2997200"/>
            <a:ext cx="1765300" cy="503238"/>
            <a:chOff x="4014" y="2387"/>
            <a:chExt cx="1112" cy="317"/>
          </a:xfrm>
        </p:grpSpPr>
        <p:sp>
          <p:nvSpPr>
            <p:cNvPr id="10276" name="Line 28"/>
            <p:cNvSpPr>
              <a:spLocks noChangeShapeType="1"/>
            </p:cNvSpPr>
            <p:nvPr/>
          </p:nvSpPr>
          <p:spPr bwMode="auto">
            <a:xfrm>
              <a:off x="4014" y="2387"/>
              <a:ext cx="1112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7" name="Object 1030"/>
            <p:cNvGraphicFramePr>
              <a:graphicFrameLocks noChangeAspect="1"/>
            </p:cNvGraphicFramePr>
            <p:nvPr/>
          </p:nvGraphicFramePr>
          <p:xfrm>
            <a:off x="4422" y="2387"/>
            <a:ext cx="22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公式" r:id="rId37" imgW="126725" imgH="177415" progId="Equation.3">
                    <p:embed/>
                  </p:oleObj>
                </mc:Choice>
                <mc:Fallback>
                  <p:oleObj name="公式" r:id="rId37" imgW="126725" imgH="177415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387"/>
                          <a:ext cx="226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55"/>
          <p:cNvGraphicFramePr>
            <a:graphicFrameLocks noChangeAspect="1"/>
          </p:cNvGraphicFramePr>
          <p:nvPr/>
        </p:nvGraphicFramePr>
        <p:xfrm>
          <a:off x="2928938" y="1916113"/>
          <a:ext cx="12382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公式" r:id="rId39" imgW="508000" imgH="228600" progId="Equation.3">
                  <p:embed/>
                </p:oleObj>
              </mc:Choice>
              <mc:Fallback>
                <p:oleObj name="公式" r:id="rId39" imgW="508000" imgH="2286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916113"/>
                        <a:ext cx="12382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utoUpdateAnimBg="0"/>
      <p:bldP spid="13332" grpId="0" animBg="1"/>
      <p:bldP spid="133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2286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数轴与向量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98525" y="1111250"/>
            <a:ext cx="768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数轴可由一个点、一个方向及单位长度确定，故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768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给定一个点及一个单位向量即可确定一条数轴。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2863850"/>
            <a:ext cx="441325" cy="855663"/>
            <a:chOff x="528" y="2428"/>
            <a:chExt cx="278" cy="539"/>
          </a:xfrm>
        </p:grpSpPr>
        <p:sp>
          <p:nvSpPr>
            <p:cNvPr id="11288" name="Text Box 8"/>
            <p:cNvSpPr txBox="1">
              <a:spLocks noChangeArrowheads="1"/>
            </p:cNvSpPr>
            <p:nvPr/>
          </p:nvSpPr>
          <p:spPr bwMode="auto">
            <a:xfrm>
              <a:off x="566" y="2428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11289" name="Line 9"/>
            <p:cNvSpPr>
              <a:spLocks noChangeShapeType="1"/>
            </p:cNvSpPr>
            <p:nvPr/>
          </p:nvSpPr>
          <p:spPr bwMode="auto">
            <a:xfrm>
              <a:off x="672" y="264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Text Box 10"/>
            <p:cNvSpPr txBox="1">
              <a:spLocks noChangeArrowheads="1"/>
            </p:cNvSpPr>
            <p:nvPr/>
          </p:nvSpPr>
          <p:spPr bwMode="auto">
            <a:xfrm>
              <a:off x="528" y="264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990600" y="3276600"/>
            <a:ext cx="3124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810000" y="320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2438400"/>
            <a:ext cx="3989388" cy="595313"/>
            <a:chOff x="2880" y="1536"/>
            <a:chExt cx="2513" cy="375"/>
          </a:xfrm>
        </p:grpSpPr>
        <p:sp>
          <p:nvSpPr>
            <p:cNvPr id="11287" name="Text Box 17"/>
            <p:cNvSpPr txBox="1">
              <a:spLocks noChangeArrowheads="1"/>
            </p:cNvSpPr>
            <p:nvPr/>
          </p:nvSpPr>
          <p:spPr bwMode="auto">
            <a:xfrm>
              <a:off x="2880" y="1584"/>
              <a:ext cx="2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如图，点</a:t>
              </a:r>
              <a:r>
                <a:rPr lang="en-US" altLang="zh-CN" i="1"/>
                <a:t>O </a:t>
              </a:r>
              <a:r>
                <a:rPr lang="zh-CN" altLang="en-US"/>
                <a:t>及单位向量</a:t>
              </a:r>
            </a:p>
          </p:txBody>
        </p:sp>
        <p:graphicFrame>
          <p:nvGraphicFramePr>
            <p:cNvPr id="11270" name="Object 4"/>
            <p:cNvGraphicFramePr>
              <a:graphicFrameLocks noChangeAspect="1"/>
            </p:cNvGraphicFramePr>
            <p:nvPr/>
          </p:nvGraphicFramePr>
          <p:xfrm>
            <a:off x="5184" y="1536"/>
            <a:ext cx="20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Equation" r:id="rId3" imgW="4049280" imgH="6896160" progId="Equation.3">
                    <p:embed/>
                  </p:oleObj>
                </mc:Choice>
                <mc:Fallback>
                  <p:oleObj name="Equation" r:id="rId3" imgW="4049280" imgH="68961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536"/>
                          <a:ext cx="209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784725" y="3190875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确定了数轴 </a:t>
            </a:r>
            <a:r>
              <a:rPr lang="en-US" altLang="zh-CN" i="1"/>
              <a:t>Ox </a:t>
            </a:r>
            <a:r>
              <a:rPr lang="en-US" altLang="zh-CN"/>
              <a:t>.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2667000" y="2847975"/>
            <a:ext cx="285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90600" y="2743200"/>
            <a:ext cx="762000" cy="565150"/>
            <a:chOff x="672" y="2352"/>
            <a:chExt cx="480" cy="356"/>
          </a:xfrm>
        </p:grpSpPr>
        <p:sp>
          <p:nvSpPr>
            <p:cNvPr id="11286" name="Line 6"/>
            <p:cNvSpPr>
              <a:spLocks noChangeShapeType="1"/>
            </p:cNvSpPr>
            <p:nvPr/>
          </p:nvSpPr>
          <p:spPr bwMode="auto">
            <a:xfrm>
              <a:off x="672" y="2688"/>
              <a:ext cx="48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9" name="Object 3"/>
            <p:cNvGraphicFramePr>
              <a:graphicFrameLocks noChangeAspect="1"/>
            </p:cNvGraphicFramePr>
            <p:nvPr/>
          </p:nvGraphicFramePr>
          <p:xfrm>
            <a:off x="816" y="2352"/>
            <a:ext cx="20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Equation" r:id="rId5" imgW="4049280" imgH="6896160" progId="Equation.3">
                    <p:embed/>
                  </p:oleObj>
                </mc:Choice>
                <mc:Fallback>
                  <p:oleObj name="Equation" r:id="rId5" imgW="4049280" imgH="68961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209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590800" y="32766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P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09600" y="39624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在轴上任取一点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 </a:t>
            </a:r>
            <a:r>
              <a:rPr lang="zh-CN" altLang="en-US"/>
              <a:t>则有</a:t>
            </a:r>
          </a:p>
        </p:txBody>
      </p:sp>
      <p:graphicFrame>
        <p:nvGraphicFramePr>
          <p:cNvPr id="44032" name="Object 0"/>
          <p:cNvGraphicFramePr>
            <a:graphicFrameLocks noChangeAspect="1"/>
          </p:cNvGraphicFramePr>
          <p:nvPr/>
        </p:nvGraphicFramePr>
        <p:xfrm>
          <a:off x="4572000" y="3929063"/>
          <a:ext cx="1219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15016680" imgH="7302600" progId="Equation.3">
                  <p:embed/>
                </p:oleObj>
              </mc:Choice>
              <mc:Fallback>
                <p:oleObj name="Equation" r:id="rId7" imgW="15016680" imgH="730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29063"/>
                        <a:ext cx="12192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943600" y="39624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从而存在唯一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17525" y="4648200"/>
            <a:ext cx="5807075" cy="596900"/>
            <a:chOff x="326" y="2928"/>
            <a:chExt cx="3658" cy="376"/>
          </a:xfrm>
        </p:grpSpPr>
        <p:sp>
          <p:nvSpPr>
            <p:cNvPr id="11285" name="Text Box 27"/>
            <p:cNvSpPr txBox="1">
              <a:spLocks noChangeArrowheads="1"/>
            </p:cNvSpPr>
            <p:nvPr/>
          </p:nvSpPr>
          <p:spPr bwMode="auto">
            <a:xfrm>
              <a:off x="326" y="2966"/>
              <a:ext cx="3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的 </a:t>
              </a:r>
              <a:r>
                <a:rPr lang="en-US" altLang="zh-CN" i="1"/>
                <a:t>x </a:t>
              </a:r>
              <a:r>
                <a:rPr lang="en-US" altLang="zh-CN">
                  <a:sym typeface="Symbol" pitchFamily="18" charset="2"/>
                </a:rPr>
                <a:t> R </a:t>
              </a:r>
              <a:r>
                <a:rPr lang="zh-CN" altLang="en-US">
                  <a:sym typeface="Symbol" pitchFamily="18" charset="2"/>
                </a:rPr>
                <a:t>使得                 且有</a:t>
              </a:r>
              <a:endParaRPr lang="zh-CN" altLang="en-US"/>
            </a:p>
          </p:txBody>
        </p:sp>
        <p:graphicFrame>
          <p:nvGraphicFramePr>
            <p:cNvPr id="11268" name="Object 2"/>
            <p:cNvGraphicFramePr>
              <a:graphicFrameLocks noChangeAspect="1"/>
            </p:cNvGraphicFramePr>
            <p:nvPr/>
          </p:nvGraphicFramePr>
          <p:xfrm>
            <a:off x="1776" y="2928"/>
            <a:ext cx="86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Equation" r:id="rId9" imgW="18672480" imgH="8115480" progId="Equation.3">
                    <p:embed/>
                  </p:oleObj>
                </mc:Choice>
                <mc:Fallback>
                  <p:oleObj name="Equation" r:id="rId9" imgW="18672480" imgH="81154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928"/>
                          <a:ext cx="86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089025" y="5410200"/>
          <a:ext cx="56705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70666200" imgH="8115480" progId="Equation.3">
                  <p:embed/>
                </p:oleObj>
              </mc:Choice>
              <mc:Fallback>
                <p:oleObj name="Equation" r:id="rId11" imgW="70666200" imgH="8115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410200"/>
                        <a:ext cx="567055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903" grpId="0" animBg="1"/>
      <p:bldP spid="37904" grpId="0" autoUpdateAnimBg="0"/>
      <p:bldP spid="37908" grpId="0" autoUpdateAnimBg="0"/>
      <p:bldP spid="37909" grpId="0" autoUpdateAnimBg="0"/>
      <p:bldP spid="37910" grpId="0" autoUpdateAnimBg="0"/>
      <p:bldP spid="37911" grpId="0" autoUpdateAnimBg="0"/>
      <p:bldP spid="379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42988" y="5157788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BMP 图象" r:id="rId3" imgW="1028844" imgH="1257476" progId="PBrush">
                  <p:embed/>
                </p:oleObj>
              </mc:Choice>
              <mc:Fallback>
                <p:oleObj name="BMP 图象" r:id="rId3" imgW="1028844" imgH="1257476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57788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5778500" y="4310063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6075" y="4648200"/>
            <a:ext cx="2098675" cy="469900"/>
            <a:chOff x="1818" y="2688"/>
            <a:chExt cx="1322" cy="296"/>
          </a:xfrm>
        </p:grpSpPr>
        <p:sp>
          <p:nvSpPr>
            <p:cNvPr id="12344" name="Text Box 5"/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Ⅶ</a:t>
              </a:r>
            </a:p>
          </p:txBody>
        </p:sp>
        <p:sp>
          <p:nvSpPr>
            <p:cNvPr id="12345" name="Line 6"/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5600" y="2667000"/>
            <a:ext cx="1603375" cy="679450"/>
            <a:chOff x="3792" y="960"/>
            <a:chExt cx="1248" cy="528"/>
          </a:xfrm>
        </p:grpSpPr>
        <p:sp>
          <p:nvSpPr>
            <p:cNvPr id="12342" name="Text Box 8"/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Ⅱ</a:t>
              </a:r>
            </a:p>
          </p:txBody>
        </p:sp>
        <p:sp>
          <p:nvSpPr>
            <p:cNvPr id="12343" name="Line 9"/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2819400"/>
            <a:ext cx="1447800" cy="498475"/>
            <a:chOff x="2496" y="1750"/>
            <a:chExt cx="912" cy="314"/>
          </a:xfrm>
        </p:grpSpPr>
        <p:sp>
          <p:nvSpPr>
            <p:cNvPr id="12340" name="Text Box 11"/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Ⅲ</a:t>
              </a:r>
            </a:p>
          </p:txBody>
        </p:sp>
        <p:sp>
          <p:nvSpPr>
            <p:cNvPr id="12341" name="Line 12"/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4800600"/>
            <a:ext cx="1482725" cy="901700"/>
            <a:chOff x="3600" y="2208"/>
            <a:chExt cx="1152" cy="701"/>
          </a:xfrm>
        </p:grpSpPr>
        <p:sp>
          <p:nvSpPr>
            <p:cNvPr id="12338" name="Text Box 14"/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Ⅵ</a:t>
              </a:r>
            </a:p>
          </p:txBody>
        </p:sp>
        <p:sp>
          <p:nvSpPr>
            <p:cNvPr id="12339" name="Line 15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2" name="AutoShape 16"/>
          <p:cNvSpPr>
            <a:spLocks noChangeArrowheads="1"/>
          </p:cNvSpPr>
          <p:nvPr/>
        </p:nvSpPr>
        <p:spPr bwMode="auto">
          <a:xfrm rot="-1500000">
            <a:off x="5364163" y="3340100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3794125" y="5092700"/>
          <a:ext cx="2635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8517600" imgH="7709040" progId="Equation.3">
                  <p:embed/>
                </p:oleObj>
              </mc:Choice>
              <mc:Fallback>
                <p:oleObj name="Equation" r:id="rId5" imgW="8517600" imgH="7709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092700"/>
                        <a:ext cx="2635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7975600" y="42545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7" imgW="8111160" imgH="10147320" progId="Equation.3">
                  <p:embed/>
                </p:oleObj>
              </mc:Choice>
              <mc:Fallback>
                <p:oleObj name="Equation" r:id="rId7" imgW="8111160" imgH="101473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254500"/>
                        <a:ext cx="254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5715000" y="244475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9" imgW="6486480" imgH="8521560" progId="Equation.3">
                  <p:embed/>
                </p:oleObj>
              </mc:Choice>
              <mc:Fallback>
                <p:oleObj name="Equation" r:id="rId9" imgW="6486480" imgH="8521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44750"/>
                        <a:ext cx="203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794250" y="4338638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4143375" y="4043363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794250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5821363" y="2765425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603750" y="3703638"/>
            <a:ext cx="1655763" cy="1754187"/>
            <a:chOff x="1912" y="1473"/>
            <a:chExt cx="1288" cy="1363"/>
          </a:xfrm>
        </p:grpSpPr>
        <p:sp>
          <p:nvSpPr>
            <p:cNvPr id="12336" name="AutoShape 25"/>
            <p:cNvSpPr>
              <a:spLocks noChangeArrowheads="1"/>
            </p:cNvSpPr>
            <p:nvPr/>
          </p:nvSpPr>
          <p:spPr bwMode="auto">
            <a:xfrm rot="-15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AutoShape 26"/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3" name="Line 27"/>
          <p:cNvSpPr>
            <a:spLocks noChangeShapeType="1"/>
          </p:cNvSpPr>
          <p:nvPr/>
        </p:nvSpPr>
        <p:spPr bwMode="auto">
          <a:xfrm rot="357764" flipV="1">
            <a:off x="4138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4191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248400" y="4937125"/>
            <a:ext cx="457200" cy="1095375"/>
            <a:chOff x="3936" y="3110"/>
            <a:chExt cx="288" cy="690"/>
          </a:xfrm>
        </p:grpSpPr>
        <p:sp>
          <p:nvSpPr>
            <p:cNvPr id="12334" name="Text Box 30"/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Ⅴ</a:t>
              </a:r>
            </a:p>
          </p:txBody>
        </p:sp>
        <p:sp>
          <p:nvSpPr>
            <p:cNvPr id="12335" name="Line 31"/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343400" y="5029200"/>
            <a:ext cx="573088" cy="1231900"/>
            <a:chOff x="2771" y="3024"/>
            <a:chExt cx="361" cy="776"/>
          </a:xfrm>
        </p:grpSpPr>
        <p:sp>
          <p:nvSpPr>
            <p:cNvPr id="12332" name="Text Box 33"/>
            <p:cNvSpPr txBox="1">
              <a:spLocks noChangeArrowheads="1"/>
            </p:cNvSpPr>
            <p:nvPr/>
          </p:nvSpPr>
          <p:spPr bwMode="auto">
            <a:xfrm>
              <a:off x="2771" y="3504"/>
              <a:ext cx="349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Ⅷ</a:t>
              </a:r>
            </a:p>
          </p:txBody>
        </p:sp>
        <p:sp>
          <p:nvSpPr>
            <p:cNvPr id="12333" name="Line 34"/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071813" y="3581400"/>
            <a:ext cx="1912937" cy="469900"/>
            <a:chOff x="1935" y="2016"/>
            <a:chExt cx="1205" cy="296"/>
          </a:xfrm>
        </p:grpSpPr>
        <p:sp>
          <p:nvSpPr>
            <p:cNvPr id="12330" name="Text Box 36"/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Ⅳ</a:t>
              </a:r>
            </a:p>
          </p:txBody>
        </p:sp>
        <p:sp>
          <p:nvSpPr>
            <p:cNvPr id="12331" name="Line 37"/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203575" y="152558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由三条互相垂直的数轴按右手规则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228600" y="20574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组成一个空间直角坐标系</a:t>
            </a:r>
            <a:r>
              <a:rPr lang="en-US" altLang="zh-CN"/>
              <a:t>.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50825" y="270827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坐标原点 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250825" y="3255963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坐标轴</a:t>
            </a:r>
            <a:r>
              <a:rPr lang="en-US" altLang="zh-CN"/>
              <a:t>(</a:t>
            </a:r>
            <a:r>
              <a:rPr lang="zh-CN" altLang="en-US"/>
              <a:t>右手系</a:t>
            </a:r>
            <a:r>
              <a:rPr lang="en-US" altLang="zh-CN"/>
              <a:t>)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3352800" y="5257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/>
              <a:t>x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横轴</a:t>
            </a:r>
            <a:r>
              <a:rPr lang="en-US" altLang="zh-CN" sz="2400"/>
              <a:t>)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7467600" y="449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/>
              <a:t>y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纵轴</a:t>
            </a:r>
            <a:r>
              <a:rPr lang="en-US" altLang="zh-CN" sz="2400"/>
              <a:t>)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5943600" y="2286000"/>
            <a:ext cx="162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/>
              <a:t>z</a:t>
            </a:r>
            <a:r>
              <a:rPr lang="en-US" altLang="zh-CN" sz="2400"/>
              <a:t> </a:t>
            </a:r>
            <a:r>
              <a:rPr lang="zh-CN" altLang="en-US" sz="2400"/>
              <a:t>轴</a:t>
            </a:r>
            <a:r>
              <a:rPr lang="en-US" altLang="zh-CN" sz="2400"/>
              <a:t>(</a:t>
            </a:r>
            <a:r>
              <a:rPr lang="zh-CN" altLang="en-US" sz="2400"/>
              <a:t>竖轴</a:t>
            </a:r>
            <a:r>
              <a:rPr lang="en-US" altLang="zh-CN" sz="2400"/>
              <a:t>)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468313" y="155733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过空间一定点 </a:t>
            </a:r>
            <a:r>
              <a:rPr lang="en-US" altLang="zh-CN" i="1"/>
              <a:t>O ,</a:t>
            </a: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5829300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84" name="Object 48"/>
          <p:cNvGraphicFramePr>
            <a:graphicFrameLocks noChangeAspect="1"/>
          </p:cNvGraphicFramePr>
          <p:nvPr/>
        </p:nvGraphicFramePr>
        <p:xfrm>
          <a:off x="5729288" y="4375150"/>
          <a:ext cx="1952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1" imgW="7299000" imgH="8115480" progId="Equation.3">
                  <p:embed/>
                </p:oleObj>
              </mc:Choice>
              <mc:Fallback>
                <p:oleObj name="Equation" r:id="rId11" imgW="7299000" imgH="8115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4375150"/>
                        <a:ext cx="195262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250825" y="3775075"/>
            <a:ext cx="15176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坐标面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50825" y="43989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卦限</a:t>
            </a:r>
            <a:r>
              <a:rPr lang="en-US" altLang="zh-CN"/>
              <a:t>(</a:t>
            </a:r>
            <a:r>
              <a:rPr lang="zh-CN" altLang="en-US">
                <a:solidFill>
                  <a:schemeClr val="tx2"/>
                </a:solidFill>
              </a:rPr>
              <a:t>八个</a:t>
            </a:r>
            <a:r>
              <a:rPr lang="en-US" altLang="zh-CN"/>
              <a:t>)</a:t>
            </a:r>
          </a:p>
        </p:txBody>
      </p:sp>
      <p:graphicFrame>
        <p:nvGraphicFramePr>
          <p:cNvPr id="14387" name="Object 51"/>
          <p:cNvGraphicFramePr>
            <a:graphicFrameLocks noChangeAspect="1"/>
          </p:cNvGraphicFramePr>
          <p:nvPr/>
        </p:nvGraphicFramePr>
        <p:xfrm>
          <a:off x="5900738" y="4303713"/>
          <a:ext cx="931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3" imgW="29639880" imgH="13398480" progId="Equation.3">
                  <p:embed/>
                </p:oleObj>
              </mc:Choice>
              <mc:Fallback>
                <p:oleObj name="Equation" r:id="rId13" imgW="29639880" imgH="13398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303713"/>
                        <a:ext cx="931862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5867400" y="3505200"/>
          <a:ext cx="946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5" imgW="30045960" imgH="13398480" progId="Equation.3">
                  <p:embed/>
                </p:oleObj>
              </mc:Choice>
              <mc:Fallback>
                <p:oleObj name="Equation" r:id="rId15" imgW="30045960" imgH="13398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9461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9" name="Text Box 53"/>
          <p:cNvSpPr txBox="1">
            <a:spLocks noChangeArrowheads="1"/>
          </p:cNvSpPr>
          <p:nvPr/>
        </p:nvSpPr>
        <p:spPr bwMode="auto">
          <a:xfrm rot="-1206019">
            <a:off x="4953000" y="3810000"/>
            <a:ext cx="103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</a:rPr>
              <a:t>zox</a:t>
            </a:r>
            <a:r>
              <a:rPr lang="zh-CN" altLang="en-US">
                <a:solidFill>
                  <a:srgbClr val="000000"/>
                </a:solidFill>
              </a:rPr>
              <a:t>面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669925" y="982663"/>
            <a:ext cx="482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1. </a:t>
            </a:r>
            <a:r>
              <a:rPr lang="zh-CN" altLang="en-US"/>
              <a:t>空间直角坐标系的基本概念</a:t>
            </a:r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218238" y="3733800"/>
            <a:ext cx="2570162" cy="466725"/>
            <a:chOff x="3917" y="2352"/>
            <a:chExt cx="1619" cy="294"/>
          </a:xfrm>
        </p:grpSpPr>
        <p:sp>
          <p:nvSpPr>
            <p:cNvPr id="12328" name="Line 56"/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Text Box 57"/>
            <p:cNvSpPr txBox="1">
              <a:spLocks noChangeArrowheads="1"/>
            </p:cNvSpPr>
            <p:nvPr/>
          </p:nvSpPr>
          <p:spPr bwMode="auto">
            <a:xfrm>
              <a:off x="5222" y="2352"/>
              <a:ext cx="314" cy="294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Ⅰ</a:t>
              </a:r>
            </a:p>
          </p:txBody>
        </p:sp>
      </p:grpSp>
      <p:sp>
        <p:nvSpPr>
          <p:cNvPr id="12327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038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三、空间直角坐标系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52" grpId="0" animBg="1"/>
      <p:bldP spid="14356" grpId="0" animBg="1"/>
      <p:bldP spid="14357" grpId="0" animBg="1"/>
      <p:bldP spid="14358" grpId="0" animBg="1"/>
      <p:bldP spid="14359" grpId="0" animBg="1"/>
      <p:bldP spid="14363" grpId="0" animBg="1"/>
      <p:bldP spid="14364" grpId="0" animBg="1"/>
      <p:bldP spid="14375" grpId="0" autoUpdateAnimBg="0"/>
      <p:bldP spid="14376" grpId="0" autoUpdateAnimBg="0"/>
      <p:bldP spid="14377" grpId="0" autoUpdateAnimBg="0"/>
      <p:bldP spid="14378" grpId="0" autoUpdateAnimBg="0"/>
      <p:bldP spid="14379" grpId="0" autoUpdateAnimBg="0"/>
      <p:bldP spid="14380" grpId="0" autoUpdateAnimBg="0"/>
      <p:bldP spid="14381" grpId="0" autoUpdateAnimBg="0"/>
      <p:bldP spid="14382" grpId="0" autoUpdateAnimBg="0"/>
      <p:bldP spid="14383" grpId="0" animBg="1"/>
      <p:bldP spid="14385" grpId="0" build="p" autoUpdateAnimBg="0"/>
      <p:bldP spid="14386" grpId="0" build="p" autoUpdateAnimBg="0"/>
      <p:bldP spid="14389" grpId="0" build="p" autoUpdateAnimBg="0"/>
      <p:bldP spid="1439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931025" y="4438650"/>
            <a:ext cx="1096963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在空间直角坐标系下</a:t>
            </a:r>
            <a:r>
              <a:rPr lang="en-US" altLang="zh-CN"/>
              <a:t>,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451725" y="17002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067175" y="573405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沿三个坐标轴方向的</a:t>
            </a:r>
            <a:r>
              <a:rPr lang="zh-CN" altLang="en-US">
                <a:solidFill>
                  <a:schemeClr val="tx2"/>
                </a:solidFill>
              </a:rPr>
              <a:t>分向量</a:t>
            </a:r>
            <a:r>
              <a:rPr lang="en-US" altLang="zh-CN"/>
              <a:t>.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" y="4149725"/>
          <a:ext cx="2590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45887760" imgH="8928000" progId="Equation.3">
                  <p:embed/>
                </p:oleObj>
              </mc:Choice>
              <mc:Fallback>
                <p:oleObj name="Equation" r:id="rId3" imgW="45887760" imgH="8928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2590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492500" y="4221163"/>
          <a:ext cx="1501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5" imgW="28015200" imgH="7709040" progId="Equation.3">
                  <p:embed/>
                </p:oleObj>
              </mc:Choice>
              <mc:Fallback>
                <p:oleObj name="Equation" r:id="rId5" imgW="28015200" imgH="77090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21163"/>
                        <a:ext cx="15017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8027988" y="3890963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6927850" y="3875088"/>
            <a:ext cx="1096963" cy="5476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400800" y="2900363"/>
            <a:ext cx="2298700" cy="2600325"/>
            <a:chOff x="4032" y="1674"/>
            <a:chExt cx="1448" cy="1638"/>
          </a:xfrm>
        </p:grpSpPr>
        <p:grpSp>
          <p:nvGrpSpPr>
            <p:cNvPr id="13365" name="Group 14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13366" name="Line 15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Line 16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17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330" name="Object 18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6" name="Equation" r:id="rId7" imgW="7299000" imgH="7709040" progId="Equation.3">
                    <p:embed/>
                  </p:oleObj>
                </mc:Choice>
                <mc:Fallback>
                  <p:oleObj name="Equation" r:id="rId7" imgW="7299000" imgH="770904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9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Equation" r:id="rId9" imgW="6892560" imgH="7709040" progId="Equation.3">
                    <p:embed/>
                  </p:oleObj>
                </mc:Choice>
                <mc:Fallback>
                  <p:oleObj name="Equation" r:id="rId9" imgW="6892560" imgH="770904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Equation" r:id="rId11" imgW="7705080" imgH="10147320" progId="Equation.3">
                    <p:embed/>
                  </p:oleObj>
                </mc:Choice>
                <mc:Fallback>
                  <p:oleObj name="Equation" r:id="rId11" imgW="7705080" imgH="1014732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21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Equation" r:id="rId13" imgW="6892560" imgH="6896160" progId="Equation.3">
                    <p:embed/>
                  </p:oleObj>
                </mc:Choice>
                <mc:Fallback>
                  <p:oleObj name="Equation" r:id="rId13" imgW="6892560" imgH="689616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8001000" y="3581400"/>
          <a:ext cx="406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15" imgW="7705080" imgH="6083280" progId="Equation.3">
                  <p:embed/>
                </p:oleObj>
              </mc:Choice>
              <mc:Fallback>
                <p:oleObj name="Equation" r:id="rId15" imgW="7705080" imgH="60832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581400"/>
                        <a:ext cx="4064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7859713" y="5164138"/>
          <a:ext cx="3698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17" imgW="6892560" imgH="6083280" progId="Equation.3">
                  <p:embed/>
                </p:oleObj>
              </mc:Choice>
              <mc:Fallback>
                <p:oleObj name="Equation" r:id="rId17" imgW="6892560" imgH="608328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5164138"/>
                        <a:ext cx="3698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8299450" y="4029075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19" imgW="6080400" imgH="6083280" progId="Equation.3">
                  <p:embed/>
                </p:oleObj>
              </mc:Choice>
              <mc:Fallback>
                <p:oleObj name="Equation" r:id="rId19" imgW="6080400" imgH="608328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4029075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6632575" y="3160713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21" imgW="6080400" imgH="6489720" progId="Equation.3">
                  <p:embed/>
                </p:oleObj>
              </mc:Choice>
              <mc:Fallback>
                <p:oleObj name="Equation" r:id="rId21" imgW="6080400" imgH="64897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3160713"/>
                        <a:ext cx="250825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6748463" y="4422775"/>
            <a:ext cx="182562" cy="3048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6931025" y="4422775"/>
            <a:ext cx="427038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6931025" y="3978275"/>
            <a:ext cx="0" cy="46037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6553200" y="4419600"/>
          <a:ext cx="2714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23" imgW="4455360" imgH="7709040" progId="Equation.3">
                  <p:embed/>
                </p:oleObj>
              </mc:Choice>
              <mc:Fallback>
                <p:oleObj name="Equation" r:id="rId23" imgW="4455360" imgH="770904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19600"/>
                        <a:ext cx="271463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7315200" y="4191000"/>
          <a:ext cx="292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25" imgW="4861800" imgH="8928000" progId="Equation.3">
                  <p:embed/>
                </p:oleObj>
              </mc:Choice>
              <mc:Fallback>
                <p:oleObj name="Equation" r:id="rId25" imgW="4861800" imgH="89280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91000"/>
                        <a:ext cx="292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6619875" y="3733800"/>
          <a:ext cx="3190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27" imgW="5267880" imgH="7709040" progId="Equation.3">
                  <p:embed/>
                </p:oleObj>
              </mc:Choice>
              <mc:Fallback>
                <p:oleObj name="Equation" r:id="rId27" imgW="5267880" imgH="770904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3733800"/>
                        <a:ext cx="31908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Line 32"/>
          <p:cNvSpPr>
            <a:spLocks noChangeShapeType="1"/>
          </p:cNvSpPr>
          <p:nvPr/>
        </p:nvSpPr>
        <p:spPr bwMode="auto">
          <a:xfrm flipH="1">
            <a:off x="6565900" y="5048250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8027988" y="4438650"/>
            <a:ext cx="3667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6931025" y="3281363"/>
            <a:ext cx="109696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6096000" y="486727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29" imgW="6080400" imgH="6083280" progId="Equation.3">
                  <p:embed/>
                </p:oleObj>
              </mc:Choice>
              <mc:Fallback>
                <p:oleObj name="Equation" r:id="rId29" imgW="6080400" imgH="60832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67275"/>
                        <a:ext cx="3365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4" name="Line 36"/>
          <p:cNvSpPr>
            <a:spLocks noChangeShapeType="1"/>
          </p:cNvSpPr>
          <p:nvPr/>
        </p:nvSpPr>
        <p:spPr bwMode="auto">
          <a:xfrm flipV="1">
            <a:off x="8027988" y="3890963"/>
            <a:ext cx="0" cy="115728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304800" y="1676400"/>
          <a:ext cx="7010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31" imgW="116566560" imgH="8928000" progId="Equation.3">
                  <p:embed/>
                </p:oleObj>
              </mc:Choice>
              <mc:Fallback>
                <p:oleObj name="Equation" r:id="rId31" imgW="116566560" imgH="89280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70104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1042988" y="2924175"/>
            <a:ext cx="30162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95288" y="5013325"/>
            <a:ext cx="5029200" cy="519113"/>
            <a:chOff x="144" y="3216"/>
            <a:chExt cx="3168" cy="327"/>
          </a:xfrm>
        </p:grpSpPr>
        <p:sp>
          <p:nvSpPr>
            <p:cNvPr id="13363" name="Text Box 41"/>
            <p:cNvSpPr txBox="1">
              <a:spLocks noChangeArrowheads="1"/>
            </p:cNvSpPr>
            <p:nvPr/>
          </p:nvSpPr>
          <p:spPr bwMode="auto">
            <a:xfrm>
              <a:off x="144" y="3216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此式称为向量</a:t>
              </a:r>
              <a:r>
                <a:rPr lang="zh-CN" altLang="en-US" i="1"/>
                <a:t> </a:t>
              </a:r>
              <a:r>
                <a:rPr lang="en-US" altLang="zh-CN" i="1"/>
                <a:t>r</a:t>
              </a:r>
              <a:r>
                <a:rPr lang="en-US" altLang="zh-CN"/>
                <a:t>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tx2"/>
                  </a:solidFill>
                </a:rPr>
                <a:t>坐标分解式 </a:t>
              </a:r>
              <a:r>
                <a:rPr lang="en-US" altLang="zh-CN">
                  <a:solidFill>
                    <a:schemeClr val="tx2"/>
                  </a:solidFill>
                </a:rPr>
                <a:t>,</a:t>
              </a:r>
            </a:p>
          </p:txBody>
        </p:sp>
        <p:sp>
          <p:nvSpPr>
            <p:cNvPr id="13364" name="Line 42"/>
            <p:cNvSpPr>
              <a:spLocks noChangeShapeType="1"/>
            </p:cNvSpPr>
            <p:nvPr/>
          </p:nvSpPr>
          <p:spPr bwMode="auto">
            <a:xfrm>
              <a:off x="1583" y="3312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7315200" y="3810000"/>
          <a:ext cx="2428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33" imgW="4455360" imgH="6083280" progId="Equation.3">
                  <p:embed/>
                </p:oleObj>
              </mc:Choice>
              <mc:Fallback>
                <p:oleObj name="Equation" r:id="rId33" imgW="4455360" imgH="60832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810000"/>
                        <a:ext cx="2428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962400" y="1066800"/>
            <a:ext cx="4953000" cy="519113"/>
            <a:chOff x="2496" y="672"/>
            <a:chExt cx="3120" cy="327"/>
          </a:xfrm>
        </p:grpSpPr>
        <p:sp>
          <p:nvSpPr>
            <p:cNvPr id="13360" name="Text Box 46"/>
            <p:cNvSpPr txBox="1">
              <a:spLocks noChangeArrowheads="1"/>
            </p:cNvSpPr>
            <p:nvPr/>
          </p:nvSpPr>
          <p:spPr bwMode="auto">
            <a:xfrm>
              <a:off x="2496" y="672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任意向量 </a:t>
              </a:r>
              <a:r>
                <a:rPr lang="en-US" altLang="zh-CN" i="1">
                  <a:solidFill>
                    <a:schemeClr val="tx2"/>
                  </a:solidFill>
                </a:rPr>
                <a:t>r</a:t>
              </a:r>
              <a:r>
                <a:rPr lang="en-US" altLang="zh-CN" i="1"/>
                <a:t> </a:t>
              </a:r>
              <a:r>
                <a:rPr lang="zh-CN" altLang="en-US"/>
                <a:t>可用向径 </a:t>
              </a:r>
              <a:r>
                <a:rPr lang="en-US" altLang="zh-CN" i="1">
                  <a:solidFill>
                    <a:schemeClr val="tx2"/>
                  </a:solidFill>
                </a:rPr>
                <a:t>OM</a:t>
              </a:r>
              <a:r>
                <a:rPr lang="en-US" altLang="zh-CN" i="1"/>
                <a:t> </a:t>
              </a:r>
              <a:r>
                <a:rPr lang="zh-CN" altLang="en-US"/>
                <a:t>表示</a:t>
              </a:r>
              <a:r>
                <a:rPr lang="en-US" altLang="zh-CN"/>
                <a:t>.</a:t>
              </a:r>
            </a:p>
          </p:txBody>
        </p:sp>
        <p:sp>
          <p:nvSpPr>
            <p:cNvPr id="13361" name="Line 47"/>
            <p:cNvSpPr>
              <a:spLocks noChangeShapeType="1"/>
            </p:cNvSpPr>
            <p:nvPr/>
          </p:nvSpPr>
          <p:spPr bwMode="auto">
            <a:xfrm>
              <a:off x="3509" y="768"/>
              <a:ext cx="1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48"/>
            <p:cNvSpPr>
              <a:spLocks noChangeShapeType="1"/>
            </p:cNvSpPr>
            <p:nvPr/>
          </p:nvSpPr>
          <p:spPr bwMode="auto">
            <a:xfrm>
              <a:off x="4647" y="71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688975" y="2492375"/>
            <a:ext cx="2454275" cy="458788"/>
            <a:chOff x="576" y="1920"/>
            <a:chExt cx="1546" cy="289"/>
          </a:xfrm>
        </p:grpSpPr>
        <p:graphicFrame>
          <p:nvGraphicFramePr>
            <p:cNvPr id="13329" name="Object 50"/>
            <p:cNvGraphicFramePr>
              <a:graphicFrameLocks noChangeAspect="1"/>
            </p:cNvGraphicFramePr>
            <p:nvPr/>
          </p:nvGraphicFramePr>
          <p:xfrm>
            <a:off x="576" y="1976"/>
            <a:ext cx="148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0" name="Equation" r:id="rId35" imgW="44669160" imgH="6489720" progId="Equation.3">
                    <p:embed/>
                  </p:oleObj>
                </mc:Choice>
                <mc:Fallback>
                  <p:oleObj name="Equation" r:id="rId35" imgW="44669160" imgH="648972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76"/>
                          <a:ext cx="148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51"/>
            <p:cNvSpPr>
              <a:spLocks noChangeShapeType="1"/>
            </p:cNvSpPr>
            <p:nvPr/>
          </p:nvSpPr>
          <p:spPr bwMode="auto">
            <a:xfrm>
              <a:off x="576" y="192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52"/>
            <p:cNvSpPr>
              <a:spLocks noChangeShapeType="1"/>
            </p:cNvSpPr>
            <p:nvPr/>
          </p:nvSpPr>
          <p:spPr bwMode="auto">
            <a:xfrm flipV="1">
              <a:off x="1200" y="1920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53"/>
            <p:cNvSpPr>
              <a:spLocks noChangeShapeType="1"/>
            </p:cNvSpPr>
            <p:nvPr/>
          </p:nvSpPr>
          <p:spPr bwMode="auto">
            <a:xfrm>
              <a:off x="1776" y="1920"/>
              <a:ext cx="3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3203575" y="2492375"/>
            <a:ext cx="2438400" cy="449263"/>
            <a:chOff x="2208" y="1904"/>
            <a:chExt cx="1584" cy="299"/>
          </a:xfrm>
        </p:grpSpPr>
        <p:graphicFrame>
          <p:nvGraphicFramePr>
            <p:cNvPr id="13328" name="Object 55"/>
            <p:cNvGraphicFramePr>
              <a:graphicFrameLocks noChangeAspect="1"/>
            </p:cNvGraphicFramePr>
            <p:nvPr/>
          </p:nvGraphicFramePr>
          <p:xfrm>
            <a:off x="2208" y="1968"/>
            <a:ext cx="158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1" name="Equation" r:id="rId37" imgW="43857000" imgH="6489720" progId="Equation.3">
                    <p:embed/>
                  </p:oleObj>
                </mc:Choice>
                <mc:Fallback>
                  <p:oleObj name="Equation" r:id="rId37" imgW="43857000" imgH="648972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68"/>
                          <a:ext cx="1584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Line 56"/>
            <p:cNvSpPr>
              <a:spLocks noChangeShapeType="1"/>
            </p:cNvSpPr>
            <p:nvPr/>
          </p:nvSpPr>
          <p:spPr bwMode="auto">
            <a:xfrm>
              <a:off x="240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57"/>
            <p:cNvSpPr>
              <a:spLocks noChangeShapeType="1"/>
            </p:cNvSpPr>
            <p:nvPr/>
          </p:nvSpPr>
          <p:spPr bwMode="auto">
            <a:xfrm>
              <a:off x="2880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58"/>
            <p:cNvSpPr>
              <a:spLocks noChangeShapeType="1"/>
            </p:cNvSpPr>
            <p:nvPr/>
          </p:nvSpPr>
          <p:spPr bwMode="auto">
            <a:xfrm>
              <a:off x="3456" y="19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53" name="Rectangle 68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60960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向量的坐标表示（空间分解式）</a:t>
            </a:r>
          </a:p>
        </p:txBody>
      </p:sp>
      <p:graphicFrame>
        <p:nvGraphicFramePr>
          <p:cNvPr id="17484" name="Object 76"/>
          <p:cNvGraphicFramePr>
            <a:graphicFrameLocks noChangeAspect="1"/>
          </p:cNvGraphicFramePr>
          <p:nvPr/>
        </p:nvGraphicFramePr>
        <p:xfrm>
          <a:off x="1258888" y="3230563"/>
          <a:ext cx="42497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公式" r:id="rId39" imgW="69041160" imgH="8115480" progId="Equation.3">
                  <p:embed/>
                </p:oleObj>
              </mc:Choice>
              <mc:Fallback>
                <p:oleObj name="公式" r:id="rId39" imgW="69041160" imgH="81154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30563"/>
                        <a:ext cx="4249737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8" name="Object 80"/>
          <p:cNvGraphicFramePr>
            <a:graphicFrameLocks noChangeAspect="1"/>
          </p:cNvGraphicFramePr>
          <p:nvPr/>
        </p:nvGraphicFramePr>
        <p:xfrm>
          <a:off x="587375" y="5689600"/>
          <a:ext cx="3540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公式" r:id="rId41" imgW="51574680" imgH="7709040" progId="Equation.3">
                  <p:embed/>
                </p:oleObj>
              </mc:Choice>
              <mc:Fallback>
                <p:oleObj name="公式" r:id="rId41" imgW="51574680" imgH="77090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5689600"/>
                        <a:ext cx="35401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2" grpId="0" autoUpdateAnimBg="0"/>
      <p:bldP spid="17415" grpId="0" autoUpdateAnimBg="0"/>
      <p:bldP spid="17416" grpId="0" autoUpdateAnimBg="0"/>
      <p:bldP spid="17419" grpId="0" animBg="1"/>
      <p:bldP spid="17420" grpId="0" animBg="1"/>
      <p:bldP spid="17434" grpId="0" animBg="1"/>
      <p:bldP spid="17435" grpId="0" animBg="1"/>
      <p:bldP spid="17436" grpId="0" animBg="1"/>
      <p:bldP spid="17440" grpId="0" animBg="1"/>
      <p:bldP spid="17441" grpId="0" animBg="1"/>
      <p:bldP spid="17442" grpId="0" animBg="1"/>
      <p:bldP spid="17444" grpId="0" animBg="1"/>
      <p:bldP spid="174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239000" y="1081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向径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885950" y="111125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40607280" imgH="13398480" progId="Equation.3">
                  <p:embed/>
                </p:oleObj>
              </mc:Choice>
              <mc:Fallback>
                <p:oleObj name="Equation" r:id="rId3" imgW="40607280" imgH="13398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111250"/>
                        <a:ext cx="127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191000" y="3200400"/>
            <a:ext cx="3962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坐标轴上的点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>
                <a:solidFill>
                  <a:schemeClr val="tx2"/>
                </a:solidFill>
              </a:rPr>
              <a:t>,  </a:t>
            </a:r>
            <a:r>
              <a:rPr lang="en-US" altLang="zh-CN" i="1">
                <a:solidFill>
                  <a:schemeClr val="tx2"/>
                </a:solidFill>
              </a:rPr>
              <a:t>Q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R 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267200" y="3886200"/>
            <a:ext cx="3886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坐标面上的点 </a:t>
            </a:r>
            <a:r>
              <a:rPr lang="en-US" altLang="zh-CN" i="1">
                <a:solidFill>
                  <a:srgbClr val="FF0066"/>
                </a:solidFill>
              </a:rPr>
              <a:t>A</a:t>
            </a:r>
            <a:r>
              <a:rPr lang="en-US" altLang="zh-CN">
                <a:solidFill>
                  <a:srgbClr val="FF0066"/>
                </a:solidFill>
              </a:rPr>
              <a:t> , </a:t>
            </a:r>
            <a:r>
              <a:rPr lang="en-US" altLang="zh-CN" i="1">
                <a:solidFill>
                  <a:srgbClr val="FF0066"/>
                </a:solidFill>
              </a:rPr>
              <a:t>B</a:t>
            </a:r>
            <a:r>
              <a:rPr lang="en-US" altLang="zh-CN">
                <a:solidFill>
                  <a:srgbClr val="FF0066"/>
                </a:solidFill>
              </a:rPr>
              <a:t> , </a:t>
            </a:r>
            <a:r>
              <a:rPr lang="en-US" altLang="zh-CN" i="1">
                <a:solidFill>
                  <a:srgbClr val="FF0066"/>
                </a:solidFill>
              </a:rPr>
              <a:t>C</a:t>
            </a:r>
            <a:endParaRPr lang="en-US" altLang="zh-CN" i="1">
              <a:solidFill>
                <a:srgbClr val="FF0066"/>
              </a:solidFill>
              <a:latin typeface="楷体_GB2312" pitchFamily="49" charset="-122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14400" y="111125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 </a:t>
            </a:r>
            <a:r>
              <a:rPr lang="en-US" altLang="zh-CN" i="1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3400" y="2209800"/>
            <a:ext cx="2584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特殊点的坐标 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124200" y="11112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有序数组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4598988" y="1111250"/>
          <a:ext cx="1438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16641360" imgH="6489720" progId="Equation.3">
                  <p:embed/>
                </p:oleObj>
              </mc:Choice>
              <mc:Fallback>
                <p:oleObj name="Equation" r:id="rId5" imgW="16641360" imgH="64897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1111250"/>
                        <a:ext cx="143827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6002338" y="10922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7" imgW="1675440" imgH="546120" progId="Equation.3">
                  <p:embed/>
                </p:oleObj>
              </mc:Choice>
              <mc:Fallback>
                <p:oleObj name="Equation" r:id="rId7" imgW="1675440" imgH="5461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092200"/>
                        <a:ext cx="127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3048000" y="16144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称为点</a:t>
            </a:r>
            <a:r>
              <a:rPr lang="zh-CN" altLang="en-US" i="1"/>
              <a:t>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坐标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endParaRPr lang="en-US" altLang="zh-CN"/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4267200" y="2438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原点 </a:t>
            </a:r>
            <a:r>
              <a:rPr lang="en-US" altLang="zh-CN" i="1"/>
              <a:t>O </a:t>
            </a:r>
            <a:r>
              <a:rPr lang="en-US" altLang="zh-CN"/>
              <a:t>( 0, 0, 0) ;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077200" y="1219200"/>
            <a:ext cx="325438" cy="341313"/>
            <a:chOff x="5123" y="793"/>
            <a:chExt cx="145" cy="176"/>
          </a:xfrm>
        </p:grpSpPr>
        <p:graphicFrame>
          <p:nvGraphicFramePr>
            <p:cNvPr id="14350" name="Object 45"/>
            <p:cNvGraphicFramePr>
              <a:graphicFrameLocks noChangeAspect="1"/>
            </p:cNvGraphicFramePr>
            <p:nvPr/>
          </p:nvGraphicFramePr>
          <p:xfrm>
            <a:off x="5136" y="823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3" name="Equation" r:id="rId9" imgW="6486480" imgH="7302600" progId="Equation.3">
                    <p:embed/>
                  </p:oleObj>
                </mc:Choice>
                <mc:Fallback>
                  <p:oleObj name="Equation" r:id="rId9" imgW="6486480" imgH="73026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23"/>
                          <a:ext cx="129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46"/>
            <p:cNvSpPr>
              <a:spLocks noChangeShapeType="1"/>
            </p:cNvSpPr>
            <p:nvPr/>
          </p:nvSpPr>
          <p:spPr bwMode="auto">
            <a:xfrm>
              <a:off x="5123" y="79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0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114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在直角坐标系下点的坐标</a:t>
            </a:r>
            <a:endParaRPr lang="zh-CN" altLang="en-US" smtClean="0"/>
          </a:p>
        </p:txBody>
      </p:sp>
      <p:sp>
        <p:nvSpPr>
          <p:cNvPr id="14361" name="AutoShape 68"/>
          <p:cNvSpPr>
            <a:spLocks noChangeArrowheads="1"/>
          </p:cNvSpPr>
          <p:nvPr/>
        </p:nvSpPr>
        <p:spPr bwMode="auto">
          <a:xfrm>
            <a:off x="1295400" y="3886200"/>
            <a:ext cx="1447800" cy="1100138"/>
          </a:xfrm>
          <a:prstGeom prst="cube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Line 69"/>
          <p:cNvSpPr>
            <a:spLocks noChangeShapeType="1"/>
          </p:cNvSpPr>
          <p:nvPr/>
        </p:nvSpPr>
        <p:spPr bwMode="auto">
          <a:xfrm>
            <a:off x="1600200" y="4724400"/>
            <a:ext cx="20986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Line 71"/>
          <p:cNvSpPr>
            <a:spLocks noChangeShapeType="1"/>
          </p:cNvSpPr>
          <p:nvPr/>
        </p:nvSpPr>
        <p:spPr bwMode="auto">
          <a:xfrm flipH="1">
            <a:off x="914400" y="47244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1" name="Object 72"/>
          <p:cNvGraphicFramePr>
            <a:graphicFrameLocks noChangeAspect="1"/>
          </p:cNvGraphicFramePr>
          <p:nvPr/>
        </p:nvGraphicFramePr>
        <p:xfrm>
          <a:off x="762000" y="5334000"/>
          <a:ext cx="3048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公式" r:id="rId11" imgW="228501" imgH="215806" progId="Equation.3">
                  <p:embed/>
                </p:oleObj>
              </mc:Choice>
              <mc:Fallback>
                <p:oleObj name="公式" r:id="rId11" imgW="228501" imgH="215806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048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3"/>
          <p:cNvGraphicFramePr>
            <a:graphicFrameLocks noChangeAspect="1"/>
          </p:cNvGraphicFramePr>
          <p:nvPr/>
        </p:nvGraphicFramePr>
        <p:xfrm>
          <a:off x="3429000" y="4800600"/>
          <a:ext cx="2508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公式" r:id="rId13" imgW="228600" imgH="279400" progId="Equation.3">
                  <p:embed/>
                </p:oleObj>
              </mc:Choice>
              <mc:Fallback>
                <p:oleObj name="公式" r:id="rId13" imgW="228600" imgH="279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2508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4"/>
          <p:cNvGraphicFramePr>
            <a:graphicFrameLocks noChangeAspect="1"/>
          </p:cNvGraphicFramePr>
          <p:nvPr/>
        </p:nvGraphicFramePr>
        <p:xfrm>
          <a:off x="1676400" y="31242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5"/>
          <p:cNvGraphicFramePr>
            <a:graphicFrameLocks noChangeAspect="1"/>
          </p:cNvGraphicFramePr>
          <p:nvPr/>
        </p:nvGraphicFramePr>
        <p:xfrm>
          <a:off x="1295400" y="4495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公式" r:id="rId17" imgW="266584" imgH="279279" progId="Equation.3">
                  <p:embed/>
                </p:oleObj>
              </mc:Choice>
              <mc:Fallback>
                <p:oleObj name="公式" r:id="rId17" imgW="266584" imgH="279279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7"/>
          <p:cNvGraphicFramePr>
            <a:graphicFrameLocks noChangeAspect="1"/>
          </p:cNvGraphicFramePr>
          <p:nvPr/>
        </p:nvGraphicFramePr>
        <p:xfrm>
          <a:off x="1219200" y="4953000"/>
          <a:ext cx="407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9" imgW="164885" imgH="164885" progId="Equation.3">
                  <p:embed/>
                </p:oleObj>
              </mc:Choice>
              <mc:Fallback>
                <p:oleObj name="Equation" r:id="rId19" imgW="164885" imgH="164885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4079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78"/>
          <p:cNvGraphicFramePr>
            <a:graphicFrameLocks noChangeAspect="1"/>
          </p:cNvGraphicFramePr>
          <p:nvPr/>
        </p:nvGraphicFramePr>
        <p:xfrm>
          <a:off x="2743200" y="4724400"/>
          <a:ext cx="330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21" imgW="164957" imgH="203024" progId="Equation.3">
                  <p:embed/>
                </p:oleObj>
              </mc:Choice>
              <mc:Fallback>
                <p:oleObj name="Equation" r:id="rId21" imgW="164957" imgH="203024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302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79"/>
          <p:cNvGraphicFramePr>
            <a:graphicFrameLocks noChangeAspect="1"/>
          </p:cNvGraphicFramePr>
          <p:nvPr/>
        </p:nvGraphicFramePr>
        <p:xfrm>
          <a:off x="1219200" y="3581400"/>
          <a:ext cx="3857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23" imgW="164885" imgH="164885" progId="Equation.3">
                  <p:embed/>
                </p:oleObj>
              </mc:Choice>
              <mc:Fallback>
                <p:oleObj name="Equation" r:id="rId23" imgW="164885" imgH="164885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3857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Line 81"/>
          <p:cNvSpPr>
            <a:spLocks noChangeShapeType="1"/>
          </p:cNvSpPr>
          <p:nvPr/>
        </p:nvSpPr>
        <p:spPr bwMode="auto">
          <a:xfrm flipV="1">
            <a:off x="1600200" y="3124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365" name="Group 91"/>
          <p:cNvGrpSpPr>
            <a:grpSpLocks/>
          </p:cNvGrpSpPr>
          <p:nvPr/>
        </p:nvGrpSpPr>
        <p:grpSpPr bwMode="auto">
          <a:xfrm>
            <a:off x="2438400" y="4114800"/>
            <a:ext cx="457200" cy="285750"/>
            <a:chOff x="1968" y="3072"/>
            <a:chExt cx="288" cy="180"/>
          </a:xfrm>
        </p:grpSpPr>
        <p:graphicFrame>
          <p:nvGraphicFramePr>
            <p:cNvPr id="14349" name="Object 76"/>
            <p:cNvGraphicFramePr>
              <a:graphicFrameLocks noChangeAspect="1"/>
            </p:cNvGraphicFramePr>
            <p:nvPr/>
          </p:nvGraphicFramePr>
          <p:xfrm>
            <a:off x="2016" y="3072"/>
            <a:ext cx="24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1" name="公式" r:id="rId25" imgW="11360880" imgH="8521560" progId="Equation.3">
                    <p:embed/>
                  </p:oleObj>
                </mc:Choice>
                <mc:Fallback>
                  <p:oleObj name="公式" r:id="rId25" imgW="11360880" imgH="852156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72"/>
                          <a:ext cx="24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Oval 84"/>
            <p:cNvSpPr>
              <a:spLocks noChangeArrowheads="1"/>
            </p:cNvSpPr>
            <p:nvPr/>
          </p:nvSpPr>
          <p:spPr bwMode="auto">
            <a:xfrm>
              <a:off x="1968" y="3073"/>
              <a:ext cx="47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6" name="Line 86"/>
          <p:cNvSpPr>
            <a:spLocks noChangeShapeType="1"/>
          </p:cNvSpPr>
          <p:nvPr/>
        </p:nvSpPr>
        <p:spPr bwMode="auto">
          <a:xfrm flipV="1">
            <a:off x="1600200" y="4114800"/>
            <a:ext cx="914400" cy="609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7" name="Text Box 87"/>
          <p:cNvSpPr txBox="1">
            <a:spLocks noChangeArrowheads="1"/>
          </p:cNvSpPr>
          <p:nvPr/>
        </p:nvSpPr>
        <p:spPr bwMode="auto">
          <a:xfrm>
            <a:off x="2362200" y="4876800"/>
            <a:ext cx="35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4368" name="Text Box 88"/>
          <p:cNvSpPr txBox="1">
            <a:spLocks noChangeArrowheads="1"/>
          </p:cNvSpPr>
          <p:nvPr/>
        </p:nvSpPr>
        <p:spPr bwMode="auto">
          <a:xfrm>
            <a:off x="2667000" y="35052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4369" name="Text Box 89"/>
          <p:cNvSpPr txBox="1">
            <a:spLocks noChangeArrowheads="1"/>
          </p:cNvSpPr>
          <p:nvPr/>
        </p:nvSpPr>
        <p:spPr bwMode="auto">
          <a:xfrm>
            <a:off x="914400" y="39624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C</a:t>
            </a:r>
          </a:p>
        </p:txBody>
      </p:sp>
      <p:graphicFrame>
        <p:nvGraphicFramePr>
          <p:cNvPr id="14348" name="Object 92"/>
          <p:cNvGraphicFramePr>
            <a:graphicFrameLocks noChangeAspect="1"/>
          </p:cNvGraphicFramePr>
          <p:nvPr/>
        </p:nvGraphicFramePr>
        <p:xfrm>
          <a:off x="1676400" y="4114800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27" imgW="4049280" imgH="5270400" progId="Equation.3">
                  <p:embed/>
                </p:oleObj>
              </mc:Choice>
              <mc:Fallback>
                <p:oleObj name="Equation" r:id="rId27" imgW="4049280" imgH="5270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352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utoUpdateAnimBg="0"/>
      <p:bldP spid="15376" grpId="0" build="p" autoUpdateAnimBg="0"/>
      <p:bldP spid="15377" grpId="0" build="p" autoUpdateAnimBg="0"/>
      <p:bldP spid="15378" grpId="0" build="p" autoUpdateAnimBg="0"/>
      <p:bldP spid="15379" grpId="0" autoUpdateAnimBg="0"/>
      <p:bldP spid="15380" grpId="0" build="p" autoUpdateAnimBg="0" advAuto="0"/>
      <p:bldP spid="15402" grpId="0" autoUpdateAnimBg="0"/>
      <p:bldP spid="1540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932363" y="90805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坐标轴 </a:t>
            </a:r>
            <a:r>
              <a:rPr lang="en-US" altLang="zh-CN"/>
              <a:t>:</a:t>
            </a:r>
            <a:r>
              <a:rPr lang="en-US" altLang="zh-CN" b="0"/>
              <a:t>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066800" y="38115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坐标面 </a:t>
            </a:r>
            <a:r>
              <a:rPr lang="en-US" altLang="zh-CN"/>
              <a:t>:</a:t>
            </a:r>
          </a:p>
        </p:txBody>
      </p:sp>
      <p:grpSp>
        <p:nvGrpSpPr>
          <p:cNvPr id="15368" name="Group 19"/>
          <p:cNvGrpSpPr>
            <a:grpSpLocks/>
          </p:cNvGrpSpPr>
          <p:nvPr/>
        </p:nvGrpSpPr>
        <p:grpSpPr bwMode="auto">
          <a:xfrm>
            <a:off x="990600" y="609600"/>
            <a:ext cx="3702050" cy="2711450"/>
            <a:chOff x="624" y="384"/>
            <a:chExt cx="2332" cy="1708"/>
          </a:xfrm>
        </p:grpSpPr>
        <p:sp>
          <p:nvSpPr>
            <p:cNvPr id="15387" name="Line 20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AutoShape 21"/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2" name="Object 22"/>
            <p:cNvGraphicFramePr>
              <a:graphicFrameLocks noChangeAspect="1"/>
            </p:cNvGraphicFramePr>
            <p:nvPr/>
          </p:nvGraphicFramePr>
          <p:xfrm>
            <a:off x="624" y="187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Equation" r:id="rId3" imgW="4049280" imgH="4457880" progId="Equation.3">
                    <p:embed/>
                  </p:oleObj>
                </mc:Choice>
                <mc:Fallback>
                  <p:oleObj name="Equation" r:id="rId3" imgW="4049280" imgH="44578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199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23"/>
            <p:cNvGraphicFramePr>
              <a:graphicFrameLocks noChangeAspect="1"/>
            </p:cNvGraphicFramePr>
            <p:nvPr/>
          </p:nvGraphicFramePr>
          <p:xfrm>
            <a:off x="2736" y="1386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Equation" r:id="rId5" imgW="4455360" imgH="5270400" progId="Equation.3">
                    <p:embed/>
                  </p:oleObj>
                </mc:Choice>
                <mc:Fallback>
                  <p:oleObj name="Equation" r:id="rId5" imgW="4455360" imgH="52704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86"/>
                          <a:ext cx="22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4"/>
            <p:cNvGraphicFramePr>
              <a:graphicFrameLocks noChangeAspect="1"/>
            </p:cNvGraphicFramePr>
            <p:nvPr/>
          </p:nvGraphicFramePr>
          <p:xfrm>
            <a:off x="1721" y="38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7" imgW="4049280" imgH="4051440" progId="Equation.3">
                    <p:embed/>
                  </p:oleObj>
                </mc:Choice>
                <mc:Fallback>
                  <p:oleObj name="Equation" r:id="rId7" imgW="4049280" imgH="40514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84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9" name="Rectangle 25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AutoShape 26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Rectangle 27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AutoShape 28"/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29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AutoShape 30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1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2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5" name="Object 33"/>
            <p:cNvGraphicFramePr>
              <a:graphicFrameLocks noChangeAspect="1"/>
            </p:cNvGraphicFramePr>
            <p:nvPr/>
          </p:nvGraphicFramePr>
          <p:xfrm>
            <a:off x="1632" y="1384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9" imgW="7299000" imgH="8115480" progId="Equation.3">
                    <p:embed/>
                  </p:oleObj>
                </mc:Choice>
                <mc:Fallback>
                  <p:oleObj name="Equation" r:id="rId9" imgW="7299000" imgH="81154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84"/>
                          <a:ext cx="115" cy="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Line 34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219700" y="1341438"/>
            <a:ext cx="2144713" cy="950912"/>
            <a:chOff x="3321" y="3249"/>
            <a:chExt cx="1351" cy="599"/>
          </a:xfrm>
        </p:grpSpPr>
        <p:sp>
          <p:nvSpPr>
            <p:cNvPr id="15383" name="Text Box 35"/>
            <p:cNvSpPr txBox="1">
              <a:spLocks noChangeArrowheads="1"/>
            </p:cNvSpPr>
            <p:nvPr/>
          </p:nvSpPr>
          <p:spPr bwMode="auto">
            <a:xfrm>
              <a:off x="3321" y="3407"/>
              <a:ext cx="1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  <a:r>
                <a:rPr lang="zh-CN" altLang="en-US"/>
                <a:t>轴</a:t>
              </a:r>
              <a:r>
                <a:rPr lang="zh-CN" altLang="en-US">
                  <a:sym typeface="Symbol" pitchFamily="18" charset="2"/>
                </a:rPr>
                <a:t></a:t>
              </a:r>
            </a:p>
          </p:txBody>
        </p:sp>
        <p:sp>
          <p:nvSpPr>
            <p:cNvPr id="15384" name="AutoShape 36"/>
            <p:cNvSpPr>
              <a:spLocks/>
            </p:cNvSpPr>
            <p:nvPr/>
          </p:nvSpPr>
          <p:spPr bwMode="auto">
            <a:xfrm>
              <a:off x="4014" y="3339"/>
              <a:ext cx="136" cy="499"/>
            </a:xfrm>
            <a:prstGeom prst="leftBrace">
              <a:avLst>
                <a:gd name="adj1" fmla="val 305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37"/>
            <p:cNvSpPr txBox="1">
              <a:spLocks noChangeArrowheads="1"/>
            </p:cNvSpPr>
            <p:nvPr/>
          </p:nvSpPr>
          <p:spPr bwMode="auto">
            <a:xfrm>
              <a:off x="4105" y="3249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  <a:r>
                <a:rPr lang="en-US" altLang="zh-CN"/>
                <a:t> = 0</a:t>
              </a:r>
            </a:p>
          </p:txBody>
        </p:sp>
        <p:sp>
          <p:nvSpPr>
            <p:cNvPr id="15386" name="Text Box 38"/>
            <p:cNvSpPr txBox="1">
              <a:spLocks noChangeArrowheads="1"/>
            </p:cNvSpPr>
            <p:nvPr/>
          </p:nvSpPr>
          <p:spPr bwMode="auto">
            <a:xfrm>
              <a:off x="4105" y="3521"/>
              <a:ext cx="5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  <a:r>
                <a:rPr lang="en-US" altLang="zh-CN"/>
                <a:t> = 0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219700" y="2420938"/>
            <a:ext cx="2165350" cy="950912"/>
            <a:chOff x="3321" y="3249"/>
            <a:chExt cx="1364" cy="599"/>
          </a:xfrm>
        </p:grpSpPr>
        <p:sp>
          <p:nvSpPr>
            <p:cNvPr id="15379" name="Text Box 41"/>
            <p:cNvSpPr txBox="1">
              <a:spLocks noChangeArrowheads="1"/>
            </p:cNvSpPr>
            <p:nvPr/>
          </p:nvSpPr>
          <p:spPr bwMode="auto">
            <a:xfrm>
              <a:off x="3321" y="3407"/>
              <a:ext cx="1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 </a:t>
              </a:r>
              <a:r>
                <a:rPr lang="zh-CN" altLang="en-US"/>
                <a:t>轴</a:t>
              </a:r>
              <a:r>
                <a:rPr lang="zh-CN" altLang="en-US">
                  <a:sym typeface="Symbol" pitchFamily="18" charset="2"/>
                </a:rPr>
                <a:t></a:t>
              </a:r>
            </a:p>
          </p:txBody>
        </p:sp>
        <p:sp>
          <p:nvSpPr>
            <p:cNvPr id="15380" name="AutoShape 42"/>
            <p:cNvSpPr>
              <a:spLocks/>
            </p:cNvSpPr>
            <p:nvPr/>
          </p:nvSpPr>
          <p:spPr bwMode="auto">
            <a:xfrm>
              <a:off x="4014" y="3339"/>
              <a:ext cx="136" cy="499"/>
            </a:xfrm>
            <a:prstGeom prst="leftBrace">
              <a:avLst>
                <a:gd name="adj1" fmla="val 305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43"/>
            <p:cNvSpPr txBox="1">
              <a:spLocks noChangeArrowheads="1"/>
            </p:cNvSpPr>
            <p:nvPr/>
          </p:nvSpPr>
          <p:spPr bwMode="auto">
            <a:xfrm>
              <a:off x="4105" y="3249"/>
              <a:ext cx="5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  <a:r>
                <a:rPr lang="en-US" altLang="zh-CN"/>
                <a:t> = 0</a:t>
              </a:r>
            </a:p>
          </p:txBody>
        </p:sp>
        <p:sp>
          <p:nvSpPr>
            <p:cNvPr id="15382" name="Text Box 44"/>
            <p:cNvSpPr txBox="1">
              <a:spLocks noChangeArrowheads="1"/>
            </p:cNvSpPr>
            <p:nvPr/>
          </p:nvSpPr>
          <p:spPr bwMode="auto">
            <a:xfrm>
              <a:off x="4105" y="3521"/>
              <a:ext cx="5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/>
                <a:t> = 0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219700" y="3644900"/>
            <a:ext cx="2165350" cy="950913"/>
            <a:chOff x="3321" y="3249"/>
            <a:chExt cx="1364" cy="599"/>
          </a:xfrm>
        </p:grpSpPr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3321" y="3407"/>
              <a:ext cx="1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z </a:t>
              </a:r>
              <a:r>
                <a:rPr lang="zh-CN" altLang="en-US"/>
                <a:t>轴</a:t>
              </a:r>
              <a:r>
                <a:rPr lang="zh-CN" altLang="en-US">
                  <a:sym typeface="Symbol" pitchFamily="18" charset="2"/>
                </a:rPr>
                <a:t></a:t>
              </a:r>
            </a:p>
          </p:txBody>
        </p:sp>
        <p:sp>
          <p:nvSpPr>
            <p:cNvPr id="15376" name="AutoShape 47"/>
            <p:cNvSpPr>
              <a:spLocks/>
            </p:cNvSpPr>
            <p:nvPr/>
          </p:nvSpPr>
          <p:spPr bwMode="auto">
            <a:xfrm>
              <a:off x="4014" y="3339"/>
              <a:ext cx="136" cy="499"/>
            </a:xfrm>
            <a:prstGeom prst="leftBrace">
              <a:avLst>
                <a:gd name="adj1" fmla="val 305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48"/>
            <p:cNvSpPr txBox="1">
              <a:spLocks noChangeArrowheads="1"/>
            </p:cNvSpPr>
            <p:nvPr/>
          </p:nvSpPr>
          <p:spPr bwMode="auto">
            <a:xfrm>
              <a:off x="4105" y="3249"/>
              <a:ext cx="5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/>
                <a:t> = 0</a:t>
              </a:r>
            </a:p>
          </p:txBody>
        </p:sp>
        <p:sp>
          <p:nvSpPr>
            <p:cNvPr id="15378" name="Text Box 49"/>
            <p:cNvSpPr txBox="1">
              <a:spLocks noChangeArrowheads="1"/>
            </p:cNvSpPr>
            <p:nvPr/>
          </p:nvSpPr>
          <p:spPr bwMode="auto">
            <a:xfrm>
              <a:off x="4105" y="3521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  <a:r>
                <a:rPr lang="en-US" altLang="zh-CN"/>
                <a:t> = 0</a:t>
              </a:r>
            </a:p>
          </p:txBody>
        </p:sp>
      </p:grp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1403350" y="4365625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xOy </a:t>
            </a:r>
            <a:r>
              <a:rPr lang="zh-CN" altLang="en-US"/>
              <a:t>面</a:t>
            </a:r>
            <a:r>
              <a:rPr lang="zh-CN" altLang="en-US">
                <a:sym typeface="Symbol" pitchFamily="18" charset="2"/>
              </a:rPr>
              <a:t> </a:t>
            </a:r>
            <a:r>
              <a:rPr lang="en-US" altLang="zh-CN" i="1"/>
              <a:t>z </a:t>
            </a:r>
            <a:r>
              <a:rPr lang="en-US" altLang="zh-CN"/>
              <a:t>= 0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1403350" y="5013325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yOz </a:t>
            </a:r>
            <a:r>
              <a:rPr lang="zh-CN" altLang="en-US"/>
              <a:t>面</a:t>
            </a:r>
            <a:r>
              <a:rPr lang="zh-CN" altLang="en-US">
                <a:sym typeface="Symbol" pitchFamily="18" charset="2"/>
              </a:rPr>
              <a:t> </a:t>
            </a:r>
            <a:r>
              <a:rPr lang="en-US" altLang="zh-CN" i="1"/>
              <a:t>x </a:t>
            </a:r>
            <a:r>
              <a:rPr lang="en-US" altLang="zh-CN"/>
              <a:t>= 0</a:t>
            </a:r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1403350" y="5734050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zOx </a:t>
            </a:r>
            <a:r>
              <a:rPr lang="zh-CN" altLang="en-US"/>
              <a:t>面</a:t>
            </a:r>
            <a:r>
              <a:rPr lang="zh-CN" altLang="en-US">
                <a:sym typeface="Symbol" pitchFamily="18" charset="2"/>
              </a:rPr>
              <a:t> </a:t>
            </a:r>
            <a:r>
              <a:rPr lang="en-US" altLang="zh-CN" i="1"/>
              <a:t>y </a:t>
            </a:r>
            <a:r>
              <a:rPr lang="en-US" altLang="zh-CN"/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96" grpId="0" build="p" autoUpdateAnimBg="0"/>
      <p:bldP spid="16435" grpId="0"/>
      <p:bldP spid="16439" grpId="0"/>
      <p:bldP spid="164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10048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066800" y="1066800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42231960" imgH="8928000" progId="Equation.3">
                  <p:embed/>
                </p:oleObj>
              </mc:Choice>
              <mc:Fallback>
                <p:oleObj name="Equation" r:id="rId3" imgW="42231960" imgH="8928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25908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810000" y="1066800"/>
          <a:ext cx="251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5" imgW="41013360" imgH="9740880" progId="Equation.3">
                  <p:embed/>
                </p:oleObj>
              </mc:Choice>
              <mc:Fallback>
                <p:oleObj name="Equation" r:id="rId5" imgW="41013360" imgH="97408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14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001000" y="107632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752600" y="1676400"/>
          <a:ext cx="1295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7" imgW="19485000" imgH="7709040" progId="Equation.3">
                  <p:embed/>
                </p:oleObj>
              </mc:Choice>
              <mc:Fallback>
                <p:oleObj name="Equation" r:id="rId7" imgW="19485000" imgH="7709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12954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124200" y="1752600"/>
          <a:ext cx="3810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9" imgW="64573200" imgH="8928000" progId="Equation.3">
                  <p:embed/>
                </p:oleObj>
              </mc:Choice>
              <mc:Fallback>
                <p:oleObj name="Equation" r:id="rId9" imgW="64573200" imgH="8928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38100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828800" y="2362200"/>
          <a:ext cx="990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1" imgW="14610600" imgH="7709040" progId="Equation.3">
                  <p:embed/>
                </p:oleObj>
              </mc:Choice>
              <mc:Fallback>
                <p:oleObj name="Equation" r:id="rId11" imgW="14610600" imgH="77090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9906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048000" y="2362200"/>
          <a:ext cx="2895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3" imgW="43857000" imgH="8928000" progId="Equation.3">
                  <p:embed/>
                </p:oleObj>
              </mc:Choice>
              <mc:Fallback>
                <p:oleObj name="Equation" r:id="rId13" imgW="43857000" imgH="89280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62200"/>
                        <a:ext cx="2895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09600" y="3581400"/>
          <a:ext cx="182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15" imgW="29233800" imgH="8928000" progId="Equation.3">
                  <p:embed/>
                </p:oleObj>
              </mc:Choice>
              <mc:Fallback>
                <p:oleObj name="Equation" r:id="rId15" imgW="29233800" imgH="89280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1828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6529414" y="3181348"/>
          <a:ext cx="1524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7" imgW="23952960" imgH="8115480" progId="Equation.3">
                  <p:embed/>
                </p:oleObj>
              </mc:Choice>
              <mc:Fallback>
                <p:oleObj name="Equation" r:id="rId17" imgW="23952960" imgH="8115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14" y="3181348"/>
                        <a:ext cx="1524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6529414" y="3833810"/>
          <a:ext cx="160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9" imgW="23952960" imgH="8928000" progId="Equation.3">
                  <p:embed/>
                </p:oleObj>
              </mc:Choice>
              <mc:Fallback>
                <p:oleObj name="Equation" r:id="rId19" imgW="23952960" imgH="8928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14" y="3833810"/>
                        <a:ext cx="1600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6529414" y="4548185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21" imgW="22734360" imgH="8521560" progId="Equation.3">
                  <p:embed/>
                </p:oleObj>
              </mc:Choice>
              <mc:Fallback>
                <p:oleObj name="Equation" r:id="rId21" imgW="22734360" imgH="85215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14" y="4548185"/>
                        <a:ext cx="1524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297247" y="5018087"/>
          <a:ext cx="100647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23" imgW="13392000" imgH="17056080" progId="Equation.3">
                  <p:embed/>
                </p:oleObj>
              </mc:Choice>
              <mc:Fallback>
                <p:oleObj name="Equation" r:id="rId23" imgW="13392000" imgH="170560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47" y="5018087"/>
                        <a:ext cx="1006475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4291019" y="4929198"/>
          <a:ext cx="10064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25" imgW="13392000" imgH="18681840" progId="Equation.3">
                  <p:embed/>
                </p:oleObj>
              </mc:Choice>
              <mc:Fallback>
                <p:oleObj name="Equation" r:id="rId25" imgW="13392000" imgH="186818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9" y="4929198"/>
                        <a:ext cx="100647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5278447" y="5018087"/>
          <a:ext cx="57943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27" imgW="7705080" imgH="17056080" progId="Equation.3">
                  <p:embed/>
                </p:oleObj>
              </mc:Choice>
              <mc:Fallback>
                <p:oleObj name="Equation" r:id="rId27" imgW="7705080" imgH="170560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47" y="5018087"/>
                        <a:ext cx="579437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224614" y="3071810"/>
            <a:ext cx="2133600" cy="21336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09600" y="30480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平行向量对应坐标成比例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6400800" y="1120775"/>
          <a:ext cx="1600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29" imgW="27202680" imgH="8521560" progId="Equation.3">
                  <p:embed/>
                </p:oleObj>
              </mc:Choice>
              <mc:Fallback>
                <p:oleObj name="Equation" r:id="rId29" imgW="27202680" imgH="852156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20775"/>
                        <a:ext cx="1600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096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四、利用坐标作向量的线性运算</a:t>
            </a:r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2133600" y="4343400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2230438" y="5465763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62" name="Object 30"/>
          <p:cNvGraphicFramePr>
            <a:graphicFrameLocks noChangeAspect="1"/>
          </p:cNvGraphicFramePr>
          <p:nvPr/>
        </p:nvGraphicFramePr>
        <p:xfrm>
          <a:off x="827088" y="4149725"/>
          <a:ext cx="9366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公式" r:id="rId31" imgW="11360880" imgH="7709040" progId="Equation.3">
                  <p:embed/>
                </p:oleObj>
              </mc:Choice>
              <mc:Fallback>
                <p:oleObj name="公式" r:id="rId31" imgW="11360880" imgH="77090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9366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3276600" y="4186238"/>
          <a:ext cx="13668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公式" r:id="rId33" imgW="15829200" imgH="7709040" progId="Equation.3">
                  <p:embed/>
                </p:oleObj>
              </mc:Choice>
              <mc:Fallback>
                <p:oleObj name="公式" r:id="rId33" imgW="15829200" imgH="77090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86238"/>
                        <a:ext cx="136683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8" grpId="0" autoUpdateAnimBg="0"/>
      <p:bldP spid="18456" grpId="0" animBg="1"/>
      <p:bldP spid="18457" grpId="0" autoUpdateAnimBg="0"/>
      <p:bldP spid="18460" grpId="0" animBg="1"/>
      <p:bldP spid="18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"/>
          <p:cNvGraphicFramePr>
            <a:graphicFrameLocks noChangeAspect="1"/>
          </p:cNvGraphicFramePr>
          <p:nvPr/>
        </p:nvGraphicFramePr>
        <p:xfrm>
          <a:off x="1143000" y="533400"/>
          <a:ext cx="5867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3124200" imgH="1130300" progId="Equation.3">
                  <p:embed/>
                </p:oleObj>
              </mc:Choice>
              <mc:Fallback>
                <p:oleObj name="Equation" r:id="rId3" imgW="3124200" imgH="1130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"/>
                        <a:ext cx="5867400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2833688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解： </a:t>
            </a:r>
          </a:p>
        </p:txBody>
      </p:sp>
      <p:sp>
        <p:nvSpPr>
          <p:cNvPr id="17416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914400" cy="381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295400" y="3048000"/>
            <a:ext cx="303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2×① </a:t>
            </a:r>
            <a:r>
              <a:rPr lang="zh-CN" altLang="en-US"/>
              <a:t>－</a:t>
            </a:r>
            <a:r>
              <a:rPr lang="en-US" altLang="zh-CN"/>
              <a:t>3×② , </a:t>
            </a:r>
            <a:r>
              <a:rPr lang="zh-CN" altLang="en-US"/>
              <a:t>得</a:t>
            </a:r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2057400" y="3635375"/>
          <a:ext cx="213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33295680" imgH="8928000" progId="Equation.3">
                  <p:embed/>
                </p:oleObj>
              </mc:Choice>
              <mc:Fallback>
                <p:oleObj name="Equation" r:id="rId5" imgW="33295680" imgH="8928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35375"/>
                        <a:ext cx="2133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4267200" y="3716338"/>
          <a:ext cx="213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32889600" imgH="7709040" progId="Equation.3">
                  <p:embed/>
                </p:oleObj>
              </mc:Choice>
              <mc:Fallback>
                <p:oleObj name="Equation" r:id="rId7" imgW="3288960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16338"/>
                        <a:ext cx="2133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352550" y="42973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代入②得</a:t>
            </a:r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1981200" y="4876800"/>
          <a:ext cx="25098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38982600" imgH="15430680" progId="Equation.3">
                  <p:embed/>
                </p:oleObj>
              </mc:Choice>
              <mc:Fallback>
                <p:oleObj name="Equation" r:id="rId9" imgW="38982600" imgH="154306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250983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4572000" y="5181600"/>
          <a:ext cx="23304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1" imgW="36138960" imgH="7709040" progId="Equation.3">
                  <p:embed/>
                </p:oleObj>
              </mc:Choice>
              <mc:Fallback>
                <p:oleObj name="Equation" r:id="rId11" imgW="36138960" imgH="7709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23304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334000" y="990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①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349875" y="15684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utoUpdateAnimBg="0"/>
      <p:bldP spid="19473" grpId="0" build="p" autoUpdateAnimBg="0"/>
      <p:bldP spid="19476" grpId="0" build="p" autoUpdateAnimBg="0"/>
      <p:bldP spid="19479" grpId="0" build="p" autoUpdateAnimBg="0"/>
      <p:bldP spid="1948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"/>
          <p:cNvSpPr>
            <a:spLocks noChangeArrowheads="1"/>
          </p:cNvSpPr>
          <p:nvPr/>
        </p:nvSpPr>
        <p:spPr bwMode="auto">
          <a:xfrm>
            <a:off x="1219200" y="381000"/>
            <a:ext cx="1822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已知两点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  </a:t>
            </a:r>
            <a:r>
              <a:rPr lang="zh-CN" altLang="en-US"/>
              <a:t>设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的坐标为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859338" y="15763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如图所示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7408863" y="2057400"/>
            <a:ext cx="61912" cy="523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8027988" y="3255963"/>
            <a:ext cx="61912" cy="587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7453313" y="2071688"/>
            <a:ext cx="609600" cy="1217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7804150" y="2741613"/>
            <a:ext cx="273050" cy="547687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545388" y="1828800"/>
          <a:ext cx="33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3" imgW="4861800" imgH="5270400" progId="Equation.3">
                  <p:embed/>
                </p:oleObj>
              </mc:Choice>
              <mc:Fallback>
                <p:oleObj name="Equation" r:id="rId3" imgW="4861800" imgH="5270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828800"/>
                        <a:ext cx="3349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8123238" y="2924175"/>
          <a:ext cx="33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5" imgW="4861800" imgH="5270400" progId="Equation.3">
                  <p:embed/>
                </p:oleObj>
              </mc:Choice>
              <mc:Fallback>
                <p:oleObj name="Equation" r:id="rId5" imgW="4861800" imgH="5270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2924175"/>
                        <a:ext cx="3349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7859713" y="2500313"/>
          <a:ext cx="4476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7" imgW="6486480" imgH="5270400" progId="Equation.3">
                  <p:embed/>
                </p:oleObj>
              </mc:Choice>
              <mc:Fallback>
                <p:oleObj name="Equation" r:id="rId7" imgW="6486480" imgH="5270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500313"/>
                        <a:ext cx="4476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7467600" y="2133600"/>
            <a:ext cx="304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7208838" y="3289300"/>
            <a:ext cx="793750" cy="182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7086600" y="3471863"/>
          <a:ext cx="3159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Equation" r:id="rId9" imgW="4049280" imgH="4457880" progId="Equation.3">
                  <p:embed/>
                </p:oleObj>
              </mc:Choice>
              <mc:Fallback>
                <p:oleObj name="Equation" r:id="rId9" imgW="4049280" imgH="44578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471863"/>
                        <a:ext cx="3159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7208838" y="2741613"/>
            <a:ext cx="549275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7758113" y="2759075"/>
            <a:ext cx="60325" cy="52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7208838" y="2071688"/>
            <a:ext cx="244475" cy="140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043863" y="5349875"/>
            <a:ext cx="714375" cy="552450"/>
            <a:chOff x="5214" y="3560"/>
            <a:chExt cx="546" cy="422"/>
          </a:xfrm>
        </p:grpSpPr>
        <p:grpSp>
          <p:nvGrpSpPr>
            <p:cNvPr id="18506" name="Group 21"/>
            <p:cNvGrpSpPr>
              <a:grpSpLocks/>
            </p:cNvGrpSpPr>
            <p:nvPr/>
          </p:nvGrpSpPr>
          <p:grpSpPr bwMode="auto">
            <a:xfrm>
              <a:off x="5214" y="3560"/>
              <a:ext cx="210" cy="376"/>
              <a:chOff x="5214" y="3560"/>
              <a:chExt cx="210" cy="376"/>
            </a:xfrm>
          </p:grpSpPr>
          <p:sp>
            <p:nvSpPr>
              <p:cNvPr id="18507" name="Line 22"/>
              <p:cNvSpPr>
                <a:spLocks noChangeShapeType="1"/>
              </p:cNvSpPr>
              <p:nvPr/>
            </p:nvSpPr>
            <p:spPr bwMode="auto">
              <a:xfrm>
                <a:off x="5214" y="3560"/>
                <a:ext cx="188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8" name="Oval 23"/>
              <p:cNvSpPr>
                <a:spLocks noChangeArrowheads="1"/>
              </p:cNvSpPr>
              <p:nvPr/>
            </p:nvSpPr>
            <p:spPr bwMode="auto">
              <a:xfrm>
                <a:off x="5376" y="3888"/>
                <a:ext cx="48" cy="47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458" name="Object 24"/>
            <p:cNvGraphicFramePr>
              <a:graphicFrameLocks noChangeAspect="1"/>
            </p:cNvGraphicFramePr>
            <p:nvPr/>
          </p:nvGraphicFramePr>
          <p:xfrm>
            <a:off x="5408" y="3696"/>
            <a:ext cx="3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11" imgW="253800" imgH="203040" progId="Equation.3">
                    <p:embed/>
                  </p:oleObj>
                </mc:Choice>
                <mc:Fallback>
                  <p:oleObj name="Equation" r:id="rId11" imgW="253800" imgH="2030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3696"/>
                          <a:ext cx="352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391400" y="3886200"/>
            <a:ext cx="1082675" cy="1516063"/>
            <a:chOff x="4656" y="2448"/>
            <a:chExt cx="682" cy="955"/>
          </a:xfrm>
        </p:grpSpPr>
        <p:grpSp>
          <p:nvGrpSpPr>
            <p:cNvPr id="18502" name="Group 26"/>
            <p:cNvGrpSpPr>
              <a:grpSpLocks/>
            </p:cNvGrpSpPr>
            <p:nvPr/>
          </p:nvGrpSpPr>
          <p:grpSpPr bwMode="auto">
            <a:xfrm>
              <a:off x="4656" y="2448"/>
              <a:ext cx="682" cy="955"/>
              <a:chOff x="4715" y="2442"/>
              <a:chExt cx="828" cy="1158"/>
            </a:xfrm>
          </p:grpSpPr>
          <p:sp>
            <p:nvSpPr>
              <p:cNvPr id="18504" name="Line 27"/>
              <p:cNvSpPr>
                <a:spLocks noChangeShapeType="1"/>
              </p:cNvSpPr>
              <p:nvPr/>
            </p:nvSpPr>
            <p:spPr bwMode="auto">
              <a:xfrm>
                <a:off x="4752" y="2640"/>
                <a:ext cx="48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56" name="Object 28"/>
              <p:cNvGraphicFramePr>
                <a:graphicFrameLocks noChangeAspect="1"/>
              </p:cNvGraphicFramePr>
              <p:nvPr/>
            </p:nvGraphicFramePr>
            <p:xfrm>
              <a:off x="4825" y="2442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8" name="Equation" r:id="rId13" imgW="190440" imgH="203040" progId="Equation.3">
                      <p:embed/>
                    </p:oleObj>
                  </mc:Choice>
                  <mc:Fallback>
                    <p:oleObj name="Equation" r:id="rId13" imgW="190440" imgH="203040" progId="Equation.3">
                      <p:embed/>
                      <p:pic>
                        <p:nvPicPr>
                          <p:cNvPr id="0" name="Picture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5" y="2442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7" name="Object 29"/>
              <p:cNvGraphicFramePr>
                <a:graphicFrameLocks noChangeAspect="1"/>
              </p:cNvGraphicFramePr>
              <p:nvPr/>
            </p:nvGraphicFramePr>
            <p:xfrm>
              <a:off x="5280" y="3306"/>
              <a:ext cx="26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9" name="Equation" r:id="rId15" imgW="190440" imgH="203040" progId="Equation.3">
                      <p:embed/>
                    </p:oleObj>
                  </mc:Choice>
                  <mc:Fallback>
                    <p:oleObj name="Equation" r:id="rId15" imgW="190440" imgH="203040" progId="Equation.3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306"/>
                            <a:ext cx="263" cy="2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05" name="Oval 30"/>
              <p:cNvSpPr>
                <a:spLocks noChangeArrowheads="1"/>
              </p:cNvSpPr>
              <p:nvPr/>
            </p:nvSpPr>
            <p:spPr bwMode="auto">
              <a:xfrm>
                <a:off x="4715" y="2609"/>
                <a:ext cx="48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03" name="Oval 31"/>
            <p:cNvSpPr>
              <a:spLocks noChangeArrowheads="1"/>
            </p:cNvSpPr>
            <p:nvPr/>
          </p:nvSpPr>
          <p:spPr bwMode="auto">
            <a:xfrm>
              <a:off x="5046" y="3360"/>
              <a:ext cx="39" cy="3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6732588" y="47625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及实数</a:t>
            </a:r>
          </a:p>
        </p:txBody>
      </p:sp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304800" y="1066800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17" imgW="20297160" imgH="7709040" progId="Equation.3">
                  <p:embed/>
                </p:oleObj>
              </mc:Choice>
              <mc:Fallback>
                <p:oleObj name="Equation" r:id="rId17" imgW="20297160" imgH="77090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1295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746125" y="46164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得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14282" y="5357826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/>
              <a:t>即</a:t>
            </a: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H="1">
            <a:off x="2971800" y="2819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2133600" y="2286000"/>
            <a:ext cx="1981200" cy="520700"/>
            <a:chOff x="1344" y="1440"/>
            <a:chExt cx="1248" cy="328"/>
          </a:xfrm>
        </p:grpSpPr>
        <p:graphicFrame>
          <p:nvGraphicFramePr>
            <p:cNvPr id="18454" name="Object 47"/>
            <p:cNvGraphicFramePr>
              <a:graphicFrameLocks noChangeAspect="1"/>
            </p:cNvGraphicFramePr>
            <p:nvPr/>
          </p:nvGraphicFramePr>
          <p:xfrm>
            <a:off x="1344" y="1488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" name="Equation" r:id="rId19" imgW="12173400" imgH="6083280" progId="Equation.3">
                    <p:embed/>
                  </p:oleObj>
                </mc:Choice>
                <mc:Fallback>
                  <p:oleObj name="Equation" r:id="rId19" imgW="12173400" imgH="608328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88"/>
                          <a:ext cx="43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0" name="Line 48"/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5" name="Object 50"/>
            <p:cNvGraphicFramePr>
              <a:graphicFrameLocks noChangeAspect="1"/>
            </p:cNvGraphicFramePr>
            <p:nvPr/>
          </p:nvGraphicFramePr>
          <p:xfrm>
            <a:off x="1824" y="1488"/>
            <a:ext cx="7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" name="Equation" r:id="rId21" imgW="21109680" imgH="7709040" progId="Equation.3">
                    <p:embed/>
                  </p:oleObj>
                </mc:Choice>
                <mc:Fallback>
                  <p:oleObj name="Equation" r:id="rId21" imgW="21109680" imgH="770904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88"/>
                          <a:ext cx="76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1" name="Line 51"/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3048000" y="2860675"/>
            <a:ext cx="2438400" cy="377825"/>
            <a:chOff x="1920" y="1802"/>
            <a:chExt cx="1536" cy="238"/>
          </a:xfrm>
        </p:grpSpPr>
        <p:graphicFrame>
          <p:nvGraphicFramePr>
            <p:cNvPr id="18452" name="Object 53"/>
            <p:cNvGraphicFramePr>
              <a:graphicFrameLocks noChangeAspect="1"/>
            </p:cNvGraphicFramePr>
            <p:nvPr/>
          </p:nvGraphicFramePr>
          <p:xfrm>
            <a:off x="1920" y="1824"/>
            <a:ext cx="5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" name="Equation" r:id="rId23" imgW="17047800" imgH="6083280" progId="Equation.3">
                    <p:embed/>
                  </p:oleObj>
                </mc:Choice>
                <mc:Fallback>
                  <p:oleObj name="Equation" r:id="rId23" imgW="17047800" imgH="608328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24"/>
                          <a:ext cx="59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7" name="Line 54"/>
            <p:cNvSpPr>
              <a:spLocks noChangeShapeType="1"/>
            </p:cNvSpPr>
            <p:nvPr/>
          </p:nvSpPr>
          <p:spPr bwMode="auto">
            <a:xfrm>
              <a:off x="1976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3" name="Object 56"/>
            <p:cNvGraphicFramePr>
              <a:graphicFrameLocks noChangeAspect="1"/>
            </p:cNvGraphicFramePr>
            <p:nvPr/>
          </p:nvGraphicFramePr>
          <p:xfrm>
            <a:off x="2592" y="1824"/>
            <a:ext cx="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4" name="Equation" r:id="rId25" imgW="25984080" imgH="6489720" progId="Equation.3">
                    <p:embed/>
                  </p:oleObj>
                </mc:Choice>
                <mc:Fallback>
                  <p:oleObj name="Equation" r:id="rId25" imgW="25984080" imgH="648972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24"/>
                          <a:ext cx="86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8" name="Line 57"/>
            <p:cNvSpPr>
              <a:spLocks noChangeShapeType="1"/>
            </p:cNvSpPr>
            <p:nvPr/>
          </p:nvSpPr>
          <p:spPr bwMode="auto">
            <a:xfrm>
              <a:off x="2592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Line 58"/>
            <p:cNvSpPr>
              <a:spLocks noChangeShapeType="1"/>
            </p:cNvSpPr>
            <p:nvPr/>
          </p:nvSpPr>
          <p:spPr bwMode="auto">
            <a:xfrm>
              <a:off x="3120" y="180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3124200" y="3392488"/>
            <a:ext cx="2362200" cy="469900"/>
            <a:chOff x="1968" y="2137"/>
            <a:chExt cx="1488" cy="296"/>
          </a:xfrm>
        </p:grpSpPr>
        <p:graphicFrame>
          <p:nvGraphicFramePr>
            <p:cNvPr id="18450" name="Object 60"/>
            <p:cNvGraphicFramePr>
              <a:graphicFrameLocks noChangeAspect="1"/>
            </p:cNvGraphicFramePr>
            <p:nvPr/>
          </p:nvGraphicFramePr>
          <p:xfrm>
            <a:off x="1968" y="2208"/>
            <a:ext cx="57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5" name="Equation" r:id="rId27" imgW="16641360" imgH="6083280" progId="Equation.3">
                    <p:embed/>
                  </p:oleObj>
                </mc:Choice>
                <mc:Fallback>
                  <p:oleObj name="Equation" r:id="rId27" imgW="16641360" imgH="608328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8"/>
                          <a:ext cx="576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4" name="Line 61"/>
            <p:cNvSpPr>
              <a:spLocks noChangeShapeType="1"/>
            </p:cNvSpPr>
            <p:nvPr/>
          </p:nvSpPr>
          <p:spPr bwMode="auto">
            <a:xfrm>
              <a:off x="1990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1" name="Object 63"/>
            <p:cNvGraphicFramePr>
              <a:graphicFrameLocks noChangeAspect="1"/>
            </p:cNvGraphicFramePr>
            <p:nvPr/>
          </p:nvGraphicFramePr>
          <p:xfrm>
            <a:off x="2544" y="2208"/>
            <a:ext cx="91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6" name="Equation" r:id="rId29" imgW="26390160" imgH="6489720" progId="Equation.3">
                    <p:embed/>
                  </p:oleObj>
                </mc:Choice>
                <mc:Fallback>
                  <p:oleObj name="Equation" r:id="rId29" imgW="26390160" imgH="648972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91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5" name="Line 64"/>
            <p:cNvSpPr>
              <a:spLocks noChangeShapeType="1"/>
            </p:cNvSpPr>
            <p:nvPr/>
          </p:nvSpPr>
          <p:spPr bwMode="auto">
            <a:xfrm>
              <a:off x="2544" y="2137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65"/>
            <p:cNvSpPr>
              <a:spLocks noChangeShapeType="1"/>
            </p:cNvSpPr>
            <p:nvPr/>
          </p:nvSpPr>
          <p:spPr bwMode="auto">
            <a:xfrm>
              <a:off x="3072" y="216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2286000" y="3994150"/>
            <a:ext cx="3810000" cy="482600"/>
            <a:chOff x="1440" y="2516"/>
            <a:chExt cx="2400" cy="304"/>
          </a:xfrm>
        </p:grpSpPr>
        <p:graphicFrame>
          <p:nvGraphicFramePr>
            <p:cNvPr id="18448" name="Object 67"/>
            <p:cNvGraphicFramePr>
              <a:graphicFrameLocks noChangeAspect="1"/>
            </p:cNvGraphicFramePr>
            <p:nvPr/>
          </p:nvGraphicFramePr>
          <p:xfrm>
            <a:off x="1440" y="2544"/>
            <a:ext cx="96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7" name="Equation" r:id="rId31" imgW="26796600" imgH="7709040" progId="Equation.3">
                    <p:embed/>
                  </p:oleObj>
                </mc:Choice>
                <mc:Fallback>
                  <p:oleObj name="Equation" r:id="rId31" imgW="26796600" imgH="770904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44"/>
                          <a:ext cx="960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0" name="Line 68"/>
            <p:cNvSpPr>
              <a:spLocks noChangeShapeType="1"/>
            </p:cNvSpPr>
            <p:nvPr/>
          </p:nvSpPr>
          <p:spPr bwMode="auto">
            <a:xfrm>
              <a:off x="1462" y="2516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69"/>
            <p:cNvSpPr>
              <a:spLocks noChangeShapeType="1"/>
            </p:cNvSpPr>
            <p:nvPr/>
          </p:nvSpPr>
          <p:spPr bwMode="auto">
            <a:xfrm>
              <a:off x="2040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9" name="Object 71"/>
            <p:cNvGraphicFramePr>
              <a:graphicFrameLocks noChangeAspect="1"/>
            </p:cNvGraphicFramePr>
            <p:nvPr/>
          </p:nvGraphicFramePr>
          <p:xfrm>
            <a:off x="2448" y="2544"/>
            <a:ext cx="139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8" name="Equation" r:id="rId33" imgW="41825880" imgH="7709040" progId="Equation.3">
                    <p:embed/>
                  </p:oleObj>
                </mc:Choice>
                <mc:Fallback>
                  <p:oleObj name="Equation" r:id="rId33" imgW="41825880" imgH="770904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44"/>
                          <a:ext cx="139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2" name="Line 72"/>
            <p:cNvSpPr>
              <a:spLocks noChangeShapeType="1"/>
            </p:cNvSpPr>
            <p:nvPr/>
          </p:nvSpPr>
          <p:spPr bwMode="auto">
            <a:xfrm>
              <a:off x="2845" y="251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Line 73"/>
            <p:cNvSpPr>
              <a:spLocks noChangeShapeType="1"/>
            </p:cNvSpPr>
            <p:nvPr/>
          </p:nvSpPr>
          <p:spPr bwMode="auto">
            <a:xfrm>
              <a:off x="3408" y="25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362200" y="4508500"/>
            <a:ext cx="3800475" cy="839788"/>
            <a:chOff x="1488" y="2840"/>
            <a:chExt cx="2394" cy="529"/>
          </a:xfrm>
        </p:grpSpPr>
        <p:graphicFrame>
          <p:nvGraphicFramePr>
            <p:cNvPr id="18445" name="Object 19"/>
            <p:cNvGraphicFramePr>
              <a:graphicFrameLocks noChangeAspect="1"/>
            </p:cNvGraphicFramePr>
            <p:nvPr/>
          </p:nvGraphicFramePr>
          <p:xfrm>
            <a:off x="2064" y="2840"/>
            <a:ext cx="576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9" name="Equation" r:id="rId35" imgW="9736200" imgH="8928000" progId="Equation.3">
                    <p:embed/>
                  </p:oleObj>
                </mc:Choice>
                <mc:Fallback>
                  <p:oleObj name="Equation" r:id="rId35" imgW="9736200" imgH="892800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40"/>
                          <a:ext cx="576" cy="5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75"/>
            <p:cNvGraphicFramePr>
              <a:graphicFrameLocks noChangeAspect="1"/>
            </p:cNvGraphicFramePr>
            <p:nvPr/>
          </p:nvGraphicFramePr>
          <p:xfrm>
            <a:off x="1488" y="3024"/>
            <a:ext cx="5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0" name="Equation" r:id="rId37" imgW="17047800" imgH="6489720" progId="Equation.3">
                    <p:embed/>
                  </p:oleObj>
                </mc:Choice>
                <mc:Fallback>
                  <p:oleObj name="Equation" r:id="rId37" imgW="17047800" imgH="648972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24"/>
                          <a:ext cx="57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76"/>
            <p:cNvSpPr>
              <a:spLocks noChangeShapeType="1"/>
            </p:cNvSpPr>
            <p:nvPr/>
          </p:nvSpPr>
          <p:spPr bwMode="auto">
            <a:xfrm>
              <a:off x="148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7" name="Object 78"/>
            <p:cNvGraphicFramePr>
              <a:graphicFrameLocks noChangeAspect="1"/>
            </p:cNvGraphicFramePr>
            <p:nvPr/>
          </p:nvGraphicFramePr>
          <p:xfrm>
            <a:off x="2592" y="3024"/>
            <a:ext cx="12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1" name="Equation" r:id="rId39" imgW="35732880" imgH="7709040" progId="Equation.3">
                    <p:embed/>
                  </p:oleObj>
                </mc:Choice>
                <mc:Fallback>
                  <p:oleObj name="Equation" r:id="rId39" imgW="35732880" imgH="770904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024"/>
                          <a:ext cx="1290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8" name="Line 79"/>
            <p:cNvSpPr>
              <a:spLocks noChangeShapeType="1"/>
            </p:cNvSpPr>
            <p:nvPr/>
          </p:nvSpPr>
          <p:spPr bwMode="auto">
            <a:xfrm>
              <a:off x="2688" y="297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80"/>
            <p:cNvSpPr>
              <a:spLocks noChangeShapeType="1"/>
            </p:cNvSpPr>
            <p:nvPr/>
          </p:nvSpPr>
          <p:spPr bwMode="auto">
            <a:xfrm>
              <a:off x="3408" y="29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600200" y="9906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AB</a:t>
            </a:r>
            <a:r>
              <a:rPr lang="zh-CN" altLang="en-US"/>
              <a:t>直线上求一点 </a:t>
            </a:r>
            <a:r>
              <a:rPr lang="en-US" altLang="zh-CN" i="1"/>
              <a:t>M</a:t>
            </a:r>
            <a:r>
              <a:rPr lang="en-US" altLang="zh-CN"/>
              <a:t> , </a:t>
            </a:r>
            <a:r>
              <a:rPr lang="zh-CN" altLang="en-US"/>
              <a:t>使</a:t>
            </a:r>
          </a:p>
        </p:txBody>
      </p:sp>
      <p:sp>
        <p:nvSpPr>
          <p:cNvPr id="18483" name="Rectangle 8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18441" name="Object 90"/>
          <p:cNvGraphicFramePr>
            <a:graphicFrameLocks noChangeAspect="1"/>
          </p:cNvGraphicFramePr>
          <p:nvPr/>
        </p:nvGraphicFramePr>
        <p:xfrm>
          <a:off x="2700338" y="450850"/>
          <a:ext cx="4032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公式" r:id="rId41" imgW="56043000" imgH="6896160" progId="Equation.3">
                  <p:embed/>
                </p:oleObj>
              </mc:Choice>
              <mc:Fallback>
                <p:oleObj name="公式" r:id="rId41" imgW="56043000" imgH="689616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0850"/>
                        <a:ext cx="40322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5795963" y="1052513"/>
            <a:ext cx="1981200" cy="520700"/>
            <a:chOff x="1344" y="1440"/>
            <a:chExt cx="1248" cy="328"/>
          </a:xfrm>
        </p:grpSpPr>
        <p:graphicFrame>
          <p:nvGraphicFramePr>
            <p:cNvPr id="18443" name="Object 92"/>
            <p:cNvGraphicFramePr>
              <a:graphicFrameLocks noChangeAspect="1"/>
            </p:cNvGraphicFramePr>
            <p:nvPr/>
          </p:nvGraphicFramePr>
          <p:xfrm>
            <a:off x="1344" y="1488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3" name="Equation" r:id="rId43" imgW="495000" imgH="241200" progId="Equation.3">
                    <p:embed/>
                  </p:oleObj>
                </mc:Choice>
                <mc:Fallback>
                  <p:oleObj name="Equation" r:id="rId43" imgW="495000" imgH="24120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88"/>
                          <a:ext cx="43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Line 93"/>
            <p:cNvSpPr>
              <a:spLocks noChangeShapeType="1"/>
            </p:cNvSpPr>
            <p:nvPr/>
          </p:nvSpPr>
          <p:spPr bwMode="auto">
            <a:xfrm>
              <a:off x="14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4" name="Object 94"/>
            <p:cNvGraphicFramePr>
              <a:graphicFrameLocks noChangeAspect="1"/>
            </p:cNvGraphicFramePr>
            <p:nvPr/>
          </p:nvGraphicFramePr>
          <p:xfrm>
            <a:off x="1824" y="1488"/>
            <a:ext cx="7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4" name="Equation" r:id="rId45" imgW="863280" imgH="304920" progId="Equation.3">
                    <p:embed/>
                  </p:oleObj>
                </mc:Choice>
                <mc:Fallback>
                  <p:oleObj name="Equation" r:id="rId45" imgW="863280" imgH="30492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88"/>
                          <a:ext cx="76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6" name="Line 95"/>
            <p:cNvSpPr>
              <a:spLocks noChangeShapeType="1"/>
            </p:cNvSpPr>
            <p:nvPr/>
          </p:nvSpPr>
          <p:spPr bwMode="auto">
            <a:xfrm>
              <a:off x="2198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76" name="Object 96"/>
          <p:cNvGraphicFramePr>
            <a:graphicFrameLocks noChangeAspect="1"/>
          </p:cNvGraphicFramePr>
          <p:nvPr/>
        </p:nvGraphicFramePr>
        <p:xfrm>
          <a:off x="3492500" y="1628775"/>
          <a:ext cx="1284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公式" r:id="rId47" imgW="17859960" imgH="6489720" progId="Equation.3">
                  <p:embed/>
                </p:oleObj>
              </mc:Choice>
              <mc:Fallback>
                <p:oleObj name="公式" r:id="rId47" imgW="17859960" imgH="648972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628775"/>
                        <a:ext cx="12842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4" name="Object 52"/>
          <p:cNvGraphicFramePr>
            <a:graphicFrameLocks noChangeAspect="1"/>
          </p:cNvGraphicFramePr>
          <p:nvPr/>
        </p:nvGraphicFramePr>
        <p:xfrm>
          <a:off x="857224" y="5643578"/>
          <a:ext cx="6858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49" imgW="116160480" imgH="15430680" progId="Equation.3">
                  <p:embed/>
                </p:oleObj>
              </mc:Choice>
              <mc:Fallback>
                <p:oleObj name="Equation" r:id="rId49" imgW="116160480" imgH="1543068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643578"/>
                        <a:ext cx="6858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animBg="1"/>
      <p:bldP spid="20487" grpId="0" animBg="1"/>
      <p:bldP spid="20488" grpId="0" animBg="1"/>
      <p:bldP spid="20489" grpId="0" animBg="1"/>
      <p:bldP spid="20493" grpId="0" animBg="1"/>
      <p:bldP spid="20494" grpId="0" animBg="1"/>
      <p:bldP spid="20496" grpId="0" animBg="1"/>
      <p:bldP spid="20497" grpId="0" animBg="1"/>
      <p:bldP spid="20498" grpId="0" animBg="1"/>
      <p:bldP spid="20515" grpId="0" build="p" autoUpdateAnimBg="0"/>
      <p:bldP spid="20517" grpId="0" build="p" autoUpdateAnimBg="0"/>
      <p:bldP spid="20521" grpId="0" build="p" autoUpdateAnimBg="0"/>
      <p:bldP spid="20512" grpId="0" animBg="1"/>
      <p:bldP spid="205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60463" y="1858963"/>
            <a:ext cx="1582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表示法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60463" y="2519363"/>
            <a:ext cx="2039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向量的模 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9263" y="2519363"/>
            <a:ext cx="2116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向量的大小</a:t>
            </a:r>
            <a:r>
              <a:rPr lang="en-US" altLang="zh-CN"/>
              <a:t>,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57200" y="1219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781800" y="12192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又称</a:t>
            </a:r>
            <a:r>
              <a:rPr lang="zh-CN" altLang="en-US">
                <a:solidFill>
                  <a:schemeClr val="tx2"/>
                </a:solidFill>
              </a:rPr>
              <a:t>矢量</a:t>
            </a:r>
            <a:r>
              <a:rPr lang="en-US" altLang="zh-CN"/>
              <a:t>).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227763" y="4365625"/>
            <a:ext cx="1676400" cy="1538288"/>
            <a:chOff x="3984" y="2832"/>
            <a:chExt cx="1056" cy="969"/>
          </a:xfrm>
        </p:grpSpPr>
        <p:sp>
          <p:nvSpPr>
            <p:cNvPr id="1061" name="Line 11"/>
            <p:cNvSpPr>
              <a:spLocks noChangeShapeType="1"/>
            </p:cNvSpPr>
            <p:nvPr/>
          </p:nvSpPr>
          <p:spPr bwMode="auto">
            <a:xfrm flipV="1">
              <a:off x="4320" y="3125"/>
              <a:ext cx="672" cy="57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12"/>
            <p:cNvGraphicFramePr>
              <a:graphicFrameLocks noChangeAspect="1"/>
            </p:cNvGraphicFramePr>
            <p:nvPr/>
          </p:nvGraphicFramePr>
          <p:xfrm>
            <a:off x="3984" y="3456"/>
            <a:ext cx="39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3" imgW="9329760" imgH="8115480" progId="Equation.3">
                    <p:embed/>
                  </p:oleObj>
                </mc:Choice>
                <mc:Fallback>
                  <p:oleObj name="Equation" r:id="rId3" imgW="9329760" imgH="8115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456"/>
                          <a:ext cx="399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3"/>
            <p:cNvGraphicFramePr>
              <a:graphicFrameLocks noChangeAspect="1"/>
            </p:cNvGraphicFramePr>
            <p:nvPr/>
          </p:nvGraphicFramePr>
          <p:xfrm>
            <a:off x="4656" y="2832"/>
            <a:ext cx="3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5" imgW="9736200" imgH="8115480" progId="Equation.3">
                    <p:embed/>
                  </p:oleObj>
                </mc:Choice>
                <mc:Fallback>
                  <p:oleObj name="Equation" r:id="rId5" imgW="9736200" imgH="8115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384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447800" y="12192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既有</a:t>
            </a:r>
            <a:r>
              <a:rPr lang="zh-CN" altLang="en-US">
                <a:solidFill>
                  <a:schemeClr val="tx2"/>
                </a:solidFill>
              </a:rPr>
              <a:t>大小</a:t>
            </a:r>
            <a:r>
              <a:rPr lang="en-US" altLang="zh-CN"/>
              <a:t>, </a:t>
            </a:r>
            <a:r>
              <a:rPr lang="zh-CN" altLang="en-US"/>
              <a:t>又有</a:t>
            </a:r>
            <a:r>
              <a:rPr lang="zh-CN" altLang="en-US">
                <a:solidFill>
                  <a:schemeClr val="tx2"/>
                </a:solidFill>
              </a:rPr>
              <a:t>方向</a:t>
            </a:r>
            <a:r>
              <a:rPr lang="zh-CN" altLang="en-US"/>
              <a:t>的量称为向量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23850" y="314166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向径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矢径</a:t>
            </a:r>
            <a:r>
              <a:rPr lang="en-US" altLang="zh-CN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50825" y="371633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自由向量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979613" y="371633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只与大小和方向有关而与起点无关的向量</a:t>
            </a:r>
            <a:r>
              <a:rPr lang="en-US" altLang="zh-CN"/>
              <a:t>.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555875" y="3141663"/>
            <a:ext cx="3335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起点为原点的向量</a:t>
            </a:r>
            <a:r>
              <a:rPr lang="en-US" altLang="zh-CN"/>
              <a:t>.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50825" y="43656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单位向量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2124075" y="436562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模为 </a:t>
            </a:r>
            <a:r>
              <a:rPr lang="en-US" altLang="zh-CN"/>
              <a:t>1 </a:t>
            </a:r>
            <a:r>
              <a:rPr lang="zh-CN" altLang="en-US"/>
              <a:t>的向量</a:t>
            </a:r>
            <a:r>
              <a:rPr lang="en-US" altLang="zh-CN"/>
              <a:t>.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50825" y="4941888"/>
            <a:ext cx="180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零向量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endParaRPr lang="en-US" altLang="zh-CN">
              <a:solidFill>
                <a:srgbClr val="66FF66"/>
              </a:solidFill>
            </a:endParaRP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835150" y="49418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模为 </a:t>
            </a:r>
            <a:r>
              <a:rPr lang="en-US" altLang="zh-CN"/>
              <a:t>0 </a:t>
            </a:r>
            <a:r>
              <a:rPr lang="zh-CN" altLang="en-US"/>
              <a:t>的向量</a:t>
            </a:r>
            <a:r>
              <a:rPr lang="en-US" altLang="zh-CN"/>
              <a:t>,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2514600" y="1860550"/>
            <a:ext cx="281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有向线段 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en-US" altLang="zh-CN" baseline="-25000"/>
              <a:t>2 </a:t>
            </a:r>
            <a:r>
              <a:rPr lang="en-US" altLang="zh-CN"/>
              <a:t>,</a:t>
            </a:r>
            <a:endParaRPr lang="en-US" altLang="zh-CN" baseline="-25000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5181600" y="1812925"/>
            <a:ext cx="1201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/>
              <a:t> </a:t>
            </a:r>
            <a:r>
              <a:rPr lang="zh-CN" altLang="en-US" sz="3200"/>
              <a:t>或 </a:t>
            </a:r>
            <a:r>
              <a:rPr lang="en-US" altLang="zh-CN" sz="3200" i="1"/>
              <a:t>a .</a:t>
            </a:r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4191000" y="193516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5867400" y="20113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200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一、向量的概念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50825" y="5516563"/>
            <a:ext cx="2232025" cy="519112"/>
            <a:chOff x="158" y="3884"/>
            <a:chExt cx="1406" cy="327"/>
          </a:xfrm>
        </p:grpSpPr>
        <p:sp>
          <p:nvSpPr>
            <p:cNvPr id="1059" name="Line 39"/>
            <p:cNvSpPr>
              <a:spLocks noChangeShapeType="1"/>
            </p:cNvSpPr>
            <p:nvPr/>
          </p:nvSpPr>
          <p:spPr bwMode="auto">
            <a:xfrm>
              <a:off x="204" y="392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Rectangle 41"/>
            <p:cNvSpPr>
              <a:spLocks noChangeArrowheads="1"/>
            </p:cNvSpPr>
            <p:nvPr/>
          </p:nvSpPr>
          <p:spPr bwMode="auto">
            <a:xfrm>
              <a:off x="158" y="3884"/>
              <a:ext cx="1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chemeClr val="tx2"/>
                  </a:solidFill>
                </a:rPr>
                <a:t>负向量</a:t>
              </a:r>
              <a:r>
                <a:rPr lang="en-US" altLang="zh-CN">
                  <a:solidFill>
                    <a:schemeClr val="tx2"/>
                  </a:solidFill>
                </a:rPr>
                <a:t>: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268538" y="6092825"/>
            <a:ext cx="1828800" cy="519113"/>
            <a:chOff x="144" y="2256"/>
            <a:chExt cx="1152" cy="327"/>
          </a:xfrm>
        </p:grpSpPr>
        <p:sp>
          <p:nvSpPr>
            <p:cNvPr id="1057" name="Text Box 44"/>
            <p:cNvSpPr txBox="1">
              <a:spLocks noChangeArrowheads="1"/>
            </p:cNvSpPr>
            <p:nvPr/>
          </p:nvSpPr>
          <p:spPr bwMode="auto">
            <a:xfrm>
              <a:off x="144" y="2256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记作－</a:t>
              </a:r>
              <a:r>
                <a:rPr lang="en-US" altLang="zh-CN" i="1"/>
                <a:t>a</a:t>
              </a:r>
              <a:r>
                <a:rPr lang="en-US" altLang="zh-CN"/>
                <a:t> ;</a:t>
              </a:r>
            </a:p>
          </p:txBody>
        </p:sp>
        <p:sp>
          <p:nvSpPr>
            <p:cNvPr id="1058" name="Line 45"/>
            <p:cNvSpPr>
              <a:spLocks noChangeShapeType="1"/>
            </p:cNvSpPr>
            <p:nvPr/>
          </p:nvSpPr>
          <p:spPr bwMode="auto">
            <a:xfrm>
              <a:off x="8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6011863" y="4292600"/>
            <a:ext cx="2520950" cy="16573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8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5508625" y="4941888"/>
            <a:ext cx="311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它的方向是</a:t>
            </a: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的</a:t>
            </a:r>
            <a:r>
              <a:rPr lang="en-US" altLang="zh-CN"/>
              <a:t>.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195513" y="5516563"/>
            <a:ext cx="4824412" cy="519112"/>
            <a:chOff x="1383" y="3475"/>
            <a:chExt cx="3039" cy="327"/>
          </a:xfrm>
        </p:grpSpPr>
        <p:sp>
          <p:nvSpPr>
            <p:cNvPr id="1055" name="Line 40"/>
            <p:cNvSpPr>
              <a:spLocks noChangeShapeType="1"/>
            </p:cNvSpPr>
            <p:nvPr/>
          </p:nvSpPr>
          <p:spPr bwMode="auto">
            <a:xfrm>
              <a:off x="1701" y="35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Rectangle 42"/>
            <p:cNvSpPr>
              <a:spLocks noChangeArrowheads="1"/>
            </p:cNvSpPr>
            <p:nvPr/>
          </p:nvSpPr>
          <p:spPr bwMode="auto">
            <a:xfrm>
              <a:off x="1383" y="3475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与 </a:t>
              </a:r>
              <a:r>
                <a:rPr lang="en-US" altLang="zh-CN" i="1"/>
                <a:t>a</a:t>
              </a:r>
              <a:r>
                <a:rPr lang="en-US" altLang="zh-CN"/>
                <a:t>  </a:t>
              </a:r>
              <a:r>
                <a:rPr lang="zh-CN" altLang="en-US"/>
                <a:t>模相同</a:t>
              </a:r>
              <a:r>
                <a:rPr lang="en-US" altLang="zh-CN"/>
                <a:t>,  </a:t>
              </a:r>
              <a:r>
                <a:rPr lang="zh-CN" altLang="en-US"/>
                <a:t>方向相反的向量</a:t>
              </a:r>
              <a:r>
                <a:rPr lang="en-US" altLang="zh-CN"/>
                <a:t>,</a:t>
              </a:r>
            </a:p>
          </p:txBody>
        </p:sp>
      </p:grpSp>
      <p:graphicFrame>
        <p:nvGraphicFramePr>
          <p:cNvPr id="4145" name="Object 49"/>
          <p:cNvGraphicFramePr>
            <a:graphicFrameLocks noChangeAspect="1"/>
          </p:cNvGraphicFramePr>
          <p:nvPr/>
        </p:nvGraphicFramePr>
        <p:xfrm>
          <a:off x="5148263" y="2492375"/>
          <a:ext cx="33131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7" imgW="47512800" imgH="8115480" progId="Equation.3">
                  <p:embed/>
                </p:oleObj>
              </mc:Choice>
              <mc:Fallback>
                <p:oleObj name="公式" r:id="rId7" imgW="47512800" imgH="8115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492375"/>
                        <a:ext cx="33131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" name="Object 51"/>
          <p:cNvGraphicFramePr>
            <a:graphicFrameLocks noChangeAspect="1"/>
          </p:cNvGraphicFramePr>
          <p:nvPr/>
        </p:nvGraphicFramePr>
        <p:xfrm>
          <a:off x="4284663" y="4929188"/>
          <a:ext cx="12239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9" imgW="16235280" imgH="7709040" progId="Equation.3">
                  <p:embed/>
                </p:oleObj>
              </mc:Choice>
              <mc:Fallback>
                <p:oleObj name="公式" r:id="rId9" imgW="16235280" imgH="770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929188"/>
                        <a:ext cx="12239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1" grpId="0" autoUpdateAnimBg="0"/>
      <p:bldP spid="4104" grpId="0" autoUpdateAnimBg="0"/>
      <p:bldP spid="4105" grpId="0" build="p" autoUpdateAnimBg="0"/>
      <p:bldP spid="4110" grpId="0" build="p" autoUpdateAnimBg="0"/>
      <p:bldP spid="4111" grpId="0" autoUpdateAnimBg="0"/>
      <p:bldP spid="4112" grpId="0" autoUpdateAnimBg="0"/>
      <p:bldP spid="4113" grpId="0" autoUpdateAnimBg="0"/>
      <p:bldP spid="4114" grpId="0" autoUpdateAnimBg="0"/>
      <p:bldP spid="4115" grpId="0" autoUpdateAnimBg="0"/>
      <p:bldP spid="4116" grpId="0" autoUpdateAnimBg="0"/>
      <p:bldP spid="4118" grpId="0" autoUpdateAnimBg="0"/>
      <p:bldP spid="4119" grpId="0" autoUpdateAnimBg="0"/>
      <p:bldP spid="4121" grpId="0" build="p" autoUpdateAnimBg="0"/>
      <p:bldP spid="4122" grpId="0" build="p" autoUpdateAnimBg="0"/>
      <p:bldP spid="4125" grpId="0" animBg="1"/>
      <p:bldP spid="4126" grpId="0" animBg="1"/>
      <p:bldP spid="4142" grpId="0" animBg="1"/>
      <p:bldP spid="41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</a:t>
            </a:r>
            <a:r>
              <a:rPr lang="zh-CN" altLang="en-US">
                <a:solidFill>
                  <a:srgbClr val="00FFFF"/>
                </a:solidFill>
              </a:rPr>
              <a:t>定比分点公式</a:t>
            </a:r>
            <a:r>
              <a:rPr lang="en-US" altLang="zh-CN">
                <a:solidFill>
                  <a:srgbClr val="00FFFF"/>
                </a:solidFill>
              </a:rPr>
              <a:t>: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38200" y="2057400"/>
          <a:ext cx="236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3" imgW="37764000" imgH="15430680" progId="Equation.3">
                  <p:embed/>
                </p:oleObj>
              </mc:Choice>
              <mc:Fallback>
                <p:oleObj name="Equation" r:id="rId3" imgW="37764000" imgH="154306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2362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505200" y="2057400"/>
          <a:ext cx="2362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5" imgW="37357560" imgH="15430680" progId="Equation.3">
                  <p:embed/>
                </p:oleObj>
              </mc:Choice>
              <mc:Fallback>
                <p:oleObj name="Equation" r:id="rId5" imgW="37357560" imgH="154306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3622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172200" y="2057400"/>
          <a:ext cx="23098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7" imgW="34920360" imgH="15430680" progId="Equation.3">
                  <p:embed/>
                </p:oleObj>
              </mc:Choice>
              <mc:Fallback>
                <p:oleObj name="Equation" r:id="rId7" imgW="34920360" imgH="154306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0"/>
                        <a:ext cx="2309813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33400" y="3317875"/>
          <a:ext cx="1828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9" imgW="29639880" imgH="8115480" progId="Equation.3">
                  <p:embed/>
                </p:oleObj>
              </mc:Choice>
              <mc:Fallback>
                <p:oleObj name="Equation" r:id="rId9" imgW="29639880" imgH="81154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17875"/>
                        <a:ext cx="1828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590800" y="3276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/>
              <a:t>M </a:t>
            </a:r>
            <a:r>
              <a:rPr lang="zh-CN" altLang="en-US"/>
              <a:t>为 </a:t>
            </a:r>
            <a:r>
              <a:rPr lang="en-US" altLang="zh-CN" i="1"/>
              <a:t>AB</a:t>
            </a:r>
            <a:r>
              <a:rPr lang="en-US" altLang="zh-CN"/>
              <a:t> </a:t>
            </a:r>
            <a:r>
              <a:rPr lang="zh-CN" altLang="en-US"/>
              <a:t>的中点 </a:t>
            </a:r>
            <a:r>
              <a:rPr lang="en-US" altLang="zh-CN"/>
              <a:t>,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019800" y="32766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于是得</a:t>
            </a:r>
          </a:p>
        </p:txBody>
      </p:sp>
      <p:grpSp>
        <p:nvGrpSpPr>
          <p:cNvPr id="19473" name="Group 16"/>
          <p:cNvGrpSpPr>
            <a:grpSpLocks/>
          </p:cNvGrpSpPr>
          <p:nvPr/>
        </p:nvGrpSpPr>
        <p:grpSpPr bwMode="auto">
          <a:xfrm>
            <a:off x="7391400" y="4114800"/>
            <a:ext cx="1457325" cy="2122488"/>
            <a:chOff x="4416" y="960"/>
            <a:chExt cx="1079" cy="1572"/>
          </a:xfrm>
        </p:grpSpPr>
        <p:sp>
          <p:nvSpPr>
            <p:cNvPr id="19476" name="Line 17"/>
            <p:cNvSpPr>
              <a:spLocks noChangeShapeType="1"/>
            </p:cNvSpPr>
            <p:nvPr/>
          </p:nvSpPr>
          <p:spPr bwMode="auto">
            <a:xfrm>
              <a:off x="4704" y="1152"/>
              <a:ext cx="480" cy="96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6" name="Object 18"/>
            <p:cNvGraphicFramePr>
              <a:graphicFrameLocks noChangeAspect="1"/>
            </p:cNvGraphicFramePr>
            <p:nvPr/>
          </p:nvGraphicFramePr>
          <p:xfrm>
            <a:off x="4777" y="960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Equation" r:id="rId11" imgW="190440" imgH="203040" progId="Equation.3">
                    <p:embed/>
                  </p:oleObj>
                </mc:Choice>
                <mc:Fallback>
                  <p:oleObj name="Equation" r:id="rId11" imgW="190440" imgH="2030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960"/>
                          <a:ext cx="263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9"/>
            <p:cNvGraphicFramePr>
              <a:graphicFrameLocks noChangeAspect="1"/>
            </p:cNvGraphicFramePr>
            <p:nvPr/>
          </p:nvGraphicFramePr>
          <p:xfrm>
            <a:off x="5232" y="1824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Equation" r:id="rId13" imgW="190440" imgH="203040" progId="Equation.3">
                    <p:embed/>
                  </p:oleObj>
                </mc:Choice>
                <mc:Fallback>
                  <p:oleObj name="Equation" r:id="rId13" imgW="190440" imgH="2030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24"/>
                          <a:ext cx="263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20"/>
            <p:cNvGraphicFramePr>
              <a:graphicFrameLocks noChangeAspect="1"/>
            </p:cNvGraphicFramePr>
            <p:nvPr/>
          </p:nvGraphicFramePr>
          <p:xfrm>
            <a:off x="5024" y="1490"/>
            <a:ext cx="35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2" name="Equation" r:id="rId15" imgW="253800" imgH="203040" progId="Equation.3">
                    <p:embed/>
                  </p:oleObj>
                </mc:Choice>
                <mc:Fallback>
                  <p:oleObj name="Equation" r:id="rId15" imgW="253800" imgH="2030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1490"/>
                          <a:ext cx="352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4670" y="112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Oval 22"/>
            <p:cNvSpPr>
              <a:spLocks noChangeArrowheads="1"/>
            </p:cNvSpPr>
            <p:nvPr/>
          </p:nvSpPr>
          <p:spPr bwMode="auto">
            <a:xfrm>
              <a:off x="5157" y="2071"/>
              <a:ext cx="48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Oval 23"/>
            <p:cNvSpPr>
              <a:spLocks noChangeArrowheads="1"/>
            </p:cNvSpPr>
            <p:nvPr/>
          </p:nvSpPr>
          <p:spPr bwMode="auto">
            <a:xfrm>
              <a:off x="4944" y="1680"/>
              <a:ext cx="48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4704" y="1152"/>
              <a:ext cx="265" cy="5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V="1">
              <a:off x="4512" y="1152"/>
              <a:ext cx="192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4512" y="2112"/>
              <a:ext cx="62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9" name="Object 27"/>
            <p:cNvGraphicFramePr>
              <a:graphicFrameLocks noChangeAspect="1"/>
            </p:cNvGraphicFramePr>
            <p:nvPr/>
          </p:nvGraphicFramePr>
          <p:xfrm>
            <a:off x="4416" y="2256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Equation" r:id="rId17" imgW="4049280" imgH="4457880" progId="Equation.3">
                    <p:embed/>
                  </p:oleObj>
                </mc:Choice>
                <mc:Fallback>
                  <p:oleObj name="Equation" r:id="rId17" imgW="4049280" imgH="44578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24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Line 28"/>
            <p:cNvSpPr>
              <a:spLocks noChangeShapeType="1"/>
            </p:cNvSpPr>
            <p:nvPr/>
          </p:nvSpPr>
          <p:spPr bwMode="auto">
            <a:xfrm flipV="1">
              <a:off x="4512" y="1680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46" name="Object 42"/>
          <p:cNvGraphicFramePr>
            <a:graphicFrameLocks noChangeAspect="1"/>
          </p:cNvGraphicFramePr>
          <p:nvPr/>
        </p:nvGraphicFramePr>
        <p:xfrm>
          <a:off x="1905000" y="304800"/>
          <a:ext cx="6858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19" imgW="116160480" imgH="15430680" progId="Equation.3">
                  <p:embed/>
                </p:oleObj>
              </mc:Choice>
              <mc:Fallback>
                <p:oleObj name="Equation" r:id="rId19" imgW="116160480" imgH="1543068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"/>
                        <a:ext cx="68580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533400" y="39624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中点公式</a:t>
            </a:r>
          </a:p>
        </p:txBody>
      </p:sp>
      <p:graphicFrame>
        <p:nvGraphicFramePr>
          <p:cNvPr id="21554" name="Object 50"/>
          <p:cNvGraphicFramePr>
            <a:graphicFrameLocks noChangeAspect="1"/>
          </p:cNvGraphicFramePr>
          <p:nvPr/>
        </p:nvGraphicFramePr>
        <p:xfrm>
          <a:off x="609600" y="45720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21" imgW="32889600" imgH="15430680" progId="Equation.3">
                  <p:embed/>
                </p:oleObj>
              </mc:Choice>
              <mc:Fallback>
                <p:oleObj name="Equation" r:id="rId21" imgW="32889600" imgH="154306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205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" name="Object 51"/>
          <p:cNvGraphicFramePr>
            <a:graphicFrameLocks noChangeAspect="1"/>
          </p:cNvGraphicFramePr>
          <p:nvPr/>
        </p:nvGraphicFramePr>
        <p:xfrm>
          <a:off x="2743200" y="4572000"/>
          <a:ext cx="20542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23" imgW="32483160" imgH="15430680" progId="Equation.3">
                  <p:embed/>
                </p:oleObj>
              </mc:Choice>
              <mc:Fallback>
                <p:oleObj name="Equation" r:id="rId23" imgW="32483160" imgH="154306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20542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6" name="Object 52"/>
          <p:cNvGraphicFramePr>
            <a:graphicFrameLocks noChangeAspect="1"/>
          </p:cNvGraphicFramePr>
          <p:nvPr/>
        </p:nvGraphicFramePr>
        <p:xfrm>
          <a:off x="4953000" y="4572000"/>
          <a:ext cx="19875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25" imgW="30045960" imgH="15430680" progId="Equation.3">
                  <p:embed/>
                </p:oleObj>
              </mc:Choice>
              <mc:Fallback>
                <p:oleObj name="Equation" r:id="rId25" imgW="30045960" imgH="154306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198755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12" grpId="0" autoUpdateAnimBg="0"/>
      <p:bldP spid="21513" grpId="0" autoUpdateAnimBg="0"/>
      <p:bldP spid="215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6" name="Rectangle 2"/>
          <p:cNvSpPr>
            <a:spLocks noChangeArrowheads="1"/>
          </p:cNvSpPr>
          <p:nvPr/>
        </p:nvSpPr>
        <p:spPr bwMode="auto">
          <a:xfrm>
            <a:off x="539750" y="358775"/>
            <a:ext cx="5632450" cy="6858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 sz="3200">
              <a:solidFill>
                <a:schemeClr val="tx2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9750" y="1066800"/>
            <a:ext cx="601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向量的模与两点间的距离公式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019800" y="3352800"/>
          <a:ext cx="27495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43044480" imgH="10553760" progId="Equation.3">
                  <p:embed/>
                </p:oleObj>
              </mc:Choice>
              <mc:Fallback>
                <p:oleObj name="Equation" r:id="rId3" imgW="43044480" imgH="105537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27495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09600" y="1676400"/>
          <a:ext cx="2362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5" imgW="42638400" imgH="8115480" progId="Equation.3">
                  <p:embed/>
                </p:oleObj>
              </mc:Choice>
              <mc:Fallback>
                <p:oleObj name="Equation" r:id="rId5" imgW="42638400" imgH="81154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23622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724400" y="16192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09600" y="3429000"/>
          <a:ext cx="1676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7" imgW="28827360" imgH="8928000" progId="Equation.3">
                  <p:embed/>
                </p:oleObj>
              </mc:Choice>
              <mc:Fallback>
                <p:oleObj name="Equation" r:id="rId7" imgW="28827360" imgH="89280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16764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539750" y="27574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由勾股定理得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019800" y="40814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因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7740650" y="4149725"/>
            <a:ext cx="965200" cy="1143000"/>
            <a:chOff x="4896" y="2640"/>
            <a:chExt cx="608" cy="720"/>
          </a:xfrm>
        </p:grpSpPr>
        <p:grpSp>
          <p:nvGrpSpPr>
            <p:cNvPr id="20534" name="Group 33"/>
            <p:cNvGrpSpPr>
              <a:grpSpLocks/>
            </p:cNvGrpSpPr>
            <p:nvPr/>
          </p:nvGrpSpPr>
          <p:grpSpPr bwMode="auto">
            <a:xfrm>
              <a:off x="4896" y="3120"/>
              <a:ext cx="176" cy="240"/>
              <a:chOff x="4336" y="3600"/>
              <a:chExt cx="176" cy="240"/>
            </a:xfrm>
          </p:grpSpPr>
          <p:sp>
            <p:nvSpPr>
              <p:cNvPr id="20538" name="Oval 34"/>
              <p:cNvSpPr>
                <a:spLocks noChangeArrowheads="1"/>
              </p:cNvSpPr>
              <p:nvPr/>
            </p:nvSpPr>
            <p:spPr bwMode="auto">
              <a:xfrm>
                <a:off x="4430" y="360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05" name="Object 35"/>
              <p:cNvGraphicFramePr>
                <a:graphicFrameLocks noChangeAspect="1"/>
              </p:cNvGraphicFramePr>
              <p:nvPr/>
            </p:nvGraphicFramePr>
            <p:xfrm>
              <a:off x="4336" y="3648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1" name="Equation" r:id="rId9" imgW="8923680" imgH="9740880" progId="Equation.3">
                      <p:embed/>
                    </p:oleObj>
                  </mc:Choice>
                  <mc:Fallback>
                    <p:oleObj name="Equation" r:id="rId9" imgW="8923680" imgH="9740880" progId="Equation.3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6" y="3648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35" name="Group 36"/>
            <p:cNvGrpSpPr>
              <a:grpSpLocks/>
            </p:cNvGrpSpPr>
            <p:nvPr/>
          </p:nvGrpSpPr>
          <p:grpSpPr bwMode="auto">
            <a:xfrm>
              <a:off x="5328" y="2640"/>
              <a:ext cx="176" cy="240"/>
              <a:chOff x="5184" y="3360"/>
              <a:chExt cx="176" cy="240"/>
            </a:xfrm>
          </p:grpSpPr>
          <p:sp>
            <p:nvSpPr>
              <p:cNvPr id="20537" name="Oval 37"/>
              <p:cNvSpPr>
                <a:spLocks noChangeArrowheads="1"/>
              </p:cNvSpPr>
              <p:nvPr/>
            </p:nvSpPr>
            <p:spPr bwMode="auto">
              <a:xfrm>
                <a:off x="5246" y="336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04" name="Object 38"/>
              <p:cNvGraphicFramePr>
                <a:graphicFrameLocks noChangeAspect="1"/>
              </p:cNvGraphicFramePr>
              <p:nvPr/>
            </p:nvGraphicFramePr>
            <p:xfrm>
              <a:off x="5184" y="3408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2" name="Equation" r:id="rId11" imgW="8923680" imgH="9740880" progId="Equation.3">
                      <p:embed/>
                    </p:oleObj>
                  </mc:Choice>
                  <mc:Fallback>
                    <p:oleObj name="Equation" r:id="rId11" imgW="8923680" imgH="9740880" progId="Equation.3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408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36" name="Line 39"/>
            <p:cNvSpPr>
              <a:spLocks noChangeShapeType="1"/>
            </p:cNvSpPr>
            <p:nvPr/>
          </p:nvSpPr>
          <p:spPr bwMode="auto">
            <a:xfrm flipV="1">
              <a:off x="5040" y="2640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200025" y="5181600"/>
            <a:ext cx="351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得两点间的距离公式</a:t>
            </a:r>
            <a:r>
              <a:rPr lang="en-US" altLang="zh-CN"/>
              <a:t>: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971800" y="1676400"/>
            <a:ext cx="1752600" cy="496888"/>
            <a:chOff x="1728" y="1056"/>
            <a:chExt cx="1104" cy="313"/>
          </a:xfrm>
        </p:grpSpPr>
        <p:graphicFrame>
          <p:nvGraphicFramePr>
            <p:cNvPr id="20503" name="Object 47"/>
            <p:cNvGraphicFramePr>
              <a:graphicFrameLocks noChangeAspect="1"/>
            </p:cNvGraphicFramePr>
            <p:nvPr/>
          </p:nvGraphicFramePr>
          <p:xfrm>
            <a:off x="1728" y="1069"/>
            <a:ext cx="110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Equation" r:id="rId13" imgW="31264560" imgH="8521560" progId="Equation.3">
                    <p:embed/>
                  </p:oleObj>
                </mc:Choice>
                <mc:Fallback>
                  <p:oleObj name="Equation" r:id="rId13" imgW="31264560" imgH="852156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69"/>
                          <a:ext cx="1104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3" name="Line 48"/>
            <p:cNvSpPr>
              <a:spLocks noChangeShapeType="1"/>
            </p:cNvSpPr>
            <p:nvPr/>
          </p:nvSpPr>
          <p:spPr bwMode="auto">
            <a:xfrm>
              <a:off x="2064" y="1056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1752600" y="2286000"/>
            <a:ext cx="1185863" cy="358775"/>
            <a:chOff x="1152" y="1440"/>
            <a:chExt cx="747" cy="226"/>
          </a:xfrm>
        </p:grpSpPr>
        <p:graphicFrame>
          <p:nvGraphicFramePr>
            <p:cNvPr id="20502" name="Object 50"/>
            <p:cNvGraphicFramePr>
              <a:graphicFrameLocks noChangeAspect="1"/>
            </p:cNvGraphicFramePr>
            <p:nvPr/>
          </p:nvGraphicFramePr>
          <p:xfrm>
            <a:off x="1152" y="1440"/>
            <a:ext cx="74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name="Equation" r:id="rId15" imgW="21515760" imgH="6489720" progId="Equation.3">
                    <p:embed/>
                  </p:oleObj>
                </mc:Choice>
                <mc:Fallback>
                  <p:oleObj name="Equation" r:id="rId15" imgW="21515760" imgH="648972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0"/>
                          <a:ext cx="747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Line 51"/>
            <p:cNvSpPr>
              <a:spLocks noChangeShapeType="1"/>
            </p:cNvSpPr>
            <p:nvPr/>
          </p:nvSpPr>
          <p:spPr bwMode="auto">
            <a:xfrm>
              <a:off x="1518" y="1440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2895600" y="2286000"/>
            <a:ext cx="2819400" cy="438150"/>
            <a:chOff x="1824" y="1440"/>
            <a:chExt cx="1776" cy="276"/>
          </a:xfrm>
        </p:grpSpPr>
        <p:graphicFrame>
          <p:nvGraphicFramePr>
            <p:cNvPr id="20501" name="Object 53"/>
            <p:cNvGraphicFramePr>
              <a:graphicFrameLocks noChangeAspect="1"/>
            </p:cNvGraphicFramePr>
            <p:nvPr/>
          </p:nvGraphicFramePr>
          <p:xfrm>
            <a:off x="1824" y="1440"/>
            <a:ext cx="17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" name="Equation" r:id="rId17" imgW="44263080" imgH="7709040" progId="Equation.3">
                    <p:embed/>
                  </p:oleObj>
                </mc:Choice>
                <mc:Fallback>
                  <p:oleObj name="Equation" r:id="rId17" imgW="44263080" imgH="77090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40"/>
                          <a:ext cx="177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9" name="Line 54"/>
            <p:cNvSpPr>
              <a:spLocks noChangeShapeType="1"/>
            </p:cNvSpPr>
            <p:nvPr/>
          </p:nvSpPr>
          <p:spPr bwMode="auto">
            <a:xfrm>
              <a:off x="2083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Line 55"/>
            <p:cNvSpPr>
              <a:spLocks noChangeShapeType="1"/>
            </p:cNvSpPr>
            <p:nvPr/>
          </p:nvSpPr>
          <p:spPr bwMode="auto">
            <a:xfrm>
              <a:off x="2640" y="144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Line 56"/>
            <p:cNvSpPr>
              <a:spLocks noChangeShapeType="1"/>
            </p:cNvSpPr>
            <p:nvPr/>
          </p:nvSpPr>
          <p:spPr bwMode="auto">
            <a:xfrm>
              <a:off x="3187" y="144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570" name="Object 42"/>
          <p:cNvGraphicFramePr>
            <a:graphicFrameLocks noChangeAspect="1"/>
          </p:cNvGraphicFramePr>
          <p:nvPr/>
        </p:nvGraphicFramePr>
        <p:xfrm>
          <a:off x="2819400" y="5791200"/>
          <a:ext cx="5791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19" imgW="96662880" imgH="10553760" progId="Equation.3">
                  <p:embed/>
                </p:oleObj>
              </mc:Choice>
              <mc:Fallback>
                <p:oleObj name="Equation" r:id="rId19" imgW="96662880" imgH="1055376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91200"/>
                        <a:ext cx="57912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3" name="Line 65"/>
          <p:cNvSpPr>
            <a:spLocks noChangeShapeType="1"/>
          </p:cNvSpPr>
          <p:nvPr/>
        </p:nvSpPr>
        <p:spPr bwMode="auto">
          <a:xfrm>
            <a:off x="7083425" y="1771650"/>
            <a:ext cx="1096963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>
            <a:off x="8180388" y="1223963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 flipV="1">
            <a:off x="7080250" y="1208088"/>
            <a:ext cx="1096963" cy="5476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6553200" y="233363"/>
            <a:ext cx="2298700" cy="2600325"/>
            <a:chOff x="4032" y="1674"/>
            <a:chExt cx="1448" cy="1638"/>
          </a:xfrm>
        </p:grpSpPr>
        <p:grpSp>
          <p:nvGrpSpPr>
            <p:cNvPr id="20525" name="Group 69"/>
            <p:cNvGrpSpPr>
              <a:grpSpLocks/>
            </p:cNvGrpSpPr>
            <p:nvPr/>
          </p:nvGrpSpPr>
          <p:grpSpPr bwMode="auto">
            <a:xfrm>
              <a:off x="4095" y="1674"/>
              <a:ext cx="1382" cy="1458"/>
              <a:chOff x="4095" y="1674"/>
              <a:chExt cx="1382" cy="1458"/>
            </a:xfrm>
          </p:grpSpPr>
          <p:sp>
            <p:nvSpPr>
              <p:cNvPr id="20526" name="Line 70"/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7" name="Line 71"/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8" name="Line 72"/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497" name="Object 73"/>
            <p:cNvGraphicFramePr>
              <a:graphicFrameLocks noChangeAspect="1"/>
            </p:cNvGraphicFramePr>
            <p:nvPr/>
          </p:nvGraphicFramePr>
          <p:xfrm>
            <a:off x="4032" y="31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7" name="Equation" r:id="rId21" imgW="7299000" imgH="7709040" progId="Equation.3">
                    <p:embed/>
                  </p:oleObj>
                </mc:Choice>
                <mc:Fallback>
                  <p:oleObj name="Equation" r:id="rId21" imgW="7299000" imgH="770904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74"/>
            <p:cNvGraphicFramePr>
              <a:graphicFrameLocks noChangeAspect="1"/>
            </p:cNvGraphicFramePr>
            <p:nvPr/>
          </p:nvGraphicFramePr>
          <p:xfrm>
            <a:off x="4204" y="254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name="Equation" r:id="rId23" imgW="6892560" imgH="7709040" progId="Equation.3">
                    <p:embed/>
                  </p:oleObj>
                </mc:Choice>
                <mc:Fallback>
                  <p:oleObj name="Equation" r:id="rId23" imgW="6892560" imgH="770904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544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75"/>
            <p:cNvGraphicFramePr>
              <a:graphicFrameLocks noChangeAspect="1"/>
            </p:cNvGraphicFramePr>
            <p:nvPr/>
          </p:nvGraphicFramePr>
          <p:xfrm>
            <a:off x="5328" y="26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name="Equation" r:id="rId25" imgW="7705080" imgH="10147320" progId="Equation.3">
                    <p:embed/>
                  </p:oleObj>
                </mc:Choice>
                <mc:Fallback>
                  <p:oleObj name="Equation" r:id="rId25" imgW="7705080" imgH="1014732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76"/>
            <p:cNvGraphicFramePr>
              <a:graphicFrameLocks noChangeAspect="1"/>
            </p:cNvGraphicFramePr>
            <p:nvPr/>
          </p:nvGraphicFramePr>
          <p:xfrm>
            <a:off x="4434" y="168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Equation" r:id="rId27" imgW="6892560" imgH="6896160" progId="Equation.3">
                    <p:embed/>
                  </p:oleObj>
                </mc:Choice>
                <mc:Fallback>
                  <p:oleObj name="Equation" r:id="rId27" imgW="6892560" imgH="689616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86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05" name="Object 77"/>
          <p:cNvGraphicFramePr>
            <a:graphicFrameLocks noChangeAspect="1"/>
          </p:cNvGraphicFramePr>
          <p:nvPr/>
        </p:nvGraphicFramePr>
        <p:xfrm>
          <a:off x="8153400" y="914400"/>
          <a:ext cx="406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29" imgW="7705080" imgH="6083280" progId="Equation.3">
                  <p:embed/>
                </p:oleObj>
              </mc:Choice>
              <mc:Fallback>
                <p:oleObj name="Equation" r:id="rId29" imgW="7705080" imgH="60832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914400"/>
                        <a:ext cx="4064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6" name="Object 78"/>
          <p:cNvGraphicFramePr>
            <a:graphicFrameLocks noChangeAspect="1"/>
          </p:cNvGraphicFramePr>
          <p:nvPr/>
        </p:nvGraphicFramePr>
        <p:xfrm>
          <a:off x="8012113" y="2497138"/>
          <a:ext cx="3698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31" imgW="6892560" imgH="6083280" progId="Equation.3">
                  <p:embed/>
                </p:oleObj>
              </mc:Choice>
              <mc:Fallback>
                <p:oleObj name="Equation" r:id="rId31" imgW="6892560" imgH="60832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113" y="2497138"/>
                        <a:ext cx="3698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7" name="Object 79"/>
          <p:cNvGraphicFramePr>
            <a:graphicFrameLocks noChangeAspect="1"/>
          </p:cNvGraphicFramePr>
          <p:nvPr/>
        </p:nvGraphicFramePr>
        <p:xfrm>
          <a:off x="8451850" y="1320800"/>
          <a:ext cx="311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33" imgW="6080400" imgH="7709040" progId="Equation.3">
                  <p:embed/>
                </p:oleObj>
              </mc:Choice>
              <mc:Fallback>
                <p:oleObj name="Equation" r:id="rId33" imgW="6080400" imgH="770904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1320800"/>
                        <a:ext cx="3111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8" name="Object 80"/>
          <p:cNvGraphicFramePr>
            <a:graphicFrameLocks noChangeAspect="1"/>
          </p:cNvGraphicFramePr>
          <p:nvPr/>
        </p:nvGraphicFramePr>
        <p:xfrm>
          <a:off x="6784975" y="501650"/>
          <a:ext cx="2508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35" imgW="6080400" imgH="6083280" progId="Equation.3">
                  <p:embed/>
                </p:oleObj>
              </mc:Choice>
              <mc:Fallback>
                <p:oleObj name="Equation" r:id="rId35" imgW="6080400" imgH="60832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501650"/>
                        <a:ext cx="2508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5" name="Line 87"/>
          <p:cNvSpPr>
            <a:spLocks noChangeShapeType="1"/>
          </p:cNvSpPr>
          <p:nvPr/>
        </p:nvSpPr>
        <p:spPr bwMode="auto">
          <a:xfrm flipH="1">
            <a:off x="6718300" y="2381250"/>
            <a:ext cx="1462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16" name="Line 88"/>
          <p:cNvSpPr>
            <a:spLocks noChangeShapeType="1"/>
          </p:cNvSpPr>
          <p:nvPr/>
        </p:nvSpPr>
        <p:spPr bwMode="auto">
          <a:xfrm flipH="1">
            <a:off x="8180388" y="1771650"/>
            <a:ext cx="3667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17" name="Line 89"/>
          <p:cNvSpPr>
            <a:spLocks noChangeShapeType="1"/>
          </p:cNvSpPr>
          <p:nvPr/>
        </p:nvSpPr>
        <p:spPr bwMode="auto">
          <a:xfrm>
            <a:off x="7083425" y="614363"/>
            <a:ext cx="109696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18" name="Object 90"/>
          <p:cNvGraphicFramePr>
            <a:graphicFrameLocks noChangeAspect="1"/>
          </p:cNvGraphicFramePr>
          <p:nvPr/>
        </p:nvGraphicFramePr>
        <p:xfrm>
          <a:off x="6248400" y="2200275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37" imgW="6080400" imgH="6083280" progId="Equation.3">
                  <p:embed/>
                </p:oleObj>
              </mc:Choice>
              <mc:Fallback>
                <p:oleObj name="Equation" r:id="rId37" imgW="6080400" imgH="60832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00275"/>
                        <a:ext cx="3365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9" name="Line 91"/>
          <p:cNvSpPr>
            <a:spLocks noChangeShapeType="1"/>
          </p:cNvSpPr>
          <p:nvPr/>
        </p:nvSpPr>
        <p:spPr bwMode="auto">
          <a:xfrm flipV="1">
            <a:off x="8180388" y="1223963"/>
            <a:ext cx="0" cy="1157287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20" name="Object 92"/>
          <p:cNvGraphicFramePr>
            <a:graphicFrameLocks noChangeAspect="1"/>
          </p:cNvGraphicFramePr>
          <p:nvPr/>
        </p:nvGraphicFramePr>
        <p:xfrm>
          <a:off x="7467600" y="1143000"/>
          <a:ext cx="2428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39" imgW="4455360" imgH="6083280" progId="Equation.3">
                  <p:embed/>
                </p:oleObj>
              </mc:Choice>
              <mc:Fallback>
                <p:oleObj name="Equation" r:id="rId39" imgW="4455360" imgH="608328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2428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4" name="Rectangle 10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5562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五、向量的模、方向角、投影</a:t>
            </a:r>
            <a:endParaRPr lang="zh-CN" altLang="en-US" smtClean="0"/>
          </a:p>
        </p:txBody>
      </p:sp>
      <p:graphicFrame>
        <p:nvGraphicFramePr>
          <p:cNvPr id="22630" name="Object 102"/>
          <p:cNvGraphicFramePr>
            <a:graphicFrameLocks noChangeAspect="1"/>
          </p:cNvGraphicFramePr>
          <p:nvPr/>
        </p:nvGraphicFramePr>
        <p:xfrm>
          <a:off x="2268538" y="3340100"/>
          <a:ext cx="35988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41" imgW="54824400" imgH="10147320" progId="Equation.3">
                  <p:embed/>
                </p:oleObj>
              </mc:Choice>
              <mc:Fallback>
                <p:oleObj name="公式" r:id="rId41" imgW="54824400" imgH="1014732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40100"/>
                        <a:ext cx="3598862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" name="Object 111"/>
          <p:cNvGraphicFramePr>
            <a:graphicFrameLocks noChangeAspect="1"/>
          </p:cNvGraphicFramePr>
          <p:nvPr/>
        </p:nvGraphicFramePr>
        <p:xfrm>
          <a:off x="323850" y="4116388"/>
          <a:ext cx="5543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公式" r:id="rId43" imgW="77571360" imgH="6896160" progId="Equation.3">
                  <p:embed/>
                </p:oleObj>
              </mc:Choice>
              <mc:Fallback>
                <p:oleObj name="公式" r:id="rId43" imgW="77571360" imgH="689616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16388"/>
                        <a:ext cx="55435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0" name="Object 112"/>
          <p:cNvGraphicFramePr>
            <a:graphicFrameLocks noChangeAspect="1"/>
          </p:cNvGraphicFramePr>
          <p:nvPr/>
        </p:nvGraphicFramePr>
        <p:xfrm>
          <a:off x="755650" y="4621213"/>
          <a:ext cx="21605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公式" r:id="rId45" imgW="31671000" imgH="8115480" progId="Equation.3">
                  <p:embed/>
                </p:oleObj>
              </mc:Choice>
              <mc:Fallback>
                <p:oleObj name="公式" r:id="rId45" imgW="31671000" imgH="8115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21213"/>
                        <a:ext cx="216058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1" name="Object 113"/>
          <p:cNvGraphicFramePr>
            <a:graphicFrameLocks noChangeAspect="1"/>
          </p:cNvGraphicFramePr>
          <p:nvPr/>
        </p:nvGraphicFramePr>
        <p:xfrm>
          <a:off x="2916238" y="4652963"/>
          <a:ext cx="38163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公式" r:id="rId47" imgW="55230480" imgH="6896160" progId="Equation.3">
                  <p:embed/>
                </p:oleObj>
              </mc:Choice>
              <mc:Fallback>
                <p:oleObj name="公式" r:id="rId47" imgW="55230480" imgH="689616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38163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2" name="Object 114"/>
          <p:cNvGraphicFramePr>
            <a:graphicFrameLocks noChangeAspect="1"/>
          </p:cNvGraphicFramePr>
          <p:nvPr/>
        </p:nvGraphicFramePr>
        <p:xfrm>
          <a:off x="773113" y="5753100"/>
          <a:ext cx="20208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公式" r:id="rId49" imgW="26390160" imgH="10553760" progId="Equation.3">
                  <p:embed/>
                </p:oleObj>
              </mc:Choice>
              <mc:Fallback>
                <p:oleObj name="公式" r:id="rId49" imgW="26390160" imgH="1055376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753100"/>
                        <a:ext cx="202088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4" grpId="0" autoUpdateAnimBg="0"/>
      <p:bldP spid="22558" grpId="0" build="p" autoUpdateAnimBg="0"/>
      <p:bldP spid="22560" grpId="0" build="p" autoUpdateAnimBg="0"/>
      <p:bldP spid="22568" grpId="0" build="p" autoUpdateAnimBg="0"/>
      <p:bldP spid="22593" grpId="0" animBg="1"/>
      <p:bldP spid="22594" grpId="0" animBg="1"/>
      <p:bldP spid="22595" grpId="0" animBg="1"/>
      <p:bldP spid="22615" grpId="0" animBg="1"/>
      <p:bldP spid="22616" grpId="0" animBg="1"/>
      <p:bldP spid="22617" grpId="0" animBg="1"/>
      <p:bldP spid="226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ectangle 3"/>
          <p:cNvSpPr>
            <a:spLocks noChangeArrowheads="1"/>
          </p:cNvSpPr>
          <p:nvPr/>
        </p:nvSpPr>
        <p:spPr bwMode="auto">
          <a:xfrm>
            <a:off x="1295400" y="381000"/>
            <a:ext cx="1517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求证以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838200" y="4572000"/>
          <a:ext cx="3124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54824400" imgH="8928000" progId="Equation.3">
                  <p:embed/>
                </p:oleObj>
              </mc:Choice>
              <mc:Fallback>
                <p:oleObj name="Equation" r:id="rId3" imgW="54824400" imgH="89280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31242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533400" y="53482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1143000" y="5429250"/>
          <a:ext cx="1676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31264560" imgH="8115480" progId="Equation.3">
                  <p:embed/>
                </p:oleObj>
              </mc:Choice>
              <mc:Fallback>
                <p:oleObj name="Equation" r:id="rId5" imgW="31264560" imgH="81154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29250"/>
                        <a:ext cx="16764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2895600" y="53482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为等腰三角形 </a:t>
            </a:r>
            <a:r>
              <a:rPr lang="en-US" altLang="zh-CN"/>
              <a:t>.</a:t>
            </a:r>
          </a:p>
        </p:txBody>
      </p:sp>
      <p:sp>
        <p:nvSpPr>
          <p:cNvPr id="21522" name="Text Box 31"/>
          <p:cNvSpPr txBox="1">
            <a:spLocks noChangeArrowheads="1"/>
          </p:cNvSpPr>
          <p:nvPr/>
        </p:nvSpPr>
        <p:spPr bwMode="auto">
          <a:xfrm>
            <a:off x="609600" y="914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的三角形是等腰三角形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21523" name="Text Box 33"/>
          <p:cNvSpPr txBox="1">
            <a:spLocks noChangeArrowheads="1"/>
          </p:cNvSpPr>
          <p:nvPr/>
        </p:nvSpPr>
        <p:spPr bwMode="auto">
          <a:xfrm>
            <a:off x="7308850" y="4048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为顶点</a:t>
            </a:r>
          </a:p>
        </p:txBody>
      </p:sp>
      <p:sp>
        <p:nvSpPr>
          <p:cNvPr id="21524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mtClean="0"/>
          </a:p>
        </p:txBody>
      </p:sp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827088" y="1989138"/>
          <a:ext cx="19446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公式" r:id="rId7" imgW="799753" imgH="241195" progId="Equation.3">
                  <p:embed/>
                </p:oleObj>
              </mc:Choice>
              <mc:Fallback>
                <p:oleObj name="公式" r:id="rId7" imgW="799753" imgH="241195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194468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2700338" y="1922463"/>
          <a:ext cx="42481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公式" r:id="rId9" imgW="1803400" imgH="279400" progId="Equation.3">
                  <p:embed/>
                </p:oleObj>
              </mc:Choice>
              <mc:Fallback>
                <p:oleObj name="公式" r:id="rId9" imgW="1803400" imgH="279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22463"/>
                        <a:ext cx="42481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6948488" y="1916113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公式" r:id="rId11" imgW="431613" imgH="215806" progId="Equation.3">
                  <p:embed/>
                </p:oleObj>
              </mc:Choice>
              <mc:Fallback>
                <p:oleObj name="公式" r:id="rId11" imgW="431613" imgH="21580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916113"/>
                        <a:ext cx="1079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/>
        </p:nvGraphicFramePr>
        <p:xfrm>
          <a:off x="971550" y="2809875"/>
          <a:ext cx="15843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公式" r:id="rId13" imgW="634725" imgH="253890" progId="Equation.3">
                  <p:embed/>
                </p:oleObj>
              </mc:Choice>
              <mc:Fallback>
                <p:oleObj name="公式" r:id="rId13" imgW="634725" imgH="25389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09875"/>
                        <a:ext cx="15843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Object 40"/>
          <p:cNvGraphicFramePr>
            <a:graphicFrameLocks noChangeAspect="1"/>
          </p:cNvGraphicFramePr>
          <p:nvPr/>
        </p:nvGraphicFramePr>
        <p:xfrm>
          <a:off x="2484438" y="2781300"/>
          <a:ext cx="42783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公式" r:id="rId15" imgW="1816100" imgH="279400" progId="Equation.3">
                  <p:embed/>
                </p:oleObj>
              </mc:Choice>
              <mc:Fallback>
                <p:oleObj name="公式" r:id="rId15" imgW="1816100" imgH="2794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4278312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" name="Object 41"/>
          <p:cNvGraphicFramePr>
            <a:graphicFrameLocks noChangeAspect="1"/>
          </p:cNvGraphicFramePr>
          <p:nvPr/>
        </p:nvGraphicFramePr>
        <p:xfrm>
          <a:off x="6804025" y="2781300"/>
          <a:ext cx="86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公式" r:id="rId17" imgW="355446" imgH="228501" progId="Equation.3">
                  <p:embed/>
                </p:oleObj>
              </mc:Choice>
              <mc:Fallback>
                <p:oleObj name="公式" r:id="rId17" imgW="355446" imgH="228501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781300"/>
                        <a:ext cx="863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4" name="Object 42"/>
          <p:cNvGraphicFramePr>
            <a:graphicFrameLocks noChangeAspect="1"/>
          </p:cNvGraphicFramePr>
          <p:nvPr/>
        </p:nvGraphicFramePr>
        <p:xfrm>
          <a:off x="971550" y="3644900"/>
          <a:ext cx="15843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公式" r:id="rId19" imgW="634725" imgH="253890" progId="Equation.3">
                  <p:embed/>
                </p:oleObj>
              </mc:Choice>
              <mc:Fallback>
                <p:oleObj name="公式" r:id="rId19" imgW="634725" imgH="25389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158432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5" name="Object 43"/>
          <p:cNvGraphicFramePr>
            <a:graphicFrameLocks noChangeAspect="1"/>
          </p:cNvGraphicFramePr>
          <p:nvPr/>
        </p:nvGraphicFramePr>
        <p:xfrm>
          <a:off x="2555875" y="3644900"/>
          <a:ext cx="42783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公式" r:id="rId21" imgW="1816100" imgH="279400" progId="Equation.3">
                  <p:embed/>
                </p:oleObj>
              </mc:Choice>
              <mc:Fallback>
                <p:oleObj name="公式" r:id="rId21" imgW="1816100" imgH="279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44900"/>
                        <a:ext cx="42783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6" name="Object 44"/>
          <p:cNvGraphicFramePr>
            <a:graphicFrameLocks noChangeAspect="1"/>
          </p:cNvGraphicFramePr>
          <p:nvPr/>
        </p:nvGraphicFramePr>
        <p:xfrm>
          <a:off x="6875463" y="3644900"/>
          <a:ext cx="86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公式" r:id="rId23" imgW="355446" imgH="228501" progId="Equation.3">
                  <p:embed/>
                </p:oleObj>
              </mc:Choice>
              <mc:Fallback>
                <p:oleObj name="公式" r:id="rId23" imgW="355446" imgH="228501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644900"/>
                        <a:ext cx="863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7" name="Object 45"/>
          <p:cNvGraphicFramePr>
            <a:graphicFrameLocks noChangeAspect="1"/>
          </p:cNvGraphicFramePr>
          <p:nvPr/>
        </p:nvGraphicFramePr>
        <p:xfrm>
          <a:off x="2532063" y="439738"/>
          <a:ext cx="48958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公式" r:id="rId24" imgW="72290880" imgH="7302600" progId="Equation.3">
                  <p:embed/>
                </p:oleObj>
              </mc:Choice>
              <mc:Fallback>
                <p:oleObj name="公式" r:id="rId24" imgW="72290880" imgH="7302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39738"/>
                        <a:ext cx="489585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80" grpId="0" autoUpdateAnimBg="0"/>
      <p:bldP spid="235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1600200"/>
            <a:ext cx="410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  </a:t>
            </a:r>
            <a:r>
              <a:rPr lang="zh-CN" altLang="en-US"/>
              <a:t>设该点为</a:t>
            </a:r>
            <a:r>
              <a:rPr lang="en-US" altLang="zh-CN" i="1"/>
              <a:t>M</a:t>
            </a:r>
            <a:r>
              <a:rPr lang="en-US" altLang="zh-CN"/>
              <a:t> ( 0, 0, </a:t>
            </a:r>
            <a:r>
              <a:rPr lang="en-US" altLang="zh-CN" i="1"/>
              <a:t>z </a:t>
            </a:r>
            <a:r>
              <a:rPr lang="en-US" altLang="zh-CN"/>
              <a:t>).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929188" y="1643063"/>
          <a:ext cx="2743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47512800" imgH="8928000" progId="Equation.3">
                  <p:embed/>
                </p:oleObj>
              </mc:Choice>
              <mc:Fallback>
                <p:oleObj name="Equation" r:id="rId3" imgW="47512800" imgH="8928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643063"/>
                        <a:ext cx="27432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914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sp>
        <p:nvSpPr>
          <p:cNvPr id="22537" name="Text Box 23"/>
          <p:cNvSpPr txBox="1">
            <a:spLocks noChangeArrowheads="1"/>
          </p:cNvSpPr>
          <p:nvPr/>
        </p:nvSpPr>
        <p:spPr bwMode="auto">
          <a:xfrm>
            <a:off x="381000" y="381000"/>
            <a:ext cx="8458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     </a:t>
            </a:r>
            <a:r>
              <a:rPr lang="zh-CN" altLang="en-US"/>
              <a:t>在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轴上求与两点 </a:t>
            </a:r>
            <a:r>
              <a:rPr lang="en-US" altLang="zh-CN" i="1"/>
              <a:t>A 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 </a:t>
            </a:r>
            <a:r>
              <a:rPr lang="en-US" altLang="zh-CN"/>
              <a:t>4, 1, 7) </a:t>
            </a:r>
            <a:r>
              <a:rPr lang="zh-CN" altLang="en-US"/>
              <a:t>及 </a:t>
            </a:r>
            <a:r>
              <a:rPr lang="en-US" altLang="zh-CN" i="1"/>
              <a:t>B </a:t>
            </a:r>
            <a:r>
              <a:rPr lang="en-US" altLang="zh-CN"/>
              <a:t>( 3, 5,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 2)</a:t>
            </a:r>
          </a:p>
          <a:p>
            <a:r>
              <a:rPr lang="zh-CN" altLang="en-US"/>
              <a:t>等距的点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685800" y="2349500"/>
          <a:ext cx="55626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2806700" imgH="330200" progId="Equation.3">
                  <p:embed/>
                </p:oleObj>
              </mc:Choice>
              <mc:Fallback>
                <p:oleObj name="Equation" r:id="rId5" imgW="2806700" imgH="330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49500"/>
                        <a:ext cx="55626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2514600" y="3200400"/>
          <a:ext cx="4953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2641600" imgH="330200" progId="Equation.3">
                  <p:embed/>
                </p:oleObj>
              </mc:Choice>
              <mc:Fallback>
                <p:oleObj name="Equation" r:id="rId7" imgW="2641600" imgH="330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4953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762000" y="4724400"/>
          <a:ext cx="46069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76352760" imgH="15430680" progId="Equation.3">
                  <p:embed/>
                </p:oleObj>
              </mc:Choice>
              <mc:Fallback>
                <p:oleObj name="Equation" r:id="rId9" imgW="76352760" imgH="154306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4606925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914400" y="3886200"/>
          <a:ext cx="495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1" imgW="81227160" imgH="15430680" progId="Equation.3">
                  <p:embed/>
                </p:oleObj>
              </mc:Choice>
              <mc:Fallback>
                <p:oleObj name="Equation" r:id="rId11" imgW="81227160" imgH="154306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953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57200" y="533400"/>
          <a:ext cx="81438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3962400" imgH="558800" progId="Equation.3">
                  <p:embed/>
                </p:oleObj>
              </mc:Choice>
              <mc:Fallback>
                <p:oleObj name="Equation" r:id="rId3" imgW="3962400" imgH="558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8143875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12850" y="1914525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　因为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90600" y="2590800"/>
          <a:ext cx="731361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3721100" imgH="304800" progId="Equation.3">
                  <p:embed/>
                </p:oleObj>
              </mc:Choice>
              <mc:Fallback>
                <p:oleObj name="Equation" r:id="rId5" imgW="3721100" imgH="304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31361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14400" y="3386138"/>
          <a:ext cx="6629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3213100" imgH="330200" progId="Equation.3">
                  <p:embed/>
                </p:oleObj>
              </mc:Choice>
              <mc:Fallback>
                <p:oleObj name="Equation" r:id="rId7" imgW="3213100" imgH="330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86138"/>
                        <a:ext cx="66294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62000" y="4267200"/>
          <a:ext cx="62484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9" imgW="2870200" imgH="584200" progId="Equation.3">
                  <p:embed/>
                </p:oleObj>
              </mc:Choice>
              <mc:Fallback>
                <p:oleObj name="Equation" r:id="rId9" imgW="2870200" imgH="584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6248400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3400" y="1905000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 </a:t>
            </a:r>
          </a:p>
        </p:txBody>
      </p:sp>
      <p:sp>
        <p:nvSpPr>
          <p:cNvPr id="23560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83338" y="2174875"/>
            <a:ext cx="2374900" cy="2008188"/>
            <a:chOff x="4032" y="2640"/>
            <a:chExt cx="1496" cy="1265"/>
          </a:xfrm>
        </p:grpSpPr>
        <p:graphicFrame>
          <p:nvGraphicFramePr>
            <p:cNvPr id="24586" name="Object 3"/>
            <p:cNvGraphicFramePr>
              <a:graphicFrameLocks noChangeAspect="1"/>
            </p:cNvGraphicFramePr>
            <p:nvPr/>
          </p:nvGraphicFramePr>
          <p:xfrm>
            <a:off x="4261" y="3352"/>
            <a:ext cx="13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name="Equation" r:id="rId3" imgW="279360" imgH="304920" progId="Equation.3">
                    <p:embed/>
                  </p:oleObj>
                </mc:Choice>
                <mc:Fallback>
                  <p:oleObj name="Equation" r:id="rId3" imgW="279360" imgH="30492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3352"/>
                          <a:ext cx="13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5" name="Group 4"/>
            <p:cNvGrpSpPr>
              <a:grpSpLocks/>
            </p:cNvGrpSpPr>
            <p:nvPr/>
          </p:nvGrpSpPr>
          <p:grpSpPr bwMode="auto">
            <a:xfrm>
              <a:off x="4032" y="2640"/>
              <a:ext cx="1496" cy="1265"/>
              <a:chOff x="4032" y="2640"/>
              <a:chExt cx="1496" cy="1265"/>
            </a:xfrm>
          </p:grpSpPr>
          <p:sp>
            <p:nvSpPr>
              <p:cNvPr id="24606" name="Line 5"/>
              <p:cNvSpPr>
                <a:spLocks noChangeShapeType="1"/>
              </p:cNvSpPr>
              <p:nvPr/>
            </p:nvSpPr>
            <p:spPr bwMode="auto">
              <a:xfrm flipV="1">
                <a:off x="4409" y="2640"/>
                <a:ext cx="0" cy="7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87" name="Object 6"/>
              <p:cNvGraphicFramePr>
                <a:graphicFrameLocks noChangeAspect="1"/>
              </p:cNvGraphicFramePr>
              <p:nvPr/>
            </p:nvGraphicFramePr>
            <p:xfrm>
              <a:off x="5376" y="350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7" name="Equation" r:id="rId5" imgW="304560" imgH="406440" progId="Equation.3">
                      <p:embed/>
                    </p:oleObj>
                  </mc:Choice>
                  <mc:Fallback>
                    <p:oleObj name="Equation" r:id="rId5" imgW="304560" imgH="406440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50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7"/>
              <p:cNvGraphicFramePr>
                <a:graphicFrameLocks noChangeAspect="1"/>
              </p:cNvGraphicFramePr>
              <p:nvPr/>
            </p:nvGraphicFramePr>
            <p:xfrm>
              <a:off x="4224" y="2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8" name="Equation" r:id="rId7" imgW="279360" imgH="279360" progId="Equation.3">
                      <p:embed/>
                    </p:oleObj>
                  </mc:Choice>
                  <mc:Fallback>
                    <p:oleObj name="Equation" r:id="rId7" imgW="279360" imgH="279360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7" name="Line 8"/>
              <p:cNvSpPr>
                <a:spLocks noChangeShapeType="1"/>
              </p:cNvSpPr>
              <p:nvPr/>
            </p:nvSpPr>
            <p:spPr bwMode="auto">
              <a:xfrm flipH="1" flipV="1">
                <a:off x="4409" y="3439"/>
                <a:ext cx="11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9"/>
              <p:cNvSpPr>
                <a:spLocks noChangeShapeType="1"/>
              </p:cNvSpPr>
              <p:nvPr/>
            </p:nvSpPr>
            <p:spPr bwMode="auto">
              <a:xfrm flipH="1">
                <a:off x="4032" y="3439"/>
                <a:ext cx="377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89" name="Object 10"/>
              <p:cNvGraphicFramePr>
                <a:graphicFrameLocks noChangeAspect="1"/>
              </p:cNvGraphicFramePr>
              <p:nvPr/>
            </p:nvGraphicFramePr>
            <p:xfrm>
              <a:off x="4142" y="3752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9" name="Equation" r:id="rId9" imgW="291960" imgH="304920" progId="Equation.3">
                      <p:embed/>
                    </p:oleObj>
                  </mc:Choice>
                  <mc:Fallback>
                    <p:oleObj name="Equation" r:id="rId9" imgW="291960" imgH="304920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2" y="3752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6688138" y="2624138"/>
            <a:ext cx="1744662" cy="11477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Rectangle 12"/>
          <p:cNvSpPr>
            <a:spLocks noChangeArrowheads="1"/>
          </p:cNvSpPr>
          <p:nvPr/>
        </p:nvSpPr>
        <p:spPr bwMode="auto">
          <a:xfrm>
            <a:off x="539750" y="395288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214813" y="1428750"/>
            <a:ext cx="400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称它与三坐标轴的夹角</a:t>
            </a:r>
          </a:p>
        </p:txBody>
      </p:sp>
      <p:graphicFrame>
        <p:nvGraphicFramePr>
          <p:cNvPr id="26665" name="Object 41"/>
          <p:cNvGraphicFramePr>
            <a:graphicFrameLocks noChangeAspect="1"/>
          </p:cNvGraphicFramePr>
          <p:nvPr/>
        </p:nvGraphicFramePr>
        <p:xfrm>
          <a:off x="7524750" y="2860675"/>
          <a:ext cx="2301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1" imgW="7299000" imgH="9334440" progId="Equation.3">
                  <p:embed/>
                </p:oleObj>
              </mc:Choice>
              <mc:Fallback>
                <p:oleObj name="Equation" r:id="rId11" imgW="7299000" imgH="93344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860675"/>
                        <a:ext cx="230188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867525" y="3382963"/>
            <a:ext cx="441325" cy="392112"/>
            <a:chOff x="4337" y="3401"/>
            <a:chExt cx="278" cy="247"/>
          </a:xfrm>
        </p:grpSpPr>
        <p:sp>
          <p:nvSpPr>
            <p:cNvPr id="24604" name="Arc 43"/>
            <p:cNvSpPr>
              <a:spLocks/>
            </p:cNvSpPr>
            <p:nvPr/>
          </p:nvSpPr>
          <p:spPr bwMode="auto">
            <a:xfrm>
              <a:off x="4337" y="3401"/>
              <a:ext cx="175" cy="151"/>
            </a:xfrm>
            <a:custGeom>
              <a:avLst/>
              <a:gdLst>
                <a:gd name="T0" fmla="*/ 0 w 35240"/>
                <a:gd name="T1" fmla="*/ 0 h 30640"/>
                <a:gd name="T2" fmla="*/ 0 w 35240"/>
                <a:gd name="T3" fmla="*/ 0 h 30640"/>
                <a:gd name="T4" fmla="*/ 0 w 35240"/>
                <a:gd name="T5" fmla="*/ 0 h 30640"/>
                <a:gd name="T6" fmla="*/ 0 60000 65536"/>
                <a:gd name="T7" fmla="*/ 0 60000 65536"/>
                <a:gd name="T8" fmla="*/ 0 60000 65536"/>
                <a:gd name="T9" fmla="*/ 0 w 35240"/>
                <a:gd name="T10" fmla="*/ 0 h 30640"/>
                <a:gd name="T11" fmla="*/ 35240 w 35240"/>
                <a:gd name="T12" fmla="*/ 30640 h 30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40" h="30640" fill="none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</a:path>
                <a:path w="35240" h="30640" stroke="0" extrusionOk="0">
                  <a:moveTo>
                    <a:pt x="33257" y="0"/>
                  </a:moveTo>
                  <a:cubicBezTo>
                    <a:pt x="34563" y="2834"/>
                    <a:pt x="35240" y="5918"/>
                    <a:pt x="35240" y="9040"/>
                  </a:cubicBezTo>
                  <a:cubicBezTo>
                    <a:pt x="35240" y="20969"/>
                    <a:pt x="25569" y="30640"/>
                    <a:pt x="13640" y="30640"/>
                  </a:cubicBezTo>
                  <a:cubicBezTo>
                    <a:pt x="8670" y="30640"/>
                    <a:pt x="3853" y="28926"/>
                    <a:pt x="-1" y="25788"/>
                  </a:cubicBezTo>
                  <a:lnTo>
                    <a:pt x="13640" y="9040"/>
                  </a:lnTo>
                  <a:close/>
                </a:path>
              </a:pathLst>
            </a:custGeom>
            <a:noFill/>
            <a:ln w="28575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44"/>
            <p:cNvGraphicFramePr>
              <a:graphicFrameLocks noChangeAspect="1"/>
            </p:cNvGraphicFramePr>
            <p:nvPr/>
          </p:nvGraphicFramePr>
          <p:xfrm>
            <a:off x="4464" y="3511"/>
            <a:ext cx="15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13" imgW="8517600" imgH="7709040" progId="Equation.3">
                    <p:embed/>
                  </p:oleObj>
                </mc:Choice>
                <mc:Fallback>
                  <p:oleObj name="Equation" r:id="rId13" imgW="8517600" imgH="77090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1"/>
                          <a:ext cx="15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69" name="Line 45"/>
          <p:cNvSpPr>
            <a:spLocks noChangeShapeType="1"/>
          </p:cNvSpPr>
          <p:nvPr/>
        </p:nvSpPr>
        <p:spPr bwMode="auto">
          <a:xfrm flipV="1">
            <a:off x="6991350" y="2887663"/>
            <a:ext cx="1144588" cy="55562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305675" y="3165475"/>
            <a:ext cx="482600" cy="354013"/>
            <a:chOff x="4613" y="3264"/>
            <a:chExt cx="304" cy="223"/>
          </a:xfrm>
        </p:grpSpPr>
        <p:graphicFrame>
          <p:nvGraphicFramePr>
            <p:cNvPr id="24584" name="Object 47"/>
            <p:cNvGraphicFramePr>
              <a:graphicFrameLocks noChangeAspect="1"/>
            </p:cNvGraphicFramePr>
            <p:nvPr/>
          </p:nvGraphicFramePr>
          <p:xfrm>
            <a:off x="4752" y="3264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15" imgW="9329760" imgH="12585600" progId="Equation.3">
                    <p:embed/>
                  </p:oleObj>
                </mc:Choice>
                <mc:Fallback>
                  <p:oleObj name="Equation" r:id="rId15" imgW="9329760" imgH="125856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64"/>
                          <a:ext cx="165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Arc 48"/>
            <p:cNvSpPr>
              <a:spLocks/>
            </p:cNvSpPr>
            <p:nvPr/>
          </p:nvSpPr>
          <p:spPr bwMode="auto">
            <a:xfrm>
              <a:off x="4613" y="3317"/>
              <a:ext cx="108" cy="131"/>
            </a:xfrm>
            <a:custGeom>
              <a:avLst/>
              <a:gdLst>
                <a:gd name="T0" fmla="*/ 0 w 21600"/>
                <a:gd name="T1" fmla="*/ 0 h 26312"/>
                <a:gd name="T2" fmla="*/ 0 w 21600"/>
                <a:gd name="T3" fmla="*/ 0 h 26312"/>
                <a:gd name="T4" fmla="*/ 0 w 21600"/>
                <a:gd name="T5" fmla="*/ 0 h 263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312"/>
                <a:gd name="T11" fmla="*/ 21600 w 21600"/>
                <a:gd name="T12" fmla="*/ 26312 h 26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312" fill="none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</a:path>
                <a:path w="21600" h="26312" stroke="0" extrusionOk="0">
                  <a:moveTo>
                    <a:pt x="17939" y="0"/>
                  </a:moveTo>
                  <a:cubicBezTo>
                    <a:pt x="20325" y="3558"/>
                    <a:pt x="21600" y="7745"/>
                    <a:pt x="21600" y="12030"/>
                  </a:cubicBezTo>
                  <a:cubicBezTo>
                    <a:pt x="21600" y="17288"/>
                    <a:pt x="19681" y="22366"/>
                    <a:pt x="16204" y="26311"/>
                  </a:cubicBezTo>
                  <a:lnTo>
                    <a:pt x="0" y="1203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989763" y="2955925"/>
            <a:ext cx="373062" cy="514350"/>
            <a:chOff x="4414" y="3132"/>
            <a:chExt cx="235" cy="324"/>
          </a:xfrm>
        </p:grpSpPr>
        <p:sp>
          <p:nvSpPr>
            <p:cNvPr id="24602" name="Arc 50"/>
            <p:cNvSpPr>
              <a:spLocks/>
            </p:cNvSpPr>
            <p:nvPr/>
          </p:nvSpPr>
          <p:spPr bwMode="auto">
            <a:xfrm>
              <a:off x="4414" y="3278"/>
              <a:ext cx="151" cy="178"/>
            </a:xfrm>
            <a:custGeom>
              <a:avLst/>
              <a:gdLst>
                <a:gd name="T0" fmla="*/ 0 w 18242"/>
                <a:gd name="T1" fmla="*/ 0 h 21600"/>
                <a:gd name="T2" fmla="*/ 0 w 18242"/>
                <a:gd name="T3" fmla="*/ 0 h 21600"/>
                <a:gd name="T4" fmla="*/ 0 w 18242"/>
                <a:gd name="T5" fmla="*/ 0 h 21600"/>
                <a:gd name="T6" fmla="*/ 0 60000 65536"/>
                <a:gd name="T7" fmla="*/ 0 60000 65536"/>
                <a:gd name="T8" fmla="*/ 0 60000 65536"/>
                <a:gd name="T9" fmla="*/ 0 w 18242"/>
                <a:gd name="T10" fmla="*/ 0 h 21600"/>
                <a:gd name="T11" fmla="*/ 18242 w 182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2" h="21600" fill="none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</a:path>
                <a:path w="18242" h="21600" stroke="0" extrusionOk="0">
                  <a:moveTo>
                    <a:pt x="-1" y="0"/>
                  </a:moveTo>
                  <a:cubicBezTo>
                    <a:pt x="7397" y="0"/>
                    <a:pt x="14281" y="3785"/>
                    <a:pt x="18242" y="100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graphicFrame>
          <p:nvGraphicFramePr>
            <p:cNvPr id="24583" name="Object 51"/>
            <p:cNvGraphicFramePr>
              <a:graphicFrameLocks noChangeAspect="1"/>
            </p:cNvGraphicFramePr>
            <p:nvPr/>
          </p:nvGraphicFramePr>
          <p:xfrm>
            <a:off x="4512" y="3132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3" name="Equation" r:id="rId17" imgW="7705080" imgH="10147320" progId="Equation.3">
                    <p:embed/>
                  </p:oleObj>
                </mc:Choice>
                <mc:Fallback>
                  <p:oleObj name="Equation" r:id="rId17" imgW="7705080" imgH="101473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32"/>
                          <a:ext cx="137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76" name="Line 52"/>
          <p:cNvSpPr>
            <a:spLocks noChangeShapeType="1"/>
          </p:cNvSpPr>
          <p:nvPr/>
        </p:nvSpPr>
        <p:spPr bwMode="auto">
          <a:xfrm flipV="1">
            <a:off x="6688138" y="2911475"/>
            <a:ext cx="1447800" cy="8636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78" name="Object 54"/>
          <p:cNvGraphicFramePr>
            <a:graphicFrameLocks noChangeAspect="1"/>
          </p:cNvGraphicFramePr>
          <p:nvPr/>
        </p:nvGraphicFramePr>
        <p:xfrm>
          <a:off x="676275" y="4127500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19" imgW="11766960" imgH="4457880" progId="Equation.3">
                  <p:embed/>
                </p:oleObj>
              </mc:Choice>
              <mc:Fallback>
                <p:oleObj name="Equation" r:id="rId19" imgW="11766960" imgH="445788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127500"/>
                        <a:ext cx="9144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9" name="Object 55"/>
          <p:cNvGraphicFramePr>
            <a:graphicFrameLocks noChangeAspect="1"/>
          </p:cNvGraphicFramePr>
          <p:nvPr/>
        </p:nvGraphicFramePr>
        <p:xfrm>
          <a:off x="1619250" y="3789363"/>
          <a:ext cx="1047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21" imgW="13392000" imgH="14617800" progId="Equation.3">
                  <p:embed/>
                </p:oleObj>
              </mc:Choice>
              <mc:Fallback>
                <p:oleObj name="Equation" r:id="rId21" imgW="13392000" imgH="14617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1047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56"/>
          <p:cNvGraphicFramePr>
            <a:graphicFrameLocks noChangeAspect="1"/>
          </p:cNvGraphicFramePr>
          <p:nvPr/>
        </p:nvGraphicFramePr>
        <p:xfrm>
          <a:off x="2627313" y="3829050"/>
          <a:ext cx="2438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3" imgW="33701760" imgH="15430680" progId="Equation.3">
                  <p:embed/>
                </p:oleObj>
              </mc:Choice>
              <mc:Fallback>
                <p:oleObj name="Equation" r:id="rId23" imgW="33701760" imgH="154306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29050"/>
                        <a:ext cx="243840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539750" y="2924175"/>
            <a:ext cx="498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方向角的余弦称为其</a:t>
            </a:r>
            <a:r>
              <a:rPr lang="zh-CN" altLang="en-US">
                <a:solidFill>
                  <a:schemeClr val="tx2"/>
                </a:solidFill>
              </a:rPr>
              <a:t>方向余弦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668338" y="202247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ym typeface="Symbol" pitchFamily="18" charset="2"/>
              </a:rPr>
              <a:t></a:t>
            </a:r>
            <a:r>
              <a:rPr lang="en-US" altLang="zh-CN">
                <a:sym typeface="Symbol" pitchFamily="18" charset="2"/>
              </a:rPr>
              <a:t> , </a:t>
            </a:r>
            <a:r>
              <a:rPr lang="en-US" altLang="zh-CN" i="1">
                <a:sym typeface="Symbol" pitchFamily="18" charset="2"/>
              </a:rPr>
              <a:t></a:t>
            </a:r>
            <a:r>
              <a:rPr lang="en-US" altLang="zh-CN">
                <a:sym typeface="Symbol" pitchFamily="18" charset="2"/>
              </a:rPr>
              <a:t> , </a:t>
            </a:r>
            <a:r>
              <a:rPr lang="en-US" altLang="zh-CN" i="1">
                <a:sym typeface="Symbol" pitchFamily="18" charset="2"/>
              </a:rPr>
              <a:t>  </a:t>
            </a:r>
            <a:r>
              <a:rPr lang="zh-CN" altLang="en-US">
                <a:sym typeface="Symbol" pitchFamily="18" charset="2"/>
              </a:rPr>
              <a:t>为其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方向角</a:t>
            </a:r>
            <a:r>
              <a:rPr lang="en-US" altLang="zh-CN" b="0">
                <a:sym typeface="Symbol" pitchFamily="18" charset="2"/>
              </a:rPr>
              <a:t>.</a:t>
            </a:r>
            <a:endParaRPr lang="en-US" altLang="zh-CN" i="1">
              <a:sym typeface="Symbol" pitchFamily="18" charset="2"/>
            </a:endParaRPr>
          </a:p>
        </p:txBody>
      </p:sp>
      <p:sp>
        <p:nvSpPr>
          <p:cNvPr id="24601" name="Rectangle 63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20713"/>
            <a:ext cx="3733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方向角与方向余弦</a:t>
            </a:r>
            <a:endParaRPr lang="zh-CN" altLang="en-US" smtClean="0"/>
          </a:p>
        </p:txBody>
      </p:sp>
      <p:graphicFrame>
        <p:nvGraphicFramePr>
          <p:cNvPr id="26689" name="Object 65"/>
          <p:cNvGraphicFramePr>
            <a:graphicFrameLocks noChangeAspect="1"/>
          </p:cNvGraphicFramePr>
          <p:nvPr/>
        </p:nvGraphicFramePr>
        <p:xfrm>
          <a:off x="587375" y="1325563"/>
          <a:ext cx="34369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公式" r:id="rId25" imgW="44263080" imgH="7709040" progId="Equation.3">
                  <p:embed/>
                </p:oleObj>
              </mc:Choice>
              <mc:Fallback>
                <p:oleObj name="公式" r:id="rId25" imgW="44263080" imgH="77090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325563"/>
                        <a:ext cx="343693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69" grpId="0" animBg="1"/>
      <p:bldP spid="26676" grpId="0" animBg="1"/>
      <p:bldP spid="2668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23" name="Group 2"/>
          <p:cNvGrpSpPr>
            <a:grpSpLocks/>
          </p:cNvGrpSpPr>
          <p:nvPr/>
        </p:nvGrpSpPr>
        <p:grpSpPr bwMode="auto">
          <a:xfrm>
            <a:off x="6096000" y="304800"/>
            <a:ext cx="2374900" cy="2008188"/>
            <a:chOff x="4032" y="2640"/>
            <a:chExt cx="1496" cy="1265"/>
          </a:xfrm>
        </p:grpSpPr>
        <p:grpSp>
          <p:nvGrpSpPr>
            <p:cNvPr id="25628" name="Group 3"/>
            <p:cNvGrpSpPr>
              <a:grpSpLocks/>
            </p:cNvGrpSpPr>
            <p:nvPr/>
          </p:nvGrpSpPr>
          <p:grpSpPr bwMode="auto">
            <a:xfrm>
              <a:off x="4032" y="2640"/>
              <a:ext cx="1496" cy="1265"/>
              <a:chOff x="4032" y="2640"/>
              <a:chExt cx="1496" cy="1265"/>
            </a:xfrm>
          </p:grpSpPr>
          <p:graphicFrame>
            <p:nvGraphicFramePr>
              <p:cNvPr id="25619" name="Object 4"/>
              <p:cNvGraphicFramePr>
                <a:graphicFrameLocks noChangeAspect="1"/>
              </p:cNvGraphicFramePr>
              <p:nvPr/>
            </p:nvGraphicFramePr>
            <p:xfrm>
              <a:off x="4261" y="3352"/>
              <a:ext cx="13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6" name="Equation" r:id="rId3" imgW="6892560" imgH="7709040" progId="Equation.3">
                      <p:embed/>
                    </p:oleObj>
                  </mc:Choice>
                  <mc:Fallback>
                    <p:oleObj name="Equation" r:id="rId3" imgW="6892560" imgH="7709040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1" y="3352"/>
                            <a:ext cx="13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37" name="Group 5"/>
              <p:cNvGrpSpPr>
                <a:grpSpLocks/>
              </p:cNvGrpSpPr>
              <p:nvPr/>
            </p:nvGrpSpPr>
            <p:grpSpPr bwMode="auto">
              <a:xfrm>
                <a:off x="4032" y="2640"/>
                <a:ext cx="1496" cy="1265"/>
                <a:chOff x="4032" y="2640"/>
                <a:chExt cx="1496" cy="1265"/>
              </a:xfrm>
            </p:grpSpPr>
            <p:sp>
              <p:nvSpPr>
                <p:cNvPr id="25638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409" y="2640"/>
                  <a:ext cx="0" cy="7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620" name="Object 7"/>
                <p:cNvGraphicFramePr>
                  <a:graphicFrameLocks noChangeAspect="1"/>
                </p:cNvGraphicFramePr>
                <p:nvPr/>
              </p:nvGraphicFramePr>
              <p:xfrm>
                <a:off x="5376" y="3504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87" name="Equation" r:id="rId5" imgW="7705080" imgH="10147320" progId="Equation.3">
                        <p:embed/>
                      </p:oleObj>
                    </mc:Choice>
                    <mc:Fallback>
                      <p:oleObj name="Equation" r:id="rId5" imgW="7705080" imgH="10147320" progId="Equation.3">
                        <p:embed/>
                        <p:pic>
                          <p:nvPicPr>
                            <p:cNvPr id="0" name="Picture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3504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21" name="Object 8"/>
                <p:cNvGraphicFramePr>
                  <a:graphicFrameLocks noChangeAspect="1"/>
                </p:cNvGraphicFramePr>
                <p:nvPr/>
              </p:nvGraphicFramePr>
              <p:xfrm>
                <a:off x="4224" y="2688"/>
                <a:ext cx="136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88" name="Equation" r:id="rId7" imgW="279360" imgH="279360" progId="Equation.3">
                        <p:embed/>
                      </p:oleObj>
                    </mc:Choice>
                    <mc:Fallback>
                      <p:oleObj name="Equation" r:id="rId7" imgW="279360" imgH="279360" progId="Equation.3">
                        <p:embed/>
                        <p:pic>
                          <p:nvPicPr>
                            <p:cNvPr id="0" name="Picture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2688"/>
                              <a:ext cx="136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39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4409" y="3439"/>
                  <a:ext cx="111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032" y="3439"/>
                  <a:ext cx="377" cy="4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622" name="Object 11"/>
                <p:cNvGraphicFramePr>
                  <a:graphicFrameLocks noChangeAspect="1"/>
                </p:cNvGraphicFramePr>
                <p:nvPr/>
              </p:nvGraphicFramePr>
              <p:xfrm>
                <a:off x="4142" y="3752"/>
                <a:ext cx="145" cy="1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89" name="Equation" r:id="rId9" imgW="291960" imgH="304920" progId="Equation.3">
                        <p:embed/>
                      </p:oleObj>
                    </mc:Choice>
                    <mc:Fallback>
                      <p:oleObj name="Equation" r:id="rId9" imgW="291960" imgH="304920" progId="Equation.3">
                        <p:embed/>
                        <p:pic>
                          <p:nvPicPr>
                            <p:cNvPr id="0" name="Picture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2" y="3752"/>
                              <a:ext cx="145" cy="1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5629" name="AutoShape 12"/>
            <p:cNvSpPr>
              <a:spLocks noChangeArrowheads="1"/>
            </p:cNvSpPr>
            <p:nvPr/>
          </p:nvSpPr>
          <p:spPr bwMode="auto">
            <a:xfrm>
              <a:off x="4224" y="2923"/>
              <a:ext cx="1099" cy="723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5" name="Object 13"/>
            <p:cNvGraphicFramePr>
              <a:graphicFrameLocks noChangeAspect="1"/>
            </p:cNvGraphicFramePr>
            <p:nvPr/>
          </p:nvGraphicFramePr>
          <p:xfrm>
            <a:off x="4751" y="3072"/>
            <a:ext cx="14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0" name="Equation" r:id="rId11" imgW="7299000" imgH="9334440" progId="Equation.3">
                    <p:embed/>
                  </p:oleObj>
                </mc:Choice>
                <mc:Fallback>
                  <p:oleObj name="Equation" r:id="rId11" imgW="7299000" imgH="933444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3072"/>
                          <a:ext cx="145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30" name="Group 14"/>
            <p:cNvGrpSpPr>
              <a:grpSpLocks/>
            </p:cNvGrpSpPr>
            <p:nvPr/>
          </p:nvGrpSpPr>
          <p:grpSpPr bwMode="auto">
            <a:xfrm>
              <a:off x="4337" y="3401"/>
              <a:ext cx="278" cy="247"/>
              <a:chOff x="4337" y="3401"/>
              <a:chExt cx="278" cy="247"/>
            </a:xfrm>
          </p:grpSpPr>
          <p:sp>
            <p:nvSpPr>
              <p:cNvPr id="25636" name="Arc 15"/>
              <p:cNvSpPr>
                <a:spLocks/>
              </p:cNvSpPr>
              <p:nvPr/>
            </p:nvSpPr>
            <p:spPr bwMode="auto">
              <a:xfrm>
                <a:off x="4337" y="3401"/>
                <a:ext cx="175" cy="151"/>
              </a:xfrm>
              <a:custGeom>
                <a:avLst/>
                <a:gdLst>
                  <a:gd name="T0" fmla="*/ 0 w 35240"/>
                  <a:gd name="T1" fmla="*/ 0 h 30640"/>
                  <a:gd name="T2" fmla="*/ 0 w 35240"/>
                  <a:gd name="T3" fmla="*/ 0 h 30640"/>
                  <a:gd name="T4" fmla="*/ 0 w 35240"/>
                  <a:gd name="T5" fmla="*/ 0 h 30640"/>
                  <a:gd name="T6" fmla="*/ 0 60000 65536"/>
                  <a:gd name="T7" fmla="*/ 0 60000 65536"/>
                  <a:gd name="T8" fmla="*/ 0 60000 65536"/>
                  <a:gd name="T9" fmla="*/ 0 w 35240"/>
                  <a:gd name="T10" fmla="*/ 0 h 30640"/>
                  <a:gd name="T11" fmla="*/ 35240 w 35240"/>
                  <a:gd name="T12" fmla="*/ 30640 h 306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240" h="30640" fill="none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</a:path>
                  <a:path w="35240" h="30640" stroke="0" extrusionOk="0">
                    <a:moveTo>
                      <a:pt x="33257" y="0"/>
                    </a:moveTo>
                    <a:cubicBezTo>
                      <a:pt x="34563" y="2834"/>
                      <a:pt x="35240" y="5918"/>
                      <a:pt x="35240" y="9040"/>
                    </a:cubicBezTo>
                    <a:cubicBezTo>
                      <a:pt x="35240" y="20969"/>
                      <a:pt x="25569" y="30640"/>
                      <a:pt x="13640" y="30640"/>
                    </a:cubicBezTo>
                    <a:cubicBezTo>
                      <a:pt x="8670" y="30640"/>
                      <a:pt x="3853" y="28926"/>
                      <a:pt x="-1" y="25788"/>
                    </a:cubicBezTo>
                    <a:lnTo>
                      <a:pt x="13640" y="9040"/>
                    </a:lnTo>
                    <a:close/>
                  </a:path>
                </a:pathLst>
              </a:cu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18" name="Object 16"/>
              <p:cNvGraphicFramePr>
                <a:graphicFrameLocks noChangeAspect="1"/>
              </p:cNvGraphicFramePr>
              <p:nvPr/>
            </p:nvGraphicFramePr>
            <p:xfrm>
              <a:off x="4464" y="3511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1" name="Equation" r:id="rId13" imgW="8517600" imgH="7709040" progId="Equation.3">
                      <p:embed/>
                    </p:oleObj>
                  </mc:Choice>
                  <mc:Fallback>
                    <p:oleObj name="Equation" r:id="rId13" imgW="8517600" imgH="7709040" progId="Equation.3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511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31" name="Line 17"/>
            <p:cNvSpPr>
              <a:spLocks noChangeShapeType="1"/>
            </p:cNvSpPr>
            <p:nvPr/>
          </p:nvSpPr>
          <p:spPr bwMode="auto">
            <a:xfrm flipV="1">
              <a:off x="4415" y="3089"/>
              <a:ext cx="721" cy="3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32" name="Group 18"/>
            <p:cNvGrpSpPr>
              <a:grpSpLocks/>
            </p:cNvGrpSpPr>
            <p:nvPr/>
          </p:nvGrpSpPr>
          <p:grpSpPr bwMode="auto">
            <a:xfrm>
              <a:off x="4613" y="3264"/>
              <a:ext cx="304" cy="223"/>
              <a:chOff x="4613" y="3264"/>
              <a:chExt cx="304" cy="223"/>
            </a:xfrm>
          </p:grpSpPr>
          <p:graphicFrame>
            <p:nvGraphicFramePr>
              <p:cNvPr id="25617" name="Object 19"/>
              <p:cNvGraphicFramePr>
                <a:graphicFrameLocks noChangeAspect="1"/>
              </p:cNvGraphicFramePr>
              <p:nvPr/>
            </p:nvGraphicFramePr>
            <p:xfrm>
              <a:off x="4752" y="3264"/>
              <a:ext cx="16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2" name="Equation" r:id="rId15" imgW="9329760" imgH="12585600" progId="Equation.3">
                      <p:embed/>
                    </p:oleObj>
                  </mc:Choice>
                  <mc:Fallback>
                    <p:oleObj name="Equation" r:id="rId15" imgW="9329760" imgH="12585600" progId="Equation.3">
                      <p:embed/>
                      <p:pic>
                        <p:nvPicPr>
                          <p:cNvPr id="0" name="Picture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3264"/>
                            <a:ext cx="165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5" name="Arc 20"/>
              <p:cNvSpPr>
                <a:spLocks/>
              </p:cNvSpPr>
              <p:nvPr/>
            </p:nvSpPr>
            <p:spPr bwMode="auto">
              <a:xfrm>
                <a:off x="4613" y="3317"/>
                <a:ext cx="108" cy="131"/>
              </a:xfrm>
              <a:custGeom>
                <a:avLst/>
                <a:gdLst>
                  <a:gd name="T0" fmla="*/ 0 w 21600"/>
                  <a:gd name="T1" fmla="*/ 0 h 26312"/>
                  <a:gd name="T2" fmla="*/ 0 w 21600"/>
                  <a:gd name="T3" fmla="*/ 0 h 26312"/>
                  <a:gd name="T4" fmla="*/ 0 w 21600"/>
                  <a:gd name="T5" fmla="*/ 0 h 2631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312"/>
                  <a:gd name="T11" fmla="*/ 21600 w 21600"/>
                  <a:gd name="T12" fmla="*/ 26312 h 26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312" fill="none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</a:path>
                  <a:path w="21600" h="26312" stroke="0" extrusionOk="0">
                    <a:moveTo>
                      <a:pt x="17939" y="0"/>
                    </a:moveTo>
                    <a:cubicBezTo>
                      <a:pt x="20325" y="3558"/>
                      <a:pt x="21600" y="7745"/>
                      <a:pt x="21600" y="12030"/>
                    </a:cubicBezTo>
                    <a:cubicBezTo>
                      <a:pt x="21600" y="17288"/>
                      <a:pt x="19681" y="22366"/>
                      <a:pt x="16204" y="26311"/>
                    </a:cubicBezTo>
                    <a:lnTo>
                      <a:pt x="0" y="1203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3" name="Group 21"/>
            <p:cNvGrpSpPr>
              <a:grpSpLocks/>
            </p:cNvGrpSpPr>
            <p:nvPr/>
          </p:nvGrpSpPr>
          <p:grpSpPr bwMode="auto">
            <a:xfrm>
              <a:off x="4414" y="3132"/>
              <a:ext cx="235" cy="324"/>
              <a:chOff x="4414" y="3132"/>
              <a:chExt cx="235" cy="324"/>
            </a:xfrm>
          </p:grpSpPr>
          <p:sp>
            <p:nvSpPr>
              <p:cNvPr id="25634" name="Arc 22"/>
              <p:cNvSpPr>
                <a:spLocks/>
              </p:cNvSpPr>
              <p:nvPr/>
            </p:nvSpPr>
            <p:spPr bwMode="auto">
              <a:xfrm>
                <a:off x="4414" y="3278"/>
                <a:ext cx="151" cy="178"/>
              </a:xfrm>
              <a:custGeom>
                <a:avLst/>
                <a:gdLst>
                  <a:gd name="T0" fmla="*/ 0 w 18242"/>
                  <a:gd name="T1" fmla="*/ 0 h 21600"/>
                  <a:gd name="T2" fmla="*/ 0 w 18242"/>
                  <a:gd name="T3" fmla="*/ 0 h 21600"/>
                  <a:gd name="T4" fmla="*/ 0 w 182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242"/>
                  <a:gd name="T10" fmla="*/ 0 h 21600"/>
                  <a:gd name="T11" fmla="*/ 18242 w 182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2" h="21600" fill="none" extrusionOk="0">
                    <a:moveTo>
                      <a:pt x="-1" y="0"/>
                    </a:moveTo>
                    <a:cubicBezTo>
                      <a:pt x="7397" y="0"/>
                      <a:pt x="14281" y="3785"/>
                      <a:pt x="18242" y="10033"/>
                    </a:cubicBezTo>
                  </a:path>
                  <a:path w="18242" h="21600" stroke="0" extrusionOk="0">
                    <a:moveTo>
                      <a:pt x="-1" y="0"/>
                    </a:moveTo>
                    <a:cubicBezTo>
                      <a:pt x="7397" y="0"/>
                      <a:pt x="14281" y="3785"/>
                      <a:pt x="18242" y="1003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3200" b="0"/>
              </a:p>
            </p:txBody>
          </p:sp>
          <p:graphicFrame>
            <p:nvGraphicFramePr>
              <p:cNvPr id="25616" name="Object 23"/>
              <p:cNvGraphicFramePr>
                <a:graphicFrameLocks noChangeAspect="1"/>
              </p:cNvGraphicFramePr>
              <p:nvPr/>
            </p:nvGraphicFramePr>
            <p:xfrm>
              <a:off x="4512" y="3132"/>
              <a:ext cx="137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3" name="Equation" r:id="rId17" imgW="7705080" imgH="10147320" progId="Equation.3">
                      <p:embed/>
                    </p:oleObj>
                  </mc:Choice>
                  <mc:Fallback>
                    <p:oleObj name="Equation" r:id="rId17" imgW="7705080" imgH="10147320" progId="Equation.3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32"/>
                            <a:ext cx="137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602" name="Object 24"/>
          <p:cNvGraphicFramePr>
            <a:graphicFrameLocks noChangeAspect="1"/>
          </p:cNvGraphicFramePr>
          <p:nvPr/>
        </p:nvGraphicFramePr>
        <p:xfrm>
          <a:off x="609600" y="773113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19" imgW="11766960" imgH="4457880" progId="Equation.3">
                  <p:embed/>
                </p:oleObj>
              </mc:Choice>
              <mc:Fallback>
                <p:oleObj name="Equation" r:id="rId19" imgW="11766960" imgH="445788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73113"/>
                        <a:ext cx="9144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25"/>
          <p:cNvGraphicFramePr>
            <a:graphicFrameLocks noChangeAspect="1"/>
          </p:cNvGraphicFramePr>
          <p:nvPr/>
        </p:nvGraphicFramePr>
        <p:xfrm>
          <a:off x="1600200" y="381000"/>
          <a:ext cx="977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21" imgW="13392000" imgH="14617800" progId="Equation.3">
                  <p:embed/>
                </p:oleObj>
              </mc:Choice>
              <mc:Fallback>
                <p:oleObj name="Equation" r:id="rId21" imgW="13392000" imgH="146178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977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26"/>
          <p:cNvGraphicFramePr>
            <a:graphicFrameLocks noChangeAspect="1"/>
          </p:cNvGraphicFramePr>
          <p:nvPr/>
        </p:nvGraphicFramePr>
        <p:xfrm>
          <a:off x="2627313" y="447675"/>
          <a:ext cx="2209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23" imgW="33701760" imgH="15430680" progId="Equation.3">
                  <p:embed/>
                </p:oleObj>
              </mc:Choice>
              <mc:Fallback>
                <p:oleObj name="Equation" r:id="rId23" imgW="33701760" imgH="1543068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7675"/>
                        <a:ext cx="22098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7848600" y="1066800"/>
            <a:ext cx="3048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685800" y="1752600"/>
          <a:ext cx="8953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25" imgW="12173400" imgH="6489720" progId="Equation.3">
                  <p:embed/>
                </p:oleObj>
              </mc:Choice>
              <mc:Fallback>
                <p:oleObj name="Equation" r:id="rId25" imgW="12173400" imgH="648972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8953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1600200" y="1447800"/>
          <a:ext cx="106521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27" imgW="13392000" imgH="14617800" progId="Equation.3">
                  <p:embed/>
                </p:oleObj>
              </mc:Choice>
              <mc:Fallback>
                <p:oleObj name="Equation" r:id="rId27" imgW="13392000" imgH="146178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1065213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2667000" y="1527175"/>
          <a:ext cx="23145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29" imgW="33701760" imgH="15430680" progId="Equation.3">
                  <p:embed/>
                </p:oleObj>
              </mc:Choice>
              <mc:Fallback>
                <p:oleObj name="Equation" r:id="rId29" imgW="33701760" imgH="154306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7175"/>
                        <a:ext cx="2314575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685800" y="3200400"/>
          <a:ext cx="9763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31" imgW="11360880" imgH="5270400" progId="Equation.3">
                  <p:embed/>
                </p:oleObj>
              </mc:Choice>
              <mc:Fallback>
                <p:oleObj name="Equation" r:id="rId31" imgW="11360880" imgH="52704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9763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1600200" y="2819400"/>
          <a:ext cx="1117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33" imgW="13392000" imgH="14617800" progId="Equation.3">
                  <p:embed/>
                </p:oleObj>
              </mc:Choice>
              <mc:Fallback>
                <p:oleObj name="Equation" r:id="rId33" imgW="13392000" imgH="14617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1117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2700338" y="2924175"/>
          <a:ext cx="2362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公式" r:id="rId35" imgW="33701760" imgH="15430680" progId="Equation.3">
                  <p:embed/>
                </p:oleObj>
              </mc:Choice>
              <mc:Fallback>
                <p:oleObj name="公式" r:id="rId35" imgW="33701760" imgH="154306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23622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6686550" y="747713"/>
            <a:ext cx="1166813" cy="304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3657600" y="4191000"/>
          <a:ext cx="39766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37" imgW="54824400" imgH="7302600" progId="Equation.3">
                  <p:embed/>
                </p:oleObj>
              </mc:Choice>
              <mc:Fallback>
                <p:oleObj name="Equation" r:id="rId37" imgW="54824400" imgH="73026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39766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49275" y="4205288"/>
            <a:ext cx="280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方向余弦的性质</a:t>
            </a:r>
            <a:r>
              <a:rPr lang="en-US" altLang="zh-CN"/>
              <a:t>: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79388" y="5876925"/>
            <a:ext cx="871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一个向量的方向余弦就是与这个向量同向的单位向量。</a:t>
            </a:r>
          </a:p>
        </p:txBody>
      </p:sp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539750" y="5013325"/>
          <a:ext cx="3073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公式" r:id="rId39" imgW="43857000" imgH="7302600" progId="Equation.3">
                  <p:embed/>
                </p:oleObj>
              </mc:Choice>
              <mc:Fallback>
                <p:oleObj name="公式" r:id="rId39" imgW="43857000" imgH="7302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30734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42"/>
          <p:cNvGraphicFramePr>
            <a:graphicFrameLocks noChangeAspect="1"/>
          </p:cNvGraphicFramePr>
          <p:nvPr/>
        </p:nvGraphicFramePr>
        <p:xfrm>
          <a:off x="3708400" y="4797425"/>
          <a:ext cx="13382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公式" r:id="rId41" imgW="19078560" imgH="14617800" progId="Equation.3">
                  <p:embed/>
                </p:oleObj>
              </mc:Choice>
              <mc:Fallback>
                <p:oleObj name="公式" r:id="rId41" imgW="19078560" imgH="146178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13382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5148263" y="5084763"/>
          <a:ext cx="3101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公式" r:id="rId43" imgW="44263080" imgH="6489720" progId="Equation.3">
                  <p:embed/>
                </p:oleObj>
              </mc:Choice>
              <mc:Fallback>
                <p:oleObj name="公式" r:id="rId43" imgW="44263080" imgH="64897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84763"/>
                        <a:ext cx="31019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 animBg="1"/>
      <p:bldP spid="27682" grpId="0" animBg="1"/>
      <p:bldP spid="27684" grpId="0" build="p" autoUpdateAnimBg="0"/>
      <p:bldP spid="276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Rectangle 2"/>
          <p:cNvSpPr>
            <a:spLocks noChangeArrowheads="1"/>
          </p:cNvSpPr>
          <p:nvPr/>
        </p:nvSpPr>
        <p:spPr bwMode="auto">
          <a:xfrm>
            <a:off x="1295400" y="381000"/>
            <a:ext cx="1670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已知两点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6641" name="Text Box 6"/>
          <p:cNvSpPr txBox="1">
            <a:spLocks noChangeArrowheads="1"/>
          </p:cNvSpPr>
          <p:nvPr/>
        </p:nvSpPr>
        <p:spPr bwMode="auto">
          <a:xfrm>
            <a:off x="1981200" y="1066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的模 、方向余弦和方向角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39750" y="1905000"/>
            <a:ext cx="77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059113" y="206057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3" imgW="14610600" imgH="6489720" progId="Equation.3">
                  <p:embed/>
                </p:oleObj>
              </mc:Choice>
              <mc:Fallback>
                <p:oleObj name="Equation" r:id="rId3" imgW="14610600" imgH="64897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60575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4267200" y="2057400"/>
          <a:ext cx="984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5" imgW="12579480" imgH="6489720" progId="Equation.3">
                  <p:embed/>
                </p:oleObj>
              </mc:Choice>
              <mc:Fallback>
                <p:oleObj name="Equation" r:id="rId5" imgW="12579480" imgH="64897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984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5257800" y="1981200"/>
          <a:ext cx="130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7" imgW="16641360" imgH="7709040" progId="Equation.3">
                  <p:embed/>
                </p:oleObj>
              </mc:Choice>
              <mc:Fallback>
                <p:oleObj name="Equation" r:id="rId7" imgW="16641360" imgH="7709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1301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1"/>
          <p:cNvSpPr txBox="1">
            <a:spLocks noChangeArrowheads="1"/>
          </p:cNvSpPr>
          <p:nvPr/>
        </p:nvSpPr>
        <p:spPr bwMode="auto">
          <a:xfrm>
            <a:off x="7010400" y="4572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计算向量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590800" y="2667000"/>
          <a:ext cx="2476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9" imgW="31671000" imgH="7709040" progId="Equation.3">
                  <p:embed/>
                </p:oleObj>
              </mc:Choice>
              <mc:Fallback>
                <p:oleObj name="Equation" r:id="rId9" imgW="31671000" imgH="7709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2476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743200" y="3352800"/>
          <a:ext cx="33940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11" imgW="43450560" imgH="9334440" progId="Equation.3">
                  <p:embed/>
                </p:oleObj>
              </mc:Choice>
              <mc:Fallback>
                <p:oleObj name="Equation" r:id="rId11" imgW="43450560" imgH="93344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940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6248400" y="3536950"/>
          <a:ext cx="603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13" imgW="7705080" imgH="5270400" progId="Equation.3">
                  <p:embed/>
                </p:oleObj>
              </mc:Choice>
              <mc:Fallback>
                <p:oleObj name="Equation" r:id="rId13" imgW="7705080" imgH="5270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36950"/>
                        <a:ext cx="6032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886200" y="4267200"/>
          <a:ext cx="171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15" imgW="21922200" imgH="12992040" progId="Equation.3">
                  <p:embed/>
                </p:oleObj>
              </mc:Choice>
              <mc:Fallback>
                <p:oleObj name="Equation" r:id="rId15" imgW="21922200" imgH="12992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267200"/>
                        <a:ext cx="1714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791200" y="4191000"/>
          <a:ext cx="2095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公式" r:id="rId17" imgW="26796600" imgH="13804920" progId="Equation.3">
                  <p:embed/>
                </p:oleObj>
              </mc:Choice>
              <mc:Fallback>
                <p:oleObj name="公式" r:id="rId17" imgW="26796600" imgH="138049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2095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11430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533400" y="5410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28708" name="Object 36"/>
          <p:cNvGraphicFramePr>
            <a:graphicFrameLocks noChangeAspect="1"/>
          </p:cNvGraphicFramePr>
          <p:nvPr/>
        </p:nvGraphicFramePr>
        <p:xfrm>
          <a:off x="1187450" y="4221163"/>
          <a:ext cx="23796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公式" r:id="rId19" imgW="30452400" imgH="12992040" progId="Equation.3">
                  <p:embed/>
                </p:oleObj>
              </mc:Choice>
              <mc:Fallback>
                <p:oleObj name="公式" r:id="rId19" imgW="30452400" imgH="129920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237966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37"/>
          <p:cNvGraphicFramePr>
            <a:graphicFrameLocks noChangeAspect="1"/>
          </p:cNvGraphicFramePr>
          <p:nvPr/>
        </p:nvGraphicFramePr>
        <p:xfrm>
          <a:off x="2838450" y="447675"/>
          <a:ext cx="41100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21" imgW="59698800" imgH="7709040" progId="Equation.3">
                  <p:embed/>
                </p:oleObj>
              </mc:Choice>
              <mc:Fallback>
                <p:oleObj name="公式" r:id="rId21" imgW="59698800" imgH="7709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47675"/>
                        <a:ext cx="411003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1476375" y="1951038"/>
          <a:ext cx="14589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23" imgW="18672480" imgH="8115480" progId="Equation.3">
                  <p:embed/>
                </p:oleObj>
              </mc:Choice>
              <mc:Fallback>
                <p:oleObj name="公式" r:id="rId23" imgW="18672480" imgH="81154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51038"/>
                        <a:ext cx="1458913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39"/>
          <p:cNvGraphicFramePr>
            <a:graphicFrameLocks noChangeAspect="1"/>
          </p:cNvGraphicFramePr>
          <p:nvPr/>
        </p:nvGraphicFramePr>
        <p:xfrm>
          <a:off x="900113" y="3429000"/>
          <a:ext cx="17129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25" imgW="21922200" imgH="8115480" progId="Equation.3">
                  <p:embed/>
                </p:oleObj>
              </mc:Choice>
              <mc:Fallback>
                <p:oleObj name="公式" r:id="rId25" imgW="21922200" imgH="8115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171291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2" name="Object 40"/>
          <p:cNvGraphicFramePr>
            <a:graphicFrameLocks noChangeAspect="1"/>
          </p:cNvGraphicFramePr>
          <p:nvPr/>
        </p:nvGraphicFramePr>
        <p:xfrm>
          <a:off x="1220788" y="5229225"/>
          <a:ext cx="4222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27" imgW="54011880" imgH="12992040" progId="Equation.3">
                  <p:embed/>
                </p:oleObj>
              </mc:Choice>
              <mc:Fallback>
                <p:oleObj name="公式" r:id="rId27" imgW="54011880" imgH="129920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229225"/>
                        <a:ext cx="42227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3"/>
          <p:cNvGraphicFramePr>
            <a:graphicFrameLocks noChangeAspect="1"/>
          </p:cNvGraphicFramePr>
          <p:nvPr/>
        </p:nvGraphicFramePr>
        <p:xfrm>
          <a:off x="857250" y="1000125"/>
          <a:ext cx="12144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29" imgW="469696" imgH="253890" progId="Equation.3">
                  <p:embed/>
                </p:oleObj>
              </mc:Choice>
              <mc:Fallback>
                <p:oleObj name="公式" r:id="rId29" imgW="469696" imgH="25389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00125"/>
                        <a:ext cx="1214438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7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66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2514600"/>
          <a:ext cx="59150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3" imgW="76759200" imgH="13804920" progId="Equation.3">
                  <p:embed/>
                </p:oleObj>
              </mc:Choice>
              <mc:Fallback>
                <p:oleObj name="Equation" r:id="rId3" imgW="76759200" imgH="138049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59150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334000" y="2057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则由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39750" y="4508500"/>
          <a:ext cx="4610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5" imgW="60917400" imgH="7302600" progId="Equation.3">
                  <p:embed/>
                </p:oleObj>
              </mc:Choice>
              <mc:Fallback>
                <p:oleObj name="Equation" r:id="rId5" imgW="60917400" imgH="7302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08500"/>
                        <a:ext cx="46101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68313" y="522922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因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在第一卦限 </a:t>
            </a:r>
            <a:r>
              <a:rPr lang="en-US" altLang="zh-CN"/>
              <a:t>,  </a:t>
            </a:r>
            <a:r>
              <a:rPr lang="zh-CN" altLang="en-US"/>
              <a:t>得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084888" y="4508500"/>
            <a:ext cx="98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于是</a:t>
            </a:r>
            <a:r>
              <a:rPr lang="en-US" altLang="zh-CN"/>
              <a:t>,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779838" y="5949950"/>
            <a:ext cx="2820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故点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的坐标为 </a:t>
            </a:r>
          </a:p>
        </p:txBody>
      </p:sp>
      <p:grpSp>
        <p:nvGrpSpPr>
          <p:cNvPr id="27666" name="Group 69"/>
          <p:cNvGrpSpPr>
            <a:grpSpLocks/>
          </p:cNvGrpSpPr>
          <p:nvPr/>
        </p:nvGrpSpPr>
        <p:grpSpPr bwMode="auto">
          <a:xfrm>
            <a:off x="381000" y="381000"/>
            <a:ext cx="8061325" cy="1679575"/>
            <a:chOff x="240" y="288"/>
            <a:chExt cx="5078" cy="1058"/>
          </a:xfrm>
        </p:grpSpPr>
        <p:graphicFrame>
          <p:nvGraphicFramePr>
            <p:cNvPr id="27659" name="Object 4"/>
            <p:cNvGraphicFramePr>
              <a:graphicFrameLocks noChangeAspect="1"/>
            </p:cNvGraphicFramePr>
            <p:nvPr/>
          </p:nvGraphicFramePr>
          <p:xfrm>
            <a:off x="1702" y="624"/>
            <a:ext cx="723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6" name="公式" r:id="rId7" imgW="12985560" imgH="12992040" progId="Equation.3">
                    <p:embed/>
                  </p:oleObj>
                </mc:Choice>
                <mc:Fallback>
                  <p:oleObj name="公式" r:id="rId7" imgW="12985560" imgH="129920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624"/>
                          <a:ext cx="723" cy="7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Text Box 5"/>
            <p:cNvSpPr txBox="1">
              <a:spLocks noChangeArrowheads="1"/>
            </p:cNvSpPr>
            <p:nvPr/>
          </p:nvSpPr>
          <p:spPr bwMode="auto">
            <a:xfrm>
              <a:off x="3648" y="768"/>
              <a:ext cx="1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求点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的坐标 </a:t>
              </a:r>
              <a:r>
                <a:rPr lang="en-US" altLang="zh-CN"/>
                <a:t>. 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3024" y="288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向径 </a:t>
              </a:r>
              <a:r>
                <a:rPr lang="en-US" altLang="zh-CN" i="1"/>
                <a:t>OA</a:t>
              </a:r>
              <a:r>
                <a:rPr lang="en-US" altLang="zh-CN"/>
                <a:t> </a:t>
              </a:r>
              <a:r>
                <a:rPr lang="zh-CN" altLang="en-US"/>
                <a:t>与 </a:t>
              </a:r>
              <a:r>
                <a:rPr lang="en-US" altLang="zh-CN" i="1"/>
                <a:t>x</a:t>
              </a:r>
              <a:r>
                <a:rPr lang="en-US" altLang="zh-CN"/>
                <a:t> </a:t>
              </a:r>
              <a:r>
                <a:rPr lang="zh-CN" altLang="en-US"/>
                <a:t>轴 </a:t>
              </a:r>
              <a:r>
                <a:rPr lang="en-US" altLang="zh-CN" i="1"/>
                <a:t>y </a:t>
              </a:r>
              <a:r>
                <a:rPr lang="zh-CN" altLang="en-US"/>
                <a:t>轴</a:t>
              </a:r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>
              <a:off x="3600" y="336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0" name="Object 24"/>
            <p:cNvGraphicFramePr>
              <a:graphicFrameLocks noChangeAspect="1"/>
            </p:cNvGraphicFramePr>
            <p:nvPr/>
          </p:nvGraphicFramePr>
          <p:xfrm>
            <a:off x="2448" y="816"/>
            <a:ext cx="124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7" name="Equation" r:id="rId9" imgW="26796600" imgH="7709040" progId="Equation.3">
                    <p:embed/>
                  </p:oleObj>
                </mc:Choice>
                <mc:Fallback>
                  <p:oleObj name="Equation" r:id="rId9" imgW="26796600" imgH="77090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816"/>
                          <a:ext cx="1248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2880" y="816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Text Box 64"/>
            <p:cNvSpPr txBox="1">
              <a:spLocks noChangeArrowheads="1"/>
            </p:cNvSpPr>
            <p:nvPr/>
          </p:nvSpPr>
          <p:spPr bwMode="auto">
            <a:xfrm>
              <a:off x="240" y="816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/>
                <a:t>的夹角依次为</a:t>
              </a:r>
            </a:p>
          </p:txBody>
        </p:sp>
        <p:sp>
          <p:nvSpPr>
            <p:cNvPr id="27674" name="Rectangle 66"/>
            <p:cNvSpPr>
              <a:spLocks noChangeArrowheads="1"/>
            </p:cNvSpPr>
            <p:nvPr/>
          </p:nvSpPr>
          <p:spPr bwMode="auto">
            <a:xfrm>
              <a:off x="864" y="288"/>
              <a:ext cx="2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设点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位于第一卦限</a:t>
              </a:r>
              <a:r>
                <a:rPr lang="en-US" altLang="zh-CN"/>
                <a:t>,</a:t>
              </a:r>
            </a:p>
          </p:txBody>
        </p:sp>
      </p:grpSp>
      <p:sp>
        <p:nvSpPr>
          <p:cNvPr id="27667" name="Rectangle 6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914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</a:t>
            </a:r>
          </a:p>
        </p:txBody>
      </p:sp>
      <p:graphicFrame>
        <p:nvGraphicFramePr>
          <p:cNvPr id="29766" name="Object 70"/>
          <p:cNvGraphicFramePr>
            <a:graphicFrameLocks noChangeAspect="1"/>
          </p:cNvGraphicFramePr>
          <p:nvPr/>
        </p:nvGraphicFramePr>
        <p:xfrm>
          <a:off x="1371600" y="2100263"/>
          <a:ext cx="3810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11" imgW="47106360" imgH="6896160" progId="Equation.3">
                  <p:embed/>
                </p:oleObj>
              </mc:Choice>
              <mc:Fallback>
                <p:oleObj name="Equation" r:id="rId11" imgW="47106360" imgH="68961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00263"/>
                        <a:ext cx="38100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68" name="Text Box 72"/>
          <p:cNvSpPr txBox="1">
            <a:spLocks noChangeArrowheads="1"/>
          </p:cNvSpPr>
          <p:nvPr/>
        </p:nvSpPr>
        <p:spPr bwMode="auto">
          <a:xfrm>
            <a:off x="533400" y="3657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知</a:t>
            </a:r>
          </a:p>
        </p:txBody>
      </p:sp>
      <p:graphicFrame>
        <p:nvGraphicFramePr>
          <p:cNvPr id="29769" name="Object 73"/>
          <p:cNvGraphicFramePr>
            <a:graphicFrameLocks noChangeAspect="1"/>
          </p:cNvGraphicFramePr>
          <p:nvPr/>
        </p:nvGraphicFramePr>
        <p:xfrm>
          <a:off x="1341438" y="3505200"/>
          <a:ext cx="24987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公式" r:id="rId13" imgW="1053643" imgH="406224" progId="Equation.3">
                  <p:embed/>
                </p:oleObj>
              </mc:Choice>
              <mc:Fallback>
                <p:oleObj name="公式" r:id="rId13" imgW="1053643" imgH="406224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505200"/>
                        <a:ext cx="24987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0" name="Object 74"/>
          <p:cNvGraphicFramePr>
            <a:graphicFrameLocks noChangeAspect="1"/>
          </p:cNvGraphicFramePr>
          <p:nvPr/>
        </p:nvGraphicFramePr>
        <p:xfrm>
          <a:off x="4052888" y="3505200"/>
          <a:ext cx="27892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公式" r:id="rId15" imgW="1205977" imgH="406224" progId="Equation.3">
                  <p:embed/>
                </p:oleObj>
              </mc:Choice>
              <mc:Fallback>
                <p:oleObj name="公式" r:id="rId15" imgW="1205977" imgH="406224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505200"/>
                        <a:ext cx="278923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1" name="Object 75"/>
          <p:cNvGraphicFramePr>
            <a:graphicFrameLocks noChangeAspect="1"/>
          </p:cNvGraphicFramePr>
          <p:nvPr/>
        </p:nvGraphicFramePr>
        <p:xfrm>
          <a:off x="539750" y="5978525"/>
          <a:ext cx="3168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17" imgW="1333500" imgH="203200" progId="Equation.3">
                  <p:embed/>
                </p:oleObj>
              </mc:Choice>
              <mc:Fallback>
                <p:oleObj name="Equation" r:id="rId17" imgW="1333500" imgH="203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978525"/>
                        <a:ext cx="31686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2" name="Object 76"/>
          <p:cNvGraphicFramePr>
            <a:graphicFrameLocks noChangeAspect="1"/>
          </p:cNvGraphicFramePr>
          <p:nvPr/>
        </p:nvGraphicFramePr>
        <p:xfrm>
          <a:off x="5160963" y="4292600"/>
          <a:ext cx="731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公式" r:id="rId19" imgW="317225" imgH="406048" progId="Equation.3">
                  <p:embed/>
                </p:oleObj>
              </mc:Choice>
              <mc:Fallback>
                <p:oleObj name="公式" r:id="rId19" imgW="317225" imgH="406048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4292600"/>
                        <a:ext cx="7318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3" name="Object 77"/>
          <p:cNvGraphicFramePr>
            <a:graphicFrameLocks noChangeAspect="1"/>
          </p:cNvGraphicFramePr>
          <p:nvPr/>
        </p:nvGraphicFramePr>
        <p:xfrm>
          <a:off x="6446838" y="5873750"/>
          <a:ext cx="1828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21" imgW="23952960" imgH="7709040" progId="Equation.3">
                  <p:embed/>
                </p:oleObj>
              </mc:Choice>
              <mc:Fallback>
                <p:oleObj name="Equation" r:id="rId21" imgW="23952960" imgH="7709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5873750"/>
                        <a:ext cx="18288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4" name="Object 78"/>
          <p:cNvGraphicFramePr>
            <a:graphicFrameLocks noChangeAspect="1"/>
          </p:cNvGraphicFramePr>
          <p:nvPr/>
        </p:nvGraphicFramePr>
        <p:xfrm>
          <a:off x="3929063" y="5000625"/>
          <a:ext cx="14922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23" imgW="647419" imgH="406224" progId="Equation.3">
                  <p:embed/>
                </p:oleObj>
              </mc:Choice>
              <mc:Fallback>
                <p:oleObj name="公式" r:id="rId23" imgW="647419" imgH="4062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000625"/>
                        <a:ext cx="149225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703" grpId="0" build="p" autoUpdateAnimBg="0"/>
      <p:bldP spid="29706" grpId="0" build="p" autoUpdateAnimBg="0"/>
      <p:bldP spid="29709" grpId="0" build="p" autoUpdateAnimBg="0"/>
      <p:bldP spid="29715" grpId="0" build="p" autoUpdateAnimBg="0"/>
      <p:bldP spid="2976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84" name="Object 64"/>
          <p:cNvGraphicFramePr>
            <a:graphicFrameLocks noChangeAspect="1"/>
          </p:cNvGraphicFramePr>
          <p:nvPr/>
        </p:nvGraphicFramePr>
        <p:xfrm>
          <a:off x="2362200" y="2286000"/>
          <a:ext cx="48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" imgW="6486480" imgH="5270400" progId="Equation.3">
                  <p:embed/>
                </p:oleObj>
              </mc:Choice>
              <mc:Fallback>
                <p:oleObj name="Equation" r:id="rId3" imgW="6486480" imgH="52704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482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3429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向量在轴上的投影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09600" y="990600"/>
          <a:ext cx="502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64166760" imgH="7302600" progId="Equation.3">
                  <p:embed/>
                </p:oleObj>
              </mc:Choice>
              <mc:Fallback>
                <p:oleObj name="Equation" r:id="rId5" imgW="64166760" imgH="7302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5029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3962400"/>
            <a:ext cx="3201988" cy="609600"/>
            <a:chOff x="336" y="2496"/>
            <a:chExt cx="2017" cy="384"/>
          </a:xfrm>
        </p:grpSpPr>
        <p:sp>
          <p:nvSpPr>
            <p:cNvPr id="28699" name="Line 4"/>
            <p:cNvSpPr>
              <a:spLocks noChangeShapeType="1"/>
            </p:cNvSpPr>
            <p:nvPr/>
          </p:nvSpPr>
          <p:spPr bwMode="auto">
            <a:xfrm>
              <a:off x="480" y="254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5"/>
            <p:cNvSpPr txBox="1">
              <a:spLocks noChangeArrowheads="1"/>
            </p:cNvSpPr>
            <p:nvPr/>
          </p:nvSpPr>
          <p:spPr bwMode="auto">
            <a:xfrm>
              <a:off x="336" y="249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  <p:sp>
          <p:nvSpPr>
            <p:cNvPr id="28701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28702" name="Line 7"/>
            <p:cNvSpPr>
              <a:spLocks noChangeShapeType="1"/>
            </p:cNvSpPr>
            <p:nvPr/>
          </p:nvSpPr>
          <p:spPr bwMode="auto">
            <a:xfrm>
              <a:off x="480" y="2544"/>
              <a:ext cx="336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8" name="Object 9"/>
            <p:cNvGraphicFramePr>
              <a:graphicFrameLocks noChangeAspect="1"/>
            </p:cNvGraphicFramePr>
            <p:nvPr/>
          </p:nvGraphicFramePr>
          <p:xfrm>
            <a:off x="672" y="2544"/>
            <a:ext cx="2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6" name="Equation" r:id="rId7" imgW="4049280" imgH="5676840" progId="Equation.3">
                    <p:embed/>
                  </p:oleObj>
                </mc:Choice>
                <mc:Fallback>
                  <p:oleObj name="Equation" r:id="rId7" imgW="4049280" imgH="567684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44"/>
                          <a:ext cx="24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762000" y="2667000"/>
            <a:ext cx="19812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476375" y="2781300"/>
          <a:ext cx="3571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9" imgW="4049280" imgH="5270400" progId="Equation.3">
                  <p:embed/>
                </p:oleObj>
              </mc:Choice>
              <mc:Fallback>
                <p:oleObj name="Equation" r:id="rId9" imgW="4049280" imgH="5270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1300"/>
                        <a:ext cx="3571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5" name="Object 45"/>
          <p:cNvGraphicFramePr>
            <a:graphicFrameLocks noChangeAspect="1"/>
          </p:cNvGraphicFramePr>
          <p:nvPr/>
        </p:nvGraphicFramePr>
        <p:xfrm>
          <a:off x="5686425" y="990600"/>
          <a:ext cx="29733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1" imgW="41013360" imgH="8115480" progId="Equation.3">
                  <p:embed/>
                </p:oleObj>
              </mc:Choice>
              <mc:Fallback>
                <p:oleObj name="Equation" r:id="rId11" imgW="41013360" imgH="81154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990600"/>
                        <a:ext cx="297338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0" name="Object 50"/>
          <p:cNvGraphicFramePr>
            <a:graphicFrameLocks noChangeAspect="1"/>
          </p:cNvGraphicFramePr>
          <p:nvPr/>
        </p:nvGraphicFramePr>
        <p:xfrm>
          <a:off x="3962400" y="1662113"/>
          <a:ext cx="48006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13" imgW="67010400" imgH="14211360" progId="Equation.3">
                  <p:embed/>
                </p:oleObj>
              </mc:Choice>
              <mc:Fallback>
                <p:oleObj name="Equation" r:id="rId13" imgW="67010400" imgH="142113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62113"/>
                        <a:ext cx="48006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1" name="Object 51"/>
          <p:cNvGraphicFramePr>
            <a:graphicFrameLocks noChangeAspect="1"/>
          </p:cNvGraphicFramePr>
          <p:nvPr/>
        </p:nvGraphicFramePr>
        <p:xfrm>
          <a:off x="4248150" y="2776538"/>
          <a:ext cx="4003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公式" r:id="rId15" imgW="51168600" imgH="6896160" progId="Equation.3">
                  <p:embed/>
                </p:oleObj>
              </mc:Choice>
              <mc:Fallback>
                <p:oleObj name="公式" r:id="rId15" imgW="51168600" imgH="689616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776538"/>
                        <a:ext cx="40036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2" name="Object 52"/>
          <p:cNvGraphicFramePr>
            <a:graphicFrameLocks noChangeAspect="1"/>
          </p:cNvGraphicFramePr>
          <p:nvPr/>
        </p:nvGraphicFramePr>
        <p:xfrm>
          <a:off x="4038600" y="3400425"/>
          <a:ext cx="2209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17" imgW="32077080" imgH="7709040" progId="Equation.3">
                  <p:embed/>
                </p:oleObj>
              </mc:Choice>
              <mc:Fallback>
                <p:oleObj name="Equation" r:id="rId17" imgW="32077080" imgH="7709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00425"/>
                        <a:ext cx="2209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3" name="Object 53"/>
          <p:cNvGraphicFramePr>
            <a:graphicFrameLocks noChangeAspect="1"/>
          </p:cNvGraphicFramePr>
          <p:nvPr/>
        </p:nvGraphicFramePr>
        <p:xfrm>
          <a:off x="3857625" y="4071938"/>
          <a:ext cx="47371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公式" r:id="rId19" imgW="58480200" imgH="6896160" progId="Equation.3">
                  <p:embed/>
                </p:oleObj>
              </mc:Choice>
              <mc:Fallback>
                <p:oleObj name="公式" r:id="rId19" imgW="58480200" imgH="68961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071938"/>
                        <a:ext cx="47371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4" name="Object 54"/>
          <p:cNvGraphicFramePr>
            <a:graphicFrameLocks noChangeAspect="1"/>
          </p:cNvGraphicFramePr>
          <p:nvPr/>
        </p:nvGraphicFramePr>
        <p:xfrm>
          <a:off x="457200" y="5097463"/>
          <a:ext cx="41148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21" imgW="54417960" imgH="8115480" progId="Equation.3">
                  <p:embed/>
                </p:oleObj>
              </mc:Choice>
              <mc:Fallback>
                <p:oleObj name="Equation" r:id="rId21" imgW="54417960" imgH="8115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97463"/>
                        <a:ext cx="41148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5" name="Object 55"/>
          <p:cNvGraphicFramePr>
            <a:graphicFrameLocks noChangeAspect="1"/>
          </p:cNvGraphicFramePr>
          <p:nvPr/>
        </p:nvGraphicFramePr>
        <p:xfrm>
          <a:off x="4598988" y="5170488"/>
          <a:ext cx="4276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公式" r:id="rId23" imgW="53605800" imgH="7302600" progId="Equation.3">
                  <p:embed/>
                </p:oleObj>
              </mc:Choice>
              <mc:Fallback>
                <p:oleObj name="公式" r:id="rId23" imgW="53605800" imgH="73026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5170488"/>
                        <a:ext cx="4276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7" name="Text Box 57"/>
          <p:cNvSpPr txBox="1">
            <a:spLocks noChangeArrowheads="1"/>
          </p:cNvSpPr>
          <p:nvPr/>
        </p:nvSpPr>
        <p:spPr bwMode="auto">
          <a:xfrm>
            <a:off x="517525" y="58356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记作</a:t>
            </a:r>
          </a:p>
        </p:txBody>
      </p:sp>
      <p:graphicFrame>
        <p:nvGraphicFramePr>
          <p:cNvPr id="30778" name="Object 58"/>
          <p:cNvGraphicFramePr>
            <a:graphicFrameLocks noChangeAspect="1"/>
          </p:cNvGraphicFramePr>
          <p:nvPr/>
        </p:nvGraphicFramePr>
        <p:xfrm>
          <a:off x="1524000" y="5867400"/>
          <a:ext cx="2743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25" imgW="30858480" imgH="7302600" progId="Equation.3">
                  <p:embed/>
                </p:oleObj>
              </mc:Choice>
              <mc:Fallback>
                <p:oleObj name="Equation" r:id="rId25" imgW="30858480" imgH="7302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67400"/>
                        <a:ext cx="27432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1981200" y="1600200"/>
            <a:ext cx="1371600" cy="3200400"/>
            <a:chOff x="1248" y="1008"/>
            <a:chExt cx="864" cy="2016"/>
          </a:xfrm>
        </p:grpSpPr>
        <p:graphicFrame>
          <p:nvGraphicFramePr>
            <p:cNvPr id="28685" name="Object 46"/>
            <p:cNvGraphicFramePr>
              <a:graphicFrameLocks noChangeAspect="1"/>
            </p:cNvGraphicFramePr>
            <p:nvPr/>
          </p:nvGraphicFramePr>
          <p:xfrm>
            <a:off x="1728" y="1440"/>
            <a:ext cx="2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6" name="Equation" r:id="rId27" imgW="253800" imgH="203040" progId="Equation.3">
                    <p:embed/>
                  </p:oleObj>
                </mc:Choice>
                <mc:Fallback>
                  <p:oleObj name="Equation" r:id="rId27" imgW="253800" imgH="20304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40"/>
                          <a:ext cx="28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AutoShape 26"/>
            <p:cNvSpPr>
              <a:spLocks noChangeArrowheads="1"/>
            </p:cNvSpPr>
            <p:nvPr/>
          </p:nvSpPr>
          <p:spPr bwMode="auto">
            <a:xfrm rot="5400000" flipH="1">
              <a:off x="648" y="1608"/>
              <a:ext cx="2016" cy="816"/>
            </a:xfrm>
            <a:prstGeom prst="parallelogram">
              <a:avLst>
                <a:gd name="adj" fmla="val 61765"/>
              </a:avLst>
            </a:prstGeom>
            <a:solidFill>
              <a:schemeClr val="bg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29"/>
            <p:cNvSpPr>
              <a:spLocks noChangeShapeType="1"/>
            </p:cNvSpPr>
            <p:nvPr/>
          </p:nvSpPr>
          <p:spPr bwMode="auto">
            <a:xfrm flipV="1">
              <a:off x="1248" y="1680"/>
              <a:ext cx="544" cy="3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6" name="Object 40"/>
            <p:cNvGraphicFramePr>
              <a:graphicFrameLocks noChangeAspect="1"/>
            </p:cNvGraphicFramePr>
            <p:nvPr/>
          </p:nvGraphicFramePr>
          <p:xfrm>
            <a:off x="1357" y="2544"/>
            <a:ext cx="43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7" name="Equation" r:id="rId29" imgW="7705080" imgH="5270400" progId="Equation.3">
                    <p:embed/>
                  </p:oleObj>
                </mc:Choice>
                <mc:Fallback>
                  <p:oleObj name="Equation" r:id="rId29" imgW="7705080" imgH="52704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2544"/>
                          <a:ext cx="43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6" name="Line 42"/>
            <p:cNvSpPr>
              <a:spLocks noChangeShapeType="1"/>
            </p:cNvSpPr>
            <p:nvPr/>
          </p:nvSpPr>
          <p:spPr bwMode="auto">
            <a:xfrm flipV="1">
              <a:off x="1248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7" name="Object 48"/>
            <p:cNvGraphicFramePr>
              <a:graphicFrameLocks noChangeAspect="1"/>
            </p:cNvGraphicFramePr>
            <p:nvPr/>
          </p:nvGraphicFramePr>
          <p:xfrm>
            <a:off x="1680" y="1392"/>
            <a:ext cx="2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8" name="Equation" r:id="rId31" imgW="6486480" imgH="5270400" progId="Equation.3">
                    <p:embed/>
                  </p:oleObj>
                </mc:Choice>
                <mc:Fallback>
                  <p:oleObj name="Equation" r:id="rId31" imgW="6486480" imgH="52704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392"/>
                          <a:ext cx="28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7" name="Line 59"/>
            <p:cNvSpPr>
              <a:spLocks noChangeShapeType="1"/>
            </p:cNvSpPr>
            <p:nvPr/>
          </p:nvSpPr>
          <p:spPr bwMode="auto">
            <a:xfrm>
              <a:off x="1824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62"/>
            <p:cNvSpPr>
              <a:spLocks noChangeShapeType="1"/>
            </p:cNvSpPr>
            <p:nvPr/>
          </p:nvSpPr>
          <p:spPr bwMode="auto">
            <a:xfrm>
              <a:off x="1776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850" y="6092825"/>
            <a:ext cx="8424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零向量与任何向量平行 </a:t>
            </a:r>
            <a:r>
              <a:rPr lang="en-US" altLang="zh-CN"/>
              <a:t>;  </a:t>
            </a:r>
            <a:r>
              <a:rPr lang="zh-CN" altLang="en-US"/>
              <a:t>零向量与任何向量垂直</a:t>
            </a:r>
            <a:r>
              <a:rPr lang="en-US" altLang="zh-CN"/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539750"/>
            <a:ext cx="5486400" cy="519113"/>
            <a:chOff x="340" y="340"/>
            <a:chExt cx="3456" cy="327"/>
          </a:xfrm>
        </p:grpSpPr>
        <p:sp>
          <p:nvSpPr>
            <p:cNvPr id="2091" name="Text Box 4"/>
            <p:cNvSpPr txBox="1">
              <a:spLocks noChangeArrowheads="1"/>
            </p:cNvSpPr>
            <p:nvPr/>
          </p:nvSpPr>
          <p:spPr bwMode="auto">
            <a:xfrm>
              <a:off x="340" y="340"/>
              <a:ext cx="3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若向量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/>
                <a:t>大小相等</a:t>
              </a:r>
              <a:r>
                <a:rPr lang="en-US" altLang="zh-CN"/>
                <a:t>, </a:t>
              </a:r>
              <a:r>
                <a:rPr lang="zh-CN" altLang="en-US"/>
                <a:t>方向相同</a:t>
              </a:r>
              <a:r>
                <a:rPr lang="en-US" altLang="zh-CN"/>
                <a:t>, </a:t>
              </a:r>
              <a:endParaRPr lang="en-US" altLang="zh-CN" i="1"/>
            </a:p>
          </p:txBody>
        </p:sp>
        <p:sp>
          <p:nvSpPr>
            <p:cNvPr id="2092" name="Line 5"/>
            <p:cNvSpPr>
              <a:spLocks noChangeShapeType="1"/>
            </p:cNvSpPr>
            <p:nvPr/>
          </p:nvSpPr>
          <p:spPr bwMode="auto">
            <a:xfrm>
              <a:off x="1088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Line 6"/>
            <p:cNvSpPr>
              <a:spLocks noChangeShapeType="1"/>
            </p:cNvSpPr>
            <p:nvPr/>
          </p:nvSpPr>
          <p:spPr bwMode="auto">
            <a:xfrm>
              <a:off x="1540" y="3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67400" y="533400"/>
            <a:ext cx="2819400" cy="519113"/>
            <a:chOff x="3696" y="336"/>
            <a:chExt cx="1776" cy="327"/>
          </a:xfrm>
        </p:grpSpPr>
        <p:sp>
          <p:nvSpPr>
            <p:cNvPr id="2088" name="Text Box 8"/>
            <p:cNvSpPr txBox="1">
              <a:spLocks noChangeArrowheads="1"/>
            </p:cNvSpPr>
            <p:nvPr/>
          </p:nvSpPr>
          <p:spPr bwMode="auto">
            <a:xfrm>
              <a:off x="3696" y="336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则称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>
                  <a:solidFill>
                    <a:schemeClr val="tx2"/>
                  </a:solidFill>
                </a:rPr>
                <a:t>相等</a:t>
              </a:r>
              <a:r>
                <a:rPr lang="en-US" altLang="zh-CN" i="1"/>
                <a:t>,</a:t>
              </a:r>
              <a:endParaRPr lang="en-US" altLang="zh-CN"/>
            </a:p>
          </p:txBody>
        </p:sp>
        <p:sp>
          <p:nvSpPr>
            <p:cNvPr id="2089" name="Line 9"/>
            <p:cNvSpPr>
              <a:spLocks noChangeShapeType="1"/>
            </p:cNvSpPr>
            <p:nvPr/>
          </p:nvSpPr>
          <p:spPr bwMode="auto">
            <a:xfrm>
              <a:off x="4224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Line 10"/>
            <p:cNvSpPr>
              <a:spLocks noChangeShapeType="1"/>
            </p:cNvSpPr>
            <p:nvPr/>
          </p:nvSpPr>
          <p:spPr bwMode="auto">
            <a:xfrm>
              <a:off x="4667" y="39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0825" y="1125538"/>
            <a:ext cx="1914525" cy="519112"/>
            <a:chOff x="144" y="729"/>
            <a:chExt cx="1206" cy="327"/>
          </a:xfrm>
        </p:grpSpPr>
        <p:sp>
          <p:nvSpPr>
            <p:cNvPr id="2085" name="Text Box 12"/>
            <p:cNvSpPr txBox="1">
              <a:spLocks noChangeArrowheads="1"/>
            </p:cNvSpPr>
            <p:nvPr/>
          </p:nvSpPr>
          <p:spPr bwMode="auto">
            <a:xfrm>
              <a:off x="144" y="729"/>
              <a:ext cx="12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记作 </a:t>
              </a:r>
              <a:r>
                <a:rPr lang="en-US" altLang="zh-CN" i="1"/>
                <a:t>a</a:t>
              </a:r>
              <a:r>
                <a:rPr lang="zh-CN" altLang="en-US"/>
                <a:t>＝</a:t>
              </a:r>
              <a:r>
                <a:rPr lang="en-US" altLang="zh-CN" i="1"/>
                <a:t>b </a:t>
              </a:r>
              <a:r>
                <a:rPr lang="en-US" altLang="zh-CN"/>
                <a:t>;</a:t>
              </a:r>
            </a:p>
          </p:txBody>
        </p:sp>
        <p:sp>
          <p:nvSpPr>
            <p:cNvPr id="2086" name="Line 13"/>
            <p:cNvSpPr>
              <a:spLocks noChangeShapeType="1"/>
            </p:cNvSpPr>
            <p:nvPr/>
          </p:nvSpPr>
          <p:spPr bwMode="auto">
            <a:xfrm>
              <a:off x="678" y="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14"/>
            <p:cNvSpPr>
              <a:spLocks noChangeShapeType="1"/>
            </p:cNvSpPr>
            <p:nvPr/>
          </p:nvSpPr>
          <p:spPr bwMode="auto">
            <a:xfrm>
              <a:off x="1008" y="76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9750" y="1752600"/>
            <a:ext cx="5029200" cy="519113"/>
            <a:chOff x="340" y="1200"/>
            <a:chExt cx="3168" cy="327"/>
          </a:xfrm>
        </p:grpSpPr>
        <p:sp>
          <p:nvSpPr>
            <p:cNvPr id="2082" name="Text Box 16"/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若向量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/>
                <a:t>方向相同或相反</a:t>
              </a:r>
              <a:r>
                <a:rPr lang="en-US" altLang="zh-CN"/>
                <a:t>,</a:t>
              </a:r>
            </a:p>
          </p:txBody>
        </p:sp>
        <p:sp>
          <p:nvSpPr>
            <p:cNvPr id="2083" name="Line 17"/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18"/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334000" y="1766888"/>
            <a:ext cx="2971800" cy="519112"/>
            <a:chOff x="3504" y="1209"/>
            <a:chExt cx="1872" cy="327"/>
          </a:xfrm>
        </p:grpSpPr>
        <p:sp>
          <p:nvSpPr>
            <p:cNvPr id="2079" name="Text Box 20"/>
            <p:cNvSpPr txBox="1">
              <a:spLocks noChangeArrowheads="1"/>
            </p:cNvSpPr>
            <p:nvPr/>
          </p:nvSpPr>
          <p:spPr bwMode="auto">
            <a:xfrm>
              <a:off x="3504" y="1209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则称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>
                  <a:solidFill>
                    <a:schemeClr val="tx2"/>
                  </a:solidFill>
                </a:rPr>
                <a:t>平行</a:t>
              </a:r>
              <a:r>
                <a:rPr lang="en-US" altLang="zh-CN">
                  <a:solidFill>
                    <a:schemeClr val="tx2"/>
                  </a:solidFill>
                </a:rPr>
                <a:t>,</a:t>
              </a:r>
              <a:endParaRPr lang="en-US" altLang="zh-CN" i="1"/>
            </a:p>
          </p:txBody>
        </p:sp>
        <p:sp>
          <p:nvSpPr>
            <p:cNvPr id="2080" name="Line 21"/>
            <p:cNvSpPr>
              <a:spLocks noChangeShapeType="1"/>
            </p:cNvSpPr>
            <p:nvPr/>
          </p:nvSpPr>
          <p:spPr bwMode="auto">
            <a:xfrm>
              <a:off x="4032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22"/>
            <p:cNvSpPr>
              <a:spLocks noChangeShapeType="1"/>
            </p:cNvSpPr>
            <p:nvPr/>
          </p:nvSpPr>
          <p:spPr bwMode="auto">
            <a:xfrm>
              <a:off x="4475" y="12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0825" y="2349500"/>
            <a:ext cx="1295400" cy="519113"/>
            <a:chOff x="528" y="1488"/>
            <a:chExt cx="816" cy="327"/>
          </a:xfrm>
        </p:grpSpPr>
        <p:sp>
          <p:nvSpPr>
            <p:cNvPr id="2076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i="1"/>
                <a:t>a</a:t>
              </a:r>
              <a:r>
                <a:rPr lang="en-US" altLang="zh-CN"/>
                <a:t>∥</a:t>
              </a:r>
              <a:r>
                <a:rPr lang="en-US" altLang="zh-CN" i="1"/>
                <a:t>b </a:t>
              </a:r>
              <a:r>
                <a:rPr lang="en-US" altLang="zh-CN"/>
                <a:t>;</a:t>
              </a:r>
            </a:p>
          </p:txBody>
        </p:sp>
        <p:sp>
          <p:nvSpPr>
            <p:cNvPr id="2077" name="Line 25"/>
            <p:cNvSpPr>
              <a:spLocks noChangeShapeType="1"/>
            </p:cNvSpPr>
            <p:nvPr/>
          </p:nvSpPr>
          <p:spPr bwMode="auto">
            <a:xfrm>
              <a:off x="624" y="157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26"/>
            <p:cNvSpPr>
              <a:spLocks noChangeShapeType="1"/>
            </p:cNvSpPr>
            <p:nvPr/>
          </p:nvSpPr>
          <p:spPr bwMode="auto">
            <a:xfrm>
              <a:off x="960" y="153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7943850" y="1752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记作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23850" y="4941888"/>
            <a:ext cx="698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若 </a:t>
            </a:r>
            <a:r>
              <a:rPr lang="en-US" altLang="zh-CN" i="1"/>
              <a:t>k</a:t>
            </a:r>
            <a:r>
              <a:rPr lang="en-US" altLang="zh-CN"/>
              <a:t> (≥3)</a:t>
            </a:r>
            <a:r>
              <a:rPr lang="zh-CN" altLang="en-US"/>
              <a:t>个向量经平移可移到同一平面上 </a:t>
            </a:r>
            <a:r>
              <a:rPr lang="en-US" altLang="zh-CN"/>
              <a:t>,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7308850" y="49418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则称此 </a:t>
            </a:r>
            <a:r>
              <a:rPr lang="en-US" altLang="zh-CN" i="1"/>
              <a:t>k 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23850" y="5518150"/>
            <a:ext cx="237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个向量</a:t>
            </a:r>
            <a:r>
              <a:rPr lang="zh-CN" altLang="en-US">
                <a:solidFill>
                  <a:schemeClr val="tx2"/>
                </a:solidFill>
              </a:rPr>
              <a:t>共面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124075" y="1125538"/>
            <a:ext cx="6318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经过平移后能完全重合的两个向量相等</a:t>
            </a:r>
            <a:r>
              <a:rPr lang="en-US" altLang="zh-CN"/>
              <a:t>.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1476375" y="2349500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两向量平行又称两向量</a:t>
            </a:r>
            <a:r>
              <a:rPr lang="zh-CN" altLang="en-US">
                <a:solidFill>
                  <a:schemeClr val="tx2"/>
                </a:solidFill>
              </a:rPr>
              <a:t>共线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aphicFrame>
        <p:nvGraphicFramePr>
          <p:cNvPr id="5173" name="Object 53"/>
          <p:cNvGraphicFramePr>
            <a:graphicFrameLocks noChangeAspect="1"/>
          </p:cNvGraphicFramePr>
          <p:nvPr/>
        </p:nvGraphicFramePr>
        <p:xfrm>
          <a:off x="500034" y="3000372"/>
          <a:ext cx="2111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850531" imgH="190417" progId="Equation.DSMT4">
                  <p:embed/>
                </p:oleObj>
              </mc:Choice>
              <mc:Fallback>
                <p:oleObj name="Equation" r:id="rId3" imgW="850531" imgH="190417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000372"/>
                        <a:ext cx="21113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916238" y="2997200"/>
            <a:ext cx="5962650" cy="519113"/>
            <a:chOff x="1837" y="1888"/>
            <a:chExt cx="3756" cy="327"/>
          </a:xfrm>
        </p:grpSpPr>
        <p:sp>
          <p:nvSpPr>
            <p:cNvPr id="2073" name="Text Box 45"/>
            <p:cNvSpPr txBox="1">
              <a:spLocks noChangeArrowheads="1"/>
            </p:cNvSpPr>
            <p:nvPr/>
          </p:nvSpPr>
          <p:spPr bwMode="auto">
            <a:xfrm>
              <a:off x="1837" y="1888"/>
              <a:ext cx="37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将 </a:t>
              </a:r>
              <a:r>
                <a:rPr lang="en-US" altLang="zh-CN" i="1"/>
                <a:t>a </a:t>
              </a:r>
              <a:r>
                <a:rPr lang="zh-CN" altLang="en-US"/>
                <a:t>与 </a:t>
              </a:r>
              <a:r>
                <a:rPr lang="en-US" altLang="zh-CN" i="1"/>
                <a:t>b </a:t>
              </a:r>
              <a:r>
                <a:rPr lang="zh-CN" altLang="en-US"/>
                <a:t>平移至同一 起点后它们所夹</a:t>
              </a:r>
            </a:p>
          </p:txBody>
        </p:sp>
        <p:sp>
          <p:nvSpPr>
            <p:cNvPr id="2074" name="Line 56"/>
            <p:cNvSpPr>
              <a:spLocks noChangeShapeType="1"/>
            </p:cNvSpPr>
            <p:nvPr/>
          </p:nvSpPr>
          <p:spPr bwMode="auto">
            <a:xfrm>
              <a:off x="2154" y="193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57"/>
            <p:cNvSpPr>
              <a:spLocks noChangeShapeType="1"/>
            </p:cNvSpPr>
            <p:nvPr/>
          </p:nvSpPr>
          <p:spPr bwMode="auto">
            <a:xfrm>
              <a:off x="2608" y="18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2771775" y="3317875"/>
            <a:ext cx="4895850" cy="812800"/>
            <a:chOff x="1746" y="2085"/>
            <a:chExt cx="3084" cy="512"/>
          </a:xfrm>
        </p:grpSpPr>
        <p:sp>
          <p:nvSpPr>
            <p:cNvPr id="2071" name="Text Box 46"/>
            <p:cNvSpPr txBox="1">
              <a:spLocks noChangeArrowheads="1"/>
            </p:cNvSpPr>
            <p:nvPr/>
          </p:nvSpPr>
          <p:spPr bwMode="auto">
            <a:xfrm>
              <a:off x="1746" y="2251"/>
              <a:ext cx="30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的不超过     的角</a:t>
              </a:r>
              <a:r>
                <a:rPr lang="en-US" altLang="zh-CN"/>
                <a:t>,  </a:t>
              </a:r>
              <a:r>
                <a:rPr lang="zh-CN" altLang="en-US"/>
                <a:t>记为</a:t>
              </a:r>
            </a:p>
          </p:txBody>
        </p:sp>
        <p:graphicFrame>
          <p:nvGraphicFramePr>
            <p:cNvPr id="2052" name="Object 47"/>
            <p:cNvGraphicFramePr>
              <a:graphicFrameLocks noChangeAspect="1"/>
            </p:cNvGraphicFramePr>
            <p:nvPr/>
          </p:nvGraphicFramePr>
          <p:xfrm>
            <a:off x="2744" y="2296"/>
            <a:ext cx="17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 contras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96"/>
                          <a:ext cx="17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67"/>
            <p:cNvGraphicFramePr>
              <a:graphicFrameLocks noChangeAspect="1"/>
            </p:cNvGraphicFramePr>
            <p:nvPr/>
          </p:nvGraphicFramePr>
          <p:xfrm>
            <a:off x="4014" y="2237"/>
            <a:ext cx="74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7" imgW="482391" imgH="241195" progId="Equation.3">
                    <p:embed/>
                  </p:oleObj>
                </mc:Choice>
                <mc:Fallback>
                  <p:oleObj name="公式" r:id="rId7" imgW="482391" imgH="241195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237"/>
                          <a:ext cx="741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2" name="Rectangle 72"/>
            <p:cNvSpPr>
              <a:spLocks noChangeArrowheads="1"/>
            </p:cNvSpPr>
            <p:nvPr/>
          </p:nvSpPr>
          <p:spPr bwMode="auto">
            <a:xfrm>
              <a:off x="4165" y="208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︿</a:t>
              </a:r>
            </a:p>
          </p:txBody>
        </p:sp>
      </p:grp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395288" y="3933825"/>
            <a:ext cx="4895850" cy="1066800"/>
            <a:chOff x="249" y="2457"/>
            <a:chExt cx="3084" cy="672"/>
          </a:xfrm>
        </p:grpSpPr>
        <p:graphicFrame>
          <p:nvGraphicFramePr>
            <p:cNvPr id="2051" name="Object 63"/>
            <p:cNvGraphicFramePr>
              <a:graphicFrameLocks noChangeAspect="1"/>
            </p:cNvGraphicFramePr>
            <p:nvPr/>
          </p:nvGraphicFramePr>
          <p:xfrm>
            <a:off x="249" y="2523"/>
            <a:ext cx="308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公式" r:id="rId9" imgW="2005729" imgH="406224" progId="Equation.3">
                    <p:embed/>
                  </p:oleObj>
                </mc:Choice>
                <mc:Fallback>
                  <p:oleObj name="公式" r:id="rId9" imgW="2005729" imgH="406224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523"/>
                          <a:ext cx="3084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Rectangle 74"/>
            <p:cNvSpPr>
              <a:spLocks noChangeArrowheads="1"/>
            </p:cNvSpPr>
            <p:nvPr/>
          </p:nvSpPr>
          <p:spPr bwMode="auto">
            <a:xfrm>
              <a:off x="612" y="245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51" grpId="0" build="p" autoUpdateAnimBg="0"/>
      <p:bldP spid="5155" grpId="0" build="p" autoUpdateAnimBg="0"/>
      <p:bldP spid="5156" grpId="0" build="p" autoUpdateAnimBg="0"/>
      <p:bldP spid="5157" grpId="0" build="p" autoUpdateAnimBg="0" advAuto="0"/>
      <p:bldP spid="5161" grpId="0"/>
      <p:bldP spid="51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3" name="Group 16"/>
          <p:cNvGrpSpPr>
            <a:grpSpLocks/>
          </p:cNvGrpSpPr>
          <p:nvPr/>
        </p:nvGrpSpPr>
        <p:grpSpPr bwMode="auto">
          <a:xfrm>
            <a:off x="762000" y="457200"/>
            <a:ext cx="2438400" cy="2286000"/>
            <a:chOff x="480" y="288"/>
            <a:chExt cx="1536" cy="1440"/>
          </a:xfrm>
        </p:grpSpPr>
        <p:sp>
          <p:nvSpPr>
            <p:cNvPr id="29705" name="Line 2"/>
            <p:cNvSpPr>
              <a:spLocks noChangeShapeType="1"/>
            </p:cNvSpPr>
            <p:nvPr/>
          </p:nvSpPr>
          <p:spPr bwMode="auto">
            <a:xfrm flipH="1">
              <a:off x="480" y="134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3"/>
            <p:cNvSpPr>
              <a:spLocks noChangeShapeType="1"/>
            </p:cNvSpPr>
            <p:nvPr/>
          </p:nvSpPr>
          <p:spPr bwMode="auto">
            <a:xfrm>
              <a:off x="864" y="13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4"/>
            <p:cNvSpPr>
              <a:spLocks noChangeShapeType="1"/>
            </p:cNvSpPr>
            <p:nvPr/>
          </p:nvSpPr>
          <p:spPr bwMode="auto">
            <a:xfrm flipV="1">
              <a:off x="864" y="28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AutoShape 5"/>
            <p:cNvSpPr>
              <a:spLocks noChangeArrowheads="1"/>
            </p:cNvSpPr>
            <p:nvPr/>
          </p:nvSpPr>
          <p:spPr bwMode="auto">
            <a:xfrm>
              <a:off x="672" y="720"/>
              <a:ext cx="1008" cy="816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6"/>
            <p:cNvSpPr>
              <a:spLocks noChangeShapeType="1"/>
            </p:cNvSpPr>
            <p:nvPr/>
          </p:nvSpPr>
          <p:spPr bwMode="auto">
            <a:xfrm>
              <a:off x="864" y="7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7"/>
            <p:cNvSpPr>
              <a:spLocks noChangeShapeType="1"/>
            </p:cNvSpPr>
            <p:nvPr/>
          </p:nvSpPr>
          <p:spPr bwMode="auto">
            <a:xfrm flipH="1">
              <a:off x="86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8"/>
            <p:cNvSpPr>
              <a:spLocks noChangeShapeType="1"/>
            </p:cNvSpPr>
            <p:nvPr/>
          </p:nvSpPr>
          <p:spPr bwMode="auto">
            <a:xfrm flipH="1">
              <a:off x="672" y="134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9"/>
            <p:cNvSpPr>
              <a:spLocks noChangeShapeType="1"/>
            </p:cNvSpPr>
            <p:nvPr/>
          </p:nvSpPr>
          <p:spPr bwMode="auto">
            <a:xfrm flipV="1">
              <a:off x="864" y="912"/>
              <a:ext cx="624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2" name="Object 10"/>
            <p:cNvGraphicFramePr>
              <a:graphicFrameLocks noChangeAspect="1"/>
            </p:cNvGraphicFramePr>
            <p:nvPr/>
          </p:nvGraphicFramePr>
          <p:xfrm>
            <a:off x="960" y="864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8" name="Equation" r:id="rId3" imgW="4049280" imgH="5676840" progId="Equation.3">
                    <p:embed/>
                  </p:oleObj>
                </mc:Choice>
                <mc:Fallback>
                  <p:oleObj name="Equation" r:id="rId3" imgW="4049280" imgH="56768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886200" y="20574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</a:t>
            </a:r>
            <a:r>
              <a:rPr lang="en-US" altLang="zh-CN"/>
              <a:t>, </a:t>
            </a:r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533400" y="2971800"/>
          <a:ext cx="5943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2286000" imgH="228600" progId="Equation.3">
                  <p:embed/>
                </p:oleObj>
              </mc:Choice>
              <mc:Fallback>
                <p:oleObj name="Equation" r:id="rId5" imgW="22860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59436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6477000" y="2971800"/>
          <a:ext cx="2133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799753" imgH="241195" progId="Equation.3">
                  <p:embed/>
                </p:oleObj>
              </mc:Choice>
              <mc:Fallback>
                <p:oleObj name="Equation" r:id="rId7" imgW="799753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71800"/>
                        <a:ext cx="21336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609600" y="3621088"/>
          <a:ext cx="59785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9" imgW="2273300" imgH="228600" progId="Equation.3">
                  <p:embed/>
                </p:oleObj>
              </mc:Choice>
              <mc:Fallback>
                <p:oleObj name="Equation" r:id="rId9" imgW="22733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21088"/>
                        <a:ext cx="59785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609600" y="4191000"/>
          <a:ext cx="7467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11" imgW="2730500" imgH="241300" progId="Equation.3">
                  <p:embed/>
                </p:oleObj>
              </mc:Choice>
              <mc:Fallback>
                <p:oleObj name="Equation" r:id="rId11" imgW="27305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74676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2362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FF00"/>
                </a:solidFill>
                <a:ea typeface="楷体_GB2312" pitchFamily="49" charset="-122"/>
              </a:rPr>
              <a:t>投影的性质</a:t>
            </a:r>
            <a:r>
              <a:rPr lang="en-US" altLang="zh-CN" sz="2800" b="1" smtClean="0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11188" y="1219200"/>
          <a:ext cx="78120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公式" r:id="rId3" imgW="2870200" imgH="228600" progId="Equation.3">
                  <p:embed/>
                </p:oleObj>
              </mc:Choice>
              <mc:Fallback>
                <p:oleObj name="公式" r:id="rId3" imgW="28702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19200"/>
                        <a:ext cx="78120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533400" y="1828800"/>
          <a:ext cx="4191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5" imgW="1586811" imgH="253890" progId="Equation.3">
                  <p:embed/>
                </p:oleObj>
              </mc:Choice>
              <mc:Fallback>
                <p:oleObj name="Equation" r:id="rId5" imgW="1586811" imgH="25389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41910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4267200" y="2895600"/>
          <a:ext cx="31686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7" imgW="1155700" imgH="228600" progId="Equation.3">
                  <p:embed/>
                </p:oleObj>
              </mc:Choice>
              <mc:Fallback>
                <p:oleObj name="Equation" r:id="rId7" imgW="115570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95600"/>
                        <a:ext cx="316865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6" name="Group 29"/>
          <p:cNvGrpSpPr>
            <a:grpSpLocks/>
          </p:cNvGrpSpPr>
          <p:nvPr/>
        </p:nvGrpSpPr>
        <p:grpSpPr bwMode="auto">
          <a:xfrm>
            <a:off x="609600" y="2743200"/>
            <a:ext cx="3201988" cy="3200400"/>
            <a:chOff x="384" y="1728"/>
            <a:chExt cx="2017" cy="2016"/>
          </a:xfrm>
        </p:grpSpPr>
        <p:grpSp>
          <p:nvGrpSpPr>
            <p:cNvPr id="30748" name="Group 26"/>
            <p:cNvGrpSpPr>
              <a:grpSpLocks/>
            </p:cNvGrpSpPr>
            <p:nvPr/>
          </p:nvGrpSpPr>
          <p:grpSpPr bwMode="auto">
            <a:xfrm>
              <a:off x="384" y="1728"/>
              <a:ext cx="2017" cy="2016"/>
              <a:chOff x="384" y="1728"/>
              <a:chExt cx="2017" cy="2016"/>
            </a:xfrm>
          </p:grpSpPr>
          <p:graphicFrame>
            <p:nvGraphicFramePr>
              <p:cNvPr id="30729" name="Object 2"/>
              <p:cNvGraphicFramePr>
                <a:graphicFrameLocks noChangeAspect="1"/>
              </p:cNvGraphicFramePr>
              <p:nvPr/>
            </p:nvGraphicFramePr>
            <p:xfrm>
              <a:off x="1536" y="2160"/>
              <a:ext cx="30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7" name="Equation" r:id="rId9" imgW="253800" imgH="203040" progId="Equation.3">
                      <p:embed/>
                    </p:oleObj>
                  </mc:Choice>
                  <mc:Fallback>
                    <p:oleObj name="Equation" r:id="rId9" imgW="253800" imgH="203040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160"/>
                            <a:ext cx="30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50" name="Group 3"/>
              <p:cNvGrpSpPr>
                <a:grpSpLocks/>
              </p:cNvGrpSpPr>
              <p:nvPr/>
            </p:nvGrpSpPr>
            <p:grpSpPr bwMode="auto">
              <a:xfrm>
                <a:off x="384" y="3216"/>
                <a:ext cx="2017" cy="384"/>
                <a:chOff x="336" y="2496"/>
                <a:chExt cx="2017" cy="384"/>
              </a:xfrm>
            </p:grpSpPr>
            <p:sp>
              <p:nvSpPr>
                <p:cNvPr id="30758" name="Line 4"/>
                <p:cNvSpPr>
                  <a:spLocks noChangeShapeType="1"/>
                </p:cNvSpPr>
                <p:nvPr/>
              </p:nvSpPr>
              <p:spPr bwMode="auto">
                <a:xfrm>
                  <a:off x="480" y="2544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36" y="2496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O</a:t>
                  </a:r>
                </a:p>
              </p:txBody>
            </p:sp>
            <p:sp>
              <p:nvSpPr>
                <p:cNvPr id="3076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12" y="2496"/>
                  <a:ext cx="2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u</a:t>
                  </a:r>
                </a:p>
              </p:txBody>
            </p:sp>
            <p:sp>
              <p:nvSpPr>
                <p:cNvPr id="30761" name="Line 7"/>
                <p:cNvSpPr>
                  <a:spLocks noChangeShapeType="1"/>
                </p:cNvSpPr>
                <p:nvPr/>
              </p:nvSpPr>
              <p:spPr bwMode="auto">
                <a:xfrm>
                  <a:off x="480" y="25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FF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734" name="Object 8"/>
                <p:cNvGraphicFramePr>
                  <a:graphicFrameLocks noChangeAspect="1"/>
                </p:cNvGraphicFramePr>
                <p:nvPr/>
              </p:nvGraphicFramePr>
              <p:xfrm>
                <a:off x="672" y="2544"/>
                <a:ext cx="241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78" name="Equation" r:id="rId11" imgW="152280" imgH="228600" progId="Equation.3">
                        <p:embed/>
                      </p:oleObj>
                    </mc:Choice>
                    <mc:Fallback>
                      <p:oleObj name="Equation" r:id="rId11" imgW="152280" imgH="228600" progId="Equation.3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2544"/>
                              <a:ext cx="241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751" name="Line 9"/>
              <p:cNvSpPr>
                <a:spLocks noChangeShapeType="1"/>
              </p:cNvSpPr>
              <p:nvPr/>
            </p:nvSpPr>
            <p:spPr bwMode="auto">
              <a:xfrm flipV="1">
                <a:off x="528" y="2400"/>
                <a:ext cx="1248" cy="86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30" name="Object 10"/>
              <p:cNvGraphicFramePr>
                <a:graphicFrameLocks noChangeAspect="1"/>
              </p:cNvGraphicFramePr>
              <p:nvPr/>
            </p:nvGraphicFramePr>
            <p:xfrm>
              <a:off x="960" y="2400"/>
              <a:ext cx="22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9" name="Equation" r:id="rId13" imgW="4049280" imgH="5676840" progId="Equation.3">
                      <p:embed/>
                    </p:oleObj>
                  </mc:Choice>
                  <mc:Fallback>
                    <p:oleObj name="Equation" r:id="rId13" imgW="4049280" imgH="5676840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400"/>
                            <a:ext cx="225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52" name="Group 11"/>
              <p:cNvGrpSpPr>
                <a:grpSpLocks/>
              </p:cNvGrpSpPr>
              <p:nvPr/>
            </p:nvGrpSpPr>
            <p:grpSpPr bwMode="auto">
              <a:xfrm>
                <a:off x="1296" y="1728"/>
                <a:ext cx="864" cy="2016"/>
                <a:chOff x="1248" y="1008"/>
                <a:chExt cx="864" cy="2016"/>
              </a:xfrm>
            </p:grpSpPr>
            <p:graphicFrame>
              <p:nvGraphicFramePr>
                <p:cNvPr id="30731" name="Object 12"/>
                <p:cNvGraphicFramePr>
                  <a:graphicFrameLocks noChangeAspect="1"/>
                </p:cNvGraphicFramePr>
                <p:nvPr/>
              </p:nvGraphicFramePr>
              <p:xfrm>
                <a:off x="1728" y="1440"/>
                <a:ext cx="288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0" name="Equation" r:id="rId15" imgW="253800" imgH="203040" progId="Equation.3">
                        <p:embed/>
                      </p:oleObj>
                    </mc:Choice>
                    <mc:Fallback>
                      <p:oleObj name="Equation" r:id="rId15" imgW="253800" imgH="203040" progId="Equation.3">
                        <p:embed/>
                        <p:pic>
                          <p:nvPicPr>
                            <p:cNvPr id="0" name="Picture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1440"/>
                              <a:ext cx="288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53" name="AutoShape 1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648" y="1608"/>
                  <a:ext cx="2016" cy="816"/>
                </a:xfrm>
                <a:prstGeom prst="parallelogram">
                  <a:avLst>
                    <a:gd name="adj" fmla="val 61765"/>
                  </a:avLst>
                </a:prstGeom>
                <a:solidFill>
                  <a:schemeClr val="bg2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248" y="1680"/>
                  <a:ext cx="544" cy="336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732" name="Object 15"/>
                <p:cNvGraphicFramePr>
                  <a:graphicFrameLocks noChangeAspect="1"/>
                </p:cNvGraphicFramePr>
                <p:nvPr/>
              </p:nvGraphicFramePr>
              <p:xfrm>
                <a:off x="1357" y="2544"/>
                <a:ext cx="435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1" name="Equation" r:id="rId17" imgW="304560" imgH="203040" progId="Equation.3">
                        <p:embed/>
                      </p:oleObj>
                    </mc:Choice>
                    <mc:Fallback>
                      <p:oleObj name="Equation" r:id="rId17" imgW="304560" imgH="203040" progId="Equation.3">
                        <p:embed/>
                        <p:pic>
                          <p:nvPicPr>
                            <p:cNvPr id="0" name="Picture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7" y="2544"/>
                              <a:ext cx="435" cy="2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5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248" y="254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733" name="Object 17"/>
                <p:cNvGraphicFramePr>
                  <a:graphicFrameLocks noChangeAspect="1"/>
                </p:cNvGraphicFramePr>
                <p:nvPr/>
              </p:nvGraphicFramePr>
              <p:xfrm>
                <a:off x="1680" y="1392"/>
                <a:ext cx="288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2" name="Equation" r:id="rId19" imgW="253800" imgH="203040" progId="Equation.3">
                        <p:embed/>
                      </p:oleObj>
                    </mc:Choice>
                    <mc:Fallback>
                      <p:oleObj name="Equation" r:id="rId19" imgW="253800" imgH="203040" progId="Equation.3">
                        <p:embed/>
                        <p:pic>
                          <p:nvPicPr>
                            <p:cNvPr id="0" name="Picture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1392"/>
                              <a:ext cx="288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56" name="Line 18"/>
                <p:cNvSpPr>
                  <a:spLocks noChangeShapeType="1"/>
                </p:cNvSpPr>
                <p:nvPr/>
              </p:nvSpPr>
              <p:spPr bwMode="auto">
                <a:xfrm>
                  <a:off x="1824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7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172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749" name="Text Box 27"/>
            <p:cNvSpPr txBox="1">
              <a:spLocks noChangeArrowheads="1"/>
            </p:cNvSpPr>
            <p:nvPr/>
          </p:nvSpPr>
          <p:spPr bwMode="auto">
            <a:xfrm rot="-1240208">
              <a:off x="816" y="2976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)</a:t>
              </a:r>
            </a:p>
          </p:txBody>
        </p:sp>
        <p:graphicFrame>
          <p:nvGraphicFramePr>
            <p:cNvPr id="30728" name="Object 28"/>
            <p:cNvGraphicFramePr>
              <a:graphicFrameLocks noChangeAspect="1"/>
            </p:cNvGraphicFramePr>
            <p:nvPr/>
          </p:nvGraphicFramePr>
          <p:xfrm>
            <a:off x="960" y="2976"/>
            <a:ext cx="23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3" name="Equation" r:id="rId21" imgW="4455360" imgH="5676840" progId="Equation.3">
                    <p:embed/>
                  </p:oleObj>
                </mc:Choice>
                <mc:Fallback>
                  <p:oleObj name="Equation" r:id="rId21" imgW="4455360" imgH="56768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3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03" name="Line 35"/>
          <p:cNvSpPr>
            <a:spLocks noChangeShapeType="1"/>
          </p:cNvSpPr>
          <p:nvPr/>
        </p:nvSpPr>
        <p:spPr bwMode="auto">
          <a:xfrm flipV="1">
            <a:off x="5562600" y="4191000"/>
            <a:ext cx="1981200" cy="685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V="1">
            <a:off x="4953000" y="4191000"/>
            <a:ext cx="2590800" cy="1752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7543800" y="4191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55626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5562600" y="4876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724400" y="4876800"/>
            <a:ext cx="3887788" cy="1509713"/>
            <a:chOff x="2976" y="3072"/>
            <a:chExt cx="2449" cy="951"/>
          </a:xfrm>
        </p:grpSpPr>
        <p:sp>
          <p:nvSpPr>
            <p:cNvPr id="30743" name="Line 30"/>
            <p:cNvSpPr>
              <a:spLocks noChangeShapeType="1"/>
            </p:cNvSpPr>
            <p:nvPr/>
          </p:nvSpPr>
          <p:spPr bwMode="auto">
            <a:xfrm>
              <a:off x="3120" y="374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Text Box 31"/>
            <p:cNvSpPr txBox="1">
              <a:spLocks noChangeArrowheads="1"/>
            </p:cNvSpPr>
            <p:nvPr/>
          </p:nvSpPr>
          <p:spPr bwMode="auto">
            <a:xfrm>
              <a:off x="5184" y="369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30745" name="Text Box 32"/>
            <p:cNvSpPr txBox="1">
              <a:spLocks noChangeArrowheads="1"/>
            </p:cNvSpPr>
            <p:nvPr/>
          </p:nvSpPr>
          <p:spPr bwMode="auto">
            <a:xfrm>
              <a:off x="2976" y="3696"/>
              <a:ext cx="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0746" name="Line 33"/>
            <p:cNvSpPr>
              <a:spLocks noChangeShapeType="1"/>
            </p:cNvSpPr>
            <p:nvPr/>
          </p:nvSpPr>
          <p:spPr bwMode="auto">
            <a:xfrm flipV="1">
              <a:off x="3120" y="3072"/>
              <a:ext cx="384" cy="67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34"/>
            <p:cNvSpPr>
              <a:spLocks noChangeShapeType="1"/>
            </p:cNvSpPr>
            <p:nvPr/>
          </p:nvSpPr>
          <p:spPr bwMode="auto">
            <a:xfrm flipV="1">
              <a:off x="3120" y="3312"/>
              <a:ext cx="1248" cy="43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6" name="Object 41"/>
            <p:cNvGraphicFramePr>
              <a:graphicFrameLocks noChangeAspect="1"/>
            </p:cNvGraphicFramePr>
            <p:nvPr/>
          </p:nvGraphicFramePr>
          <p:xfrm>
            <a:off x="3072" y="3168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4" name="Equation" r:id="rId23" imgW="4049280" imgH="5676840" progId="Equation.3">
                    <p:embed/>
                  </p:oleObj>
                </mc:Choice>
                <mc:Fallback>
                  <p:oleObj name="Equation" r:id="rId23" imgW="4049280" imgH="56768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68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42"/>
            <p:cNvGraphicFramePr>
              <a:graphicFrameLocks noChangeAspect="1"/>
            </p:cNvGraphicFramePr>
            <p:nvPr/>
          </p:nvGraphicFramePr>
          <p:xfrm>
            <a:off x="3648" y="3216"/>
            <a:ext cx="1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5" name="Equation" r:id="rId25" imgW="4049280" imgH="6896160" progId="Equation.3">
                    <p:embed/>
                  </p:oleObj>
                </mc:Choice>
                <mc:Fallback>
                  <p:oleObj name="Equation" r:id="rId25" imgW="4049280" imgH="689616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16"/>
                          <a:ext cx="19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12" name="Object 44"/>
          <p:cNvGraphicFramePr>
            <a:graphicFrameLocks noChangeAspect="1"/>
          </p:cNvGraphicFramePr>
          <p:nvPr/>
        </p:nvGraphicFramePr>
        <p:xfrm>
          <a:off x="5638800" y="4648200"/>
          <a:ext cx="762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27" imgW="11360880" imgH="6896160" progId="Equation.3">
                  <p:embed/>
                </p:oleObj>
              </mc:Choice>
              <mc:Fallback>
                <p:oleObj name="Equation" r:id="rId27" imgW="11360880" imgH="68961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48200"/>
                        <a:ext cx="7620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 autoUpdateAnimBg="0"/>
      <p:bldP spid="32803" grpId="0" animBg="1"/>
      <p:bldP spid="32804" grpId="0" animBg="1"/>
      <p:bldP spid="32805" grpId="0" animBg="1"/>
      <p:bldP spid="32806" grpId="0" animBg="1"/>
      <p:bldP spid="328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219200" y="2078038"/>
          <a:ext cx="1839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78038"/>
                        <a:ext cx="18399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87450" y="2852738"/>
          <a:ext cx="1949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5" imgW="1841500" imgH="939800" progId="Equation.3">
                  <p:embed/>
                </p:oleObj>
              </mc:Choice>
              <mc:Fallback>
                <p:oleObj name="Equation" r:id="rId5" imgW="1841500" imgH="939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19494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84213" y="4254500"/>
          <a:ext cx="25193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公式" r:id="rId7" imgW="1193800" imgH="279400" progId="Equation.3">
                  <p:embed/>
                </p:oleObj>
              </mc:Choice>
              <mc:Fallback>
                <p:oleObj name="公式" r:id="rId7" imgW="1193800" imgH="279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54500"/>
                        <a:ext cx="251936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72225" y="2651125"/>
            <a:ext cx="1660525" cy="2189163"/>
            <a:chOff x="4150" y="1670"/>
            <a:chExt cx="1046" cy="1379"/>
          </a:xfrm>
        </p:grpSpPr>
        <p:sp>
          <p:nvSpPr>
            <p:cNvPr id="31762" name="Line 6"/>
            <p:cNvSpPr>
              <a:spLocks noChangeShapeType="1"/>
            </p:cNvSpPr>
            <p:nvPr/>
          </p:nvSpPr>
          <p:spPr bwMode="auto">
            <a:xfrm>
              <a:off x="4150" y="189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auto">
            <a:xfrm>
              <a:off x="4377" y="2169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auto">
            <a:xfrm>
              <a:off x="4150" y="2532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>
              <a:off x="4377" y="2804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10"/>
            <p:cNvSpPr>
              <a:spLocks noChangeShapeType="1"/>
            </p:cNvSpPr>
            <p:nvPr/>
          </p:nvSpPr>
          <p:spPr bwMode="auto">
            <a:xfrm>
              <a:off x="4150" y="1897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11"/>
            <p:cNvSpPr>
              <a:spLocks noChangeShapeType="1"/>
            </p:cNvSpPr>
            <p:nvPr/>
          </p:nvSpPr>
          <p:spPr bwMode="auto">
            <a:xfrm>
              <a:off x="4377" y="2169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12"/>
            <p:cNvSpPr>
              <a:spLocks noChangeShapeType="1"/>
            </p:cNvSpPr>
            <p:nvPr/>
          </p:nvSpPr>
          <p:spPr bwMode="auto">
            <a:xfrm>
              <a:off x="5103" y="2169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3"/>
            <p:cNvSpPr>
              <a:spLocks noChangeShapeType="1"/>
            </p:cNvSpPr>
            <p:nvPr/>
          </p:nvSpPr>
          <p:spPr bwMode="auto">
            <a:xfrm>
              <a:off x="4876" y="1897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4"/>
            <p:cNvSpPr>
              <a:spLocks noChangeShapeType="1"/>
            </p:cNvSpPr>
            <p:nvPr/>
          </p:nvSpPr>
          <p:spPr bwMode="auto">
            <a:xfrm>
              <a:off x="4150" y="1897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15"/>
            <p:cNvSpPr>
              <a:spLocks noChangeShapeType="1"/>
            </p:cNvSpPr>
            <p:nvPr/>
          </p:nvSpPr>
          <p:spPr bwMode="auto">
            <a:xfrm>
              <a:off x="4150" y="2532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16"/>
            <p:cNvSpPr>
              <a:spLocks noChangeShapeType="1"/>
            </p:cNvSpPr>
            <p:nvPr/>
          </p:nvSpPr>
          <p:spPr bwMode="auto">
            <a:xfrm>
              <a:off x="4876" y="1897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17"/>
            <p:cNvSpPr>
              <a:spLocks noChangeShapeType="1"/>
            </p:cNvSpPr>
            <p:nvPr/>
          </p:nvSpPr>
          <p:spPr bwMode="auto">
            <a:xfrm>
              <a:off x="4876" y="2532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18"/>
            <p:cNvSpPr>
              <a:spLocks noChangeShapeType="1"/>
            </p:cNvSpPr>
            <p:nvPr/>
          </p:nvSpPr>
          <p:spPr bwMode="auto">
            <a:xfrm flipH="1">
              <a:off x="4377" y="1897"/>
              <a:ext cx="499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19"/>
            <p:cNvSpPr>
              <a:spLocks noChangeShapeType="1"/>
            </p:cNvSpPr>
            <p:nvPr/>
          </p:nvSpPr>
          <p:spPr bwMode="auto">
            <a:xfrm>
              <a:off x="4876" y="1897"/>
              <a:ext cx="227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Arc 20"/>
            <p:cNvSpPr>
              <a:spLocks/>
            </p:cNvSpPr>
            <p:nvPr/>
          </p:nvSpPr>
          <p:spPr bwMode="auto">
            <a:xfrm>
              <a:off x="4468" y="2623"/>
              <a:ext cx="90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4" name="Object 21"/>
            <p:cNvGraphicFramePr>
              <a:graphicFrameLocks noChangeAspect="1"/>
            </p:cNvGraphicFramePr>
            <p:nvPr/>
          </p:nvGraphicFramePr>
          <p:xfrm>
            <a:off x="4241" y="2849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7" name="公式" r:id="rId9" imgW="291847" imgH="317225" progId="Equation.3">
                    <p:embed/>
                  </p:oleObj>
                </mc:Choice>
                <mc:Fallback>
                  <p:oleObj name="公式" r:id="rId9" imgW="291847" imgH="317225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849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22"/>
            <p:cNvGraphicFramePr>
              <a:graphicFrameLocks noChangeAspect="1"/>
            </p:cNvGraphicFramePr>
            <p:nvPr/>
          </p:nvGraphicFramePr>
          <p:xfrm>
            <a:off x="4785" y="1670"/>
            <a:ext cx="2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公式" r:id="rId11" imgW="406048" imgH="291847" progId="Equation.3">
                    <p:embed/>
                  </p:oleObj>
                </mc:Choice>
                <mc:Fallback>
                  <p:oleObj name="公式" r:id="rId11" imgW="406048" imgH="291847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670"/>
                          <a:ext cx="25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23"/>
            <p:cNvGraphicFramePr>
              <a:graphicFrameLocks noChangeAspect="1"/>
            </p:cNvGraphicFramePr>
            <p:nvPr/>
          </p:nvGraphicFramePr>
          <p:xfrm>
            <a:off x="5012" y="280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公式" r:id="rId13" imgW="291973" imgH="304668" progId="Equation.3">
                    <p:embed/>
                  </p:oleObj>
                </mc:Choice>
                <mc:Fallback>
                  <p:oleObj name="公式" r:id="rId13" imgW="291973" imgH="304668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804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24"/>
            <p:cNvGraphicFramePr>
              <a:graphicFrameLocks noChangeAspect="1"/>
            </p:cNvGraphicFramePr>
            <p:nvPr/>
          </p:nvGraphicFramePr>
          <p:xfrm>
            <a:off x="4558" y="2577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0" name="公式" r:id="rId15" imgW="266353" imgH="317087" progId="Equation.3">
                    <p:embed/>
                  </p:oleObj>
                </mc:Choice>
                <mc:Fallback>
                  <p:oleObj name="公式" r:id="rId15" imgW="266353" imgH="317087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577"/>
                          <a:ext cx="1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49" name="Object 25"/>
          <p:cNvGraphicFramePr>
            <a:graphicFrameLocks noChangeAspect="1"/>
          </p:cNvGraphicFramePr>
          <p:nvPr/>
        </p:nvGraphicFramePr>
        <p:xfrm>
          <a:off x="544513" y="403225"/>
          <a:ext cx="8348662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17" imgW="3289300" imgH="533400" progId="Equation.3">
                  <p:embed/>
                </p:oleObj>
              </mc:Choice>
              <mc:Fallback>
                <p:oleObj name="公式" r:id="rId17" imgW="3289300" imgH="533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03225"/>
                        <a:ext cx="8348662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26"/>
          <p:cNvSpPr txBox="1">
            <a:spLocks noChangeArrowheads="1"/>
          </p:cNvSpPr>
          <p:nvPr/>
        </p:nvSpPr>
        <p:spPr bwMode="auto">
          <a:xfrm>
            <a:off x="533400" y="609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33400" y="1981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3348038" y="4221163"/>
          <a:ext cx="19446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19" imgW="749300" imgH="330200" progId="Equation.3">
                  <p:embed/>
                </p:oleObj>
              </mc:Choice>
              <mc:Fallback>
                <p:oleObj name="公式" r:id="rId19" imgW="749300" imgH="330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21163"/>
                        <a:ext cx="194468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3276600" y="4868863"/>
          <a:ext cx="11874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21" imgW="431613" imgH="431613" progId="Equation.3">
                  <p:embed/>
                </p:oleObj>
              </mc:Choice>
              <mc:Fallback>
                <p:oleObj name="Equation" r:id="rId21" imgW="431613" imgH="431613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8863"/>
                        <a:ext cx="118745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3213100" y="2074863"/>
          <a:ext cx="288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23" imgW="2882900" imgH="444500" progId="Equation.3">
                  <p:embed/>
                </p:oleObj>
              </mc:Choice>
              <mc:Fallback>
                <p:oleObj name="Equation" r:id="rId23" imgW="2882900" imgH="4445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074863"/>
                        <a:ext cx="288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3238500" y="29337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25" imgW="1002865" imgH="850531" progId="Equation.3">
                  <p:embed/>
                </p:oleObj>
              </mc:Choice>
              <mc:Fallback>
                <p:oleObj name="Equation" r:id="rId25" imgW="1002865" imgH="850531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933700"/>
                        <a:ext cx="1003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914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FFFF00"/>
                </a:solidFill>
                <a:ea typeface="楷体_GB2312" pitchFamily="49" charset="-122"/>
              </a:rPr>
              <a:t>9.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2209800" cy="457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29098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b="0"/>
          </a:p>
        </p:txBody>
      </p:sp>
      <p:sp>
        <p:nvSpPr>
          <p:cNvPr id="32783" name="Text Box 10"/>
          <p:cNvSpPr txBox="1">
            <a:spLocks noChangeArrowheads="1"/>
          </p:cNvSpPr>
          <p:nvPr/>
        </p:nvSpPr>
        <p:spPr bwMode="auto">
          <a:xfrm>
            <a:off x="304800" y="1066800"/>
            <a:ext cx="1028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1.</a:t>
            </a:r>
            <a:r>
              <a:rPr lang="en-US" altLang="zh-CN" b="0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设</a:t>
            </a:r>
          </a:p>
        </p:txBody>
      </p:sp>
      <p:graphicFrame>
        <p:nvGraphicFramePr>
          <p:cNvPr id="32770" name="Object 0"/>
          <p:cNvGraphicFramePr>
            <a:graphicFrameLocks noChangeAspect="1"/>
          </p:cNvGraphicFramePr>
          <p:nvPr/>
        </p:nvGraphicFramePr>
        <p:xfrm>
          <a:off x="1066800" y="1038225"/>
          <a:ext cx="2895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3" imgW="39794760" imgH="7709040" progId="Equation.3">
                  <p:embed/>
                </p:oleObj>
              </mc:Choice>
              <mc:Fallback>
                <p:oleObj name="Equation" r:id="rId3" imgW="39794760" imgH="7709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38225"/>
                        <a:ext cx="28956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3886200" y="1050925"/>
          <a:ext cx="2743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公式" r:id="rId5" imgW="38170080" imgH="7709040" progId="Equation.3">
                  <p:embed/>
                </p:oleObj>
              </mc:Choice>
              <mc:Fallback>
                <p:oleObj name="公式" r:id="rId5" imgW="38170080" imgH="770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50925"/>
                        <a:ext cx="27432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3"/>
          <p:cNvSpPr txBox="1">
            <a:spLocks noChangeArrowheads="1"/>
          </p:cNvSpPr>
          <p:nvPr/>
        </p:nvSpPr>
        <p:spPr bwMode="auto">
          <a:xfrm>
            <a:off x="457200" y="1600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求向量</a:t>
            </a: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752600" y="1676400"/>
          <a:ext cx="2667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7" imgW="34514280" imgH="6489720" progId="Equation.3">
                  <p:embed/>
                </p:oleObj>
              </mc:Choice>
              <mc:Fallback>
                <p:oleObj name="Equation" r:id="rId7" imgW="34514280" imgH="64897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2667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4419600" y="1676400"/>
            <a:ext cx="418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FF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轴上的投影及它在 </a:t>
            </a:r>
            <a:r>
              <a:rPr lang="en-US" altLang="zh-CN" i="1">
                <a:solidFill>
                  <a:srgbClr val="FFFFFF"/>
                </a:solidFill>
              </a:rPr>
              <a:t>y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381000" y="2209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轴上的分向量</a:t>
            </a:r>
            <a:r>
              <a:rPr lang="en-US" altLang="zh-CN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114800" y="4876800"/>
          <a:ext cx="1219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9" imgW="15422760" imgH="7302600" progId="Equation.3">
                  <p:embed/>
                </p:oleObj>
              </mc:Choice>
              <mc:Fallback>
                <p:oleObj name="Equation" r:id="rId9" imgW="15422760" imgH="730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12192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990600" y="5486400"/>
            <a:ext cx="337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在 </a:t>
            </a:r>
            <a:r>
              <a:rPr lang="en-US" altLang="zh-CN" i="1">
                <a:solidFill>
                  <a:srgbClr val="FFFF00"/>
                </a:solidFill>
              </a:rPr>
              <a:t>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轴上的分向量为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267200" y="5410200"/>
          <a:ext cx="1447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1" imgW="19078560" imgH="8521560" progId="Equation.3">
                  <p:embed/>
                </p:oleObj>
              </mc:Choice>
              <mc:Fallback>
                <p:oleObj name="Equation" r:id="rId11" imgW="19078560" imgH="85215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10200"/>
                        <a:ext cx="14478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838200" y="4876800"/>
            <a:ext cx="339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故在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轴上的投影为</a:t>
            </a:r>
          </a:p>
        </p:txBody>
      </p:sp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6553200" y="1030288"/>
          <a:ext cx="2362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13" imgW="32483160" imgH="7709040" progId="Equation.3">
                  <p:embed/>
                </p:oleObj>
              </mc:Choice>
              <mc:Fallback>
                <p:oleObj name="Equation" r:id="rId13" imgW="32483160" imgH="7709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30288"/>
                        <a:ext cx="23622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258888" y="2924175"/>
          <a:ext cx="2511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公式" r:id="rId15" imgW="34514280" imgH="6489720" progId="Equation.3">
                  <p:embed/>
                </p:oleObj>
              </mc:Choice>
              <mc:Fallback>
                <p:oleObj name="公式" r:id="rId15" imgW="34514280" imgH="64897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25114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692275" y="3429000"/>
          <a:ext cx="26003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公式" r:id="rId17" imgW="35732880" imgH="7709040" progId="Equation.3">
                  <p:embed/>
                </p:oleObj>
              </mc:Choice>
              <mc:Fallback>
                <p:oleObj name="公式" r:id="rId17" imgW="35732880" imgH="7709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26003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284663" y="3429000"/>
          <a:ext cx="25384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公式" r:id="rId19" imgW="35326800" imgH="7709040" progId="Equation.3">
                  <p:embed/>
                </p:oleObj>
              </mc:Choice>
              <mc:Fallback>
                <p:oleObj name="公式" r:id="rId19" imgW="35326800" imgH="7709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29000"/>
                        <a:ext cx="253841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6794500" y="3457575"/>
          <a:ext cx="22733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公式" r:id="rId21" imgW="31264560" imgH="7709040" progId="Equation.3">
                  <p:embed/>
                </p:oleObj>
              </mc:Choice>
              <mc:Fallback>
                <p:oleObj name="公式" r:id="rId21" imgW="31264560" imgH="7709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457575"/>
                        <a:ext cx="22733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725613" y="4076700"/>
          <a:ext cx="2451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23" imgW="34108200" imgH="7709040" progId="Equation.3">
                  <p:embed/>
                </p:oleObj>
              </mc:Choice>
              <mc:Fallback>
                <p:oleObj name="公式" r:id="rId23" imgW="34108200" imgH="7709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4076700"/>
                        <a:ext cx="24511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30" grpId="0" build="p" autoUpdateAnimBg="0"/>
      <p:bldP spid="3893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6553200" y="2921000"/>
            <a:ext cx="2209800" cy="5826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7162800" y="2919413"/>
            <a:ext cx="990600" cy="5857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6553200" y="2895600"/>
            <a:ext cx="611188" cy="61118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553200" y="3505200"/>
            <a:ext cx="164465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该平行四边形的对角线的长度分别为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6227763" y="5516563"/>
          <a:ext cx="1219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3" imgW="17453880" imgH="7709040" progId="Equation.3">
                  <p:embed/>
                </p:oleObj>
              </mc:Choice>
              <mc:Fallback>
                <p:oleObj name="Equation" r:id="rId3" imgW="17453880" imgH="7709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516563"/>
                        <a:ext cx="121920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295400" y="1828800"/>
            <a:ext cx="313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对角线的长分别为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39750" y="1828800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7162800" y="2895600"/>
            <a:ext cx="164465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8189913" y="2894013"/>
            <a:ext cx="611187" cy="611187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086600" y="3581400"/>
            <a:ext cx="323850" cy="269875"/>
            <a:chOff x="4464" y="2230"/>
            <a:chExt cx="204" cy="170"/>
          </a:xfrm>
        </p:grpSpPr>
        <p:graphicFrame>
          <p:nvGraphicFramePr>
            <p:cNvPr id="33804" name="Object 17"/>
            <p:cNvGraphicFramePr>
              <a:graphicFrameLocks noChangeAspect="1"/>
            </p:cNvGraphicFramePr>
            <p:nvPr/>
          </p:nvGraphicFramePr>
          <p:xfrm>
            <a:off x="4464" y="2248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9" name="Equation" r:id="rId5" imgW="9736200" imgH="7709040" progId="Equation.3">
                    <p:embed/>
                  </p:oleObj>
                </mc:Choice>
                <mc:Fallback>
                  <p:oleObj name="Equation" r:id="rId5" imgW="9736200" imgH="77090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48"/>
                          <a:ext cx="19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0" name="Line 18"/>
            <p:cNvSpPr>
              <a:spLocks noChangeShapeType="1"/>
            </p:cNvSpPr>
            <p:nvPr/>
          </p:nvSpPr>
          <p:spPr bwMode="auto">
            <a:xfrm>
              <a:off x="4464" y="223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551613" y="2994025"/>
            <a:ext cx="254000" cy="296863"/>
            <a:chOff x="4127" y="1886"/>
            <a:chExt cx="160" cy="187"/>
          </a:xfrm>
        </p:grpSpPr>
        <p:graphicFrame>
          <p:nvGraphicFramePr>
            <p:cNvPr id="33803" name="Object 20"/>
            <p:cNvGraphicFramePr>
              <a:graphicFrameLocks noChangeAspect="1"/>
            </p:cNvGraphicFramePr>
            <p:nvPr/>
          </p:nvGraphicFramePr>
          <p:xfrm>
            <a:off x="4127" y="1920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0" name="Equation" r:id="rId7" imgW="7299000" imgH="7709040" progId="Equation.3">
                    <p:embed/>
                  </p:oleObj>
                </mc:Choice>
                <mc:Fallback>
                  <p:oleObj name="Equation" r:id="rId7" imgW="7299000" imgH="77090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1920"/>
                          <a:ext cx="145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Line 21"/>
            <p:cNvSpPr>
              <a:spLocks noChangeShapeType="1"/>
            </p:cNvSpPr>
            <p:nvPr/>
          </p:nvSpPr>
          <p:spPr bwMode="auto">
            <a:xfrm>
              <a:off x="4128" y="188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1143000" y="2509838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9" imgW="61729560" imgH="6489720" progId="Equation.3">
                  <p:embed/>
                </p:oleObj>
              </mc:Choice>
              <mc:Fallback>
                <p:oleObj name="Equation" r:id="rId9" imgW="61729560" imgH="64897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09838"/>
                        <a:ext cx="434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1981200" y="4267200"/>
          <a:ext cx="2514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11" imgW="36951480" imgH="6489720" progId="Equation.3">
                  <p:embed/>
                </p:oleObj>
              </mc:Choice>
              <mc:Fallback>
                <p:oleObj name="Equation" r:id="rId11" imgW="36951480" imgH="6489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2514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1143000" y="3598863"/>
          <a:ext cx="2667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13" imgW="35326800" imgH="7709040" progId="Equation.3">
                  <p:embed/>
                </p:oleObj>
              </mc:Choice>
              <mc:Fallback>
                <p:oleObj name="Equation" r:id="rId13" imgW="35326800" imgH="7709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98863"/>
                        <a:ext cx="26670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1676400" y="4724400"/>
          <a:ext cx="2209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15" imgW="29233800" imgH="7709040" progId="Equation.3">
                  <p:embed/>
                </p:oleObj>
              </mc:Choice>
              <mc:Fallback>
                <p:oleObj name="Equation" r:id="rId15" imgW="29233800" imgH="7709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209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Rectangle 6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60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FF00"/>
                </a:solidFill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33799" name="Object 61"/>
          <p:cNvGraphicFramePr>
            <a:graphicFrameLocks noChangeAspect="1"/>
          </p:cNvGraphicFramePr>
          <p:nvPr/>
        </p:nvGraphicFramePr>
        <p:xfrm>
          <a:off x="946150" y="457200"/>
          <a:ext cx="39766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17" imgW="54011880" imgH="7709040" progId="Equation.3">
                  <p:embed/>
                </p:oleObj>
              </mc:Choice>
              <mc:Fallback>
                <p:oleObj name="Equation" r:id="rId17" imgW="54011880" imgH="7709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57200"/>
                        <a:ext cx="39766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62"/>
          <p:cNvGraphicFramePr>
            <a:graphicFrameLocks noChangeAspect="1"/>
          </p:cNvGraphicFramePr>
          <p:nvPr/>
        </p:nvGraphicFramePr>
        <p:xfrm>
          <a:off x="4953000" y="533400"/>
          <a:ext cx="3848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19" imgW="51168600" imgH="6896160" progId="Equation.3">
                  <p:embed/>
                </p:oleObj>
              </mc:Choice>
              <mc:Fallback>
                <p:oleObj name="Equation" r:id="rId19" imgW="51168600" imgH="68961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"/>
                        <a:ext cx="38481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Text Box 63"/>
          <p:cNvSpPr txBox="1">
            <a:spLocks noChangeArrowheads="1"/>
          </p:cNvSpPr>
          <p:nvPr/>
        </p:nvSpPr>
        <p:spPr bwMode="auto">
          <a:xfrm>
            <a:off x="533400" y="1066800"/>
            <a:ext cx="437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行四边形的对角线的长度 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graphicFrame>
        <p:nvGraphicFramePr>
          <p:cNvPr id="40000" name="Object 64"/>
          <p:cNvGraphicFramePr>
            <a:graphicFrameLocks noChangeAspect="1"/>
          </p:cNvGraphicFramePr>
          <p:nvPr/>
        </p:nvGraphicFramePr>
        <p:xfrm>
          <a:off x="4343400" y="1828800"/>
          <a:ext cx="2895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21" imgW="39794760" imgH="6896160" progId="Equation.3">
                  <p:embed/>
                </p:oleObj>
              </mc:Choice>
              <mc:Fallback>
                <p:oleObj name="Equation" r:id="rId21" imgW="39794760" imgH="68961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2895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02" name="Object 66"/>
          <p:cNvGraphicFramePr>
            <a:graphicFrameLocks noChangeAspect="1"/>
          </p:cNvGraphicFramePr>
          <p:nvPr/>
        </p:nvGraphicFramePr>
        <p:xfrm>
          <a:off x="2590800" y="3124200"/>
          <a:ext cx="1574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23" imgW="22734360" imgH="6489720" progId="Equation.3">
                  <p:embed/>
                </p:oleObj>
              </mc:Choice>
              <mc:Fallback>
                <p:oleObj name="Equation" r:id="rId23" imgW="22734360" imgH="648972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15748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3" name="Text Box 67"/>
          <p:cNvSpPr txBox="1">
            <a:spLocks noChangeArrowheads="1"/>
          </p:cNvSpPr>
          <p:nvPr/>
        </p:nvSpPr>
        <p:spPr bwMode="auto">
          <a:xfrm>
            <a:off x="669925" y="41592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  <p:bldP spid="39942" grpId="0" animBg="1"/>
      <p:bldP spid="39943" grpId="0" animBg="1"/>
      <p:bldP spid="39944" grpId="0" animBg="1"/>
      <p:bldP spid="39945" grpId="0" autoUpdateAnimBg="0"/>
      <p:bldP spid="39947" grpId="0" build="p" autoUpdateAnimBg="0"/>
      <p:bldP spid="39948" grpId="0" build="p" autoUpdateAnimBg="0"/>
      <p:bldP spid="39949" grpId="0" animBg="1"/>
      <p:bldP spid="39950" grpId="0" animBg="1"/>
      <p:bldP spid="4000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1905000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84664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5400" dirty="0" smtClean="0"/>
              <a:t>P</a:t>
            </a:r>
            <a:r>
              <a:rPr lang="en-US" altLang="zh-CN" dirty="0" smtClean="0"/>
              <a:t>13</a:t>
            </a:r>
            <a:endParaRPr lang="en-US" altLang="zh-CN" dirty="0"/>
          </a:p>
          <a:p>
            <a:pPr marL="457200" indent="-457200"/>
            <a:r>
              <a:rPr lang="en-US" altLang="zh-CN" sz="5400" dirty="0"/>
              <a:t> </a:t>
            </a:r>
          </a:p>
          <a:p>
            <a:pPr marL="457200" indent="-457200"/>
            <a:r>
              <a:rPr lang="en-US" altLang="zh-CN" sz="5400" dirty="0"/>
              <a:t> 1          </a:t>
            </a:r>
            <a:r>
              <a:rPr lang="en-US" altLang="zh-CN" sz="5400" dirty="0" smtClean="0"/>
              <a:t> 3           </a:t>
            </a:r>
            <a:r>
              <a:rPr lang="en-US" altLang="zh-CN" sz="5400" dirty="0"/>
              <a:t>5         13 </a:t>
            </a:r>
          </a:p>
          <a:p>
            <a:pPr marL="457200" indent="-457200"/>
            <a:r>
              <a:rPr lang="en-US" altLang="zh-CN" sz="5400" dirty="0"/>
              <a:t>  </a:t>
            </a:r>
          </a:p>
          <a:p>
            <a:pPr marL="457200" indent="-457200"/>
            <a:r>
              <a:rPr lang="en-US" altLang="zh-CN" sz="5400" dirty="0" smtClean="0"/>
              <a:t>14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不能用点乘）</a:t>
            </a:r>
            <a:r>
              <a:rPr lang="en-US" altLang="zh-CN" sz="1800" dirty="0" smtClean="0"/>
              <a:t>        </a:t>
            </a:r>
            <a:r>
              <a:rPr lang="en-US" altLang="zh-CN" sz="5400" dirty="0"/>
              <a:t>15        17      </a:t>
            </a:r>
            <a:r>
              <a:rPr lang="en-US" altLang="zh-CN" sz="5400" dirty="0" smtClean="0"/>
              <a:t> 18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 flipH="1" flipV="1">
            <a:off x="6926263" y="2435225"/>
            <a:ext cx="137160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H="1" flipV="1">
            <a:off x="6929438" y="2435225"/>
            <a:ext cx="1371600" cy="9937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5935663" y="2435225"/>
            <a:ext cx="99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5938838" y="2435225"/>
            <a:ext cx="990600" cy="2209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6929438" y="2435225"/>
            <a:ext cx="762000" cy="220980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5935663" y="3429000"/>
            <a:ext cx="2289175" cy="121602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943600" y="4648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5943600" y="4648200"/>
            <a:ext cx="1752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7688263" y="3425825"/>
            <a:ext cx="609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7697788" y="3352800"/>
            <a:ext cx="622300" cy="1292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819400" y="3433763"/>
            <a:ext cx="10017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3821113" y="2714625"/>
            <a:ext cx="438150" cy="7191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V="1">
            <a:off x="2819400" y="2714625"/>
            <a:ext cx="1439863" cy="719138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50850" y="1066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向量的加法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971800" y="1752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或三角形法则</a:t>
            </a:r>
            <a:r>
              <a:rPr lang="en-US" altLang="zh-CN"/>
              <a:t>)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81000" y="17526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平行四边形法则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1004888" y="3206750"/>
            <a:ext cx="103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V="1">
            <a:off x="1004888" y="2493963"/>
            <a:ext cx="452437" cy="7191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2060575" y="2493963"/>
            <a:ext cx="454025" cy="7191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1477963" y="2493963"/>
            <a:ext cx="10366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1025525" y="2493963"/>
            <a:ext cx="1489075" cy="7191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81000" y="3886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运算规律 </a:t>
            </a:r>
            <a:r>
              <a:rPr lang="en-US" altLang="zh-CN"/>
              <a:t>: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57200" y="4551363"/>
            <a:ext cx="1531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交换律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57200" y="51609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结合律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846763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三角形法则可推广到多个向量相加 </a:t>
            </a:r>
            <a:r>
              <a:rPr lang="en-US" altLang="zh-CN"/>
              <a:t>.</a:t>
            </a:r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838200" y="2403475"/>
          <a:ext cx="336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3" imgW="4861800" imgH="7709040" progId="Equation.3">
                  <p:embed/>
                </p:oleObj>
              </mc:Choice>
              <mc:Fallback>
                <p:oleObj name="Equation" r:id="rId3" imgW="4861800" imgH="7709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03475"/>
                        <a:ext cx="336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9" name="Object 35"/>
          <p:cNvGraphicFramePr>
            <a:graphicFrameLocks noChangeAspect="1"/>
          </p:cNvGraphicFramePr>
          <p:nvPr/>
        </p:nvGraphicFramePr>
        <p:xfrm>
          <a:off x="1825488" y="4513822"/>
          <a:ext cx="198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5" imgW="33701760" imgH="7709040" progId="Equation.3">
                  <p:embed/>
                </p:oleObj>
              </mc:Choice>
              <mc:Fallback>
                <p:oleObj name="Equation" r:id="rId5" imgW="33701760" imgH="77090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488" y="4513822"/>
                        <a:ext cx="1981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705600" y="4800600"/>
            <a:ext cx="250825" cy="307975"/>
            <a:chOff x="4368" y="2208"/>
            <a:chExt cx="158" cy="194"/>
          </a:xfrm>
        </p:grpSpPr>
        <p:graphicFrame>
          <p:nvGraphicFramePr>
            <p:cNvPr id="3090" name="Object 56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7" imgW="7299000" imgH="7709040" progId="Equation.3">
                    <p:embed/>
                  </p:oleObj>
                </mc:Choice>
                <mc:Fallback>
                  <p:oleObj name="Equation" r:id="rId7" imgW="7299000" imgH="77090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2" name="Line 5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8072438" y="3962400"/>
            <a:ext cx="252412" cy="377825"/>
            <a:chOff x="1931" y="1314"/>
            <a:chExt cx="159" cy="238"/>
          </a:xfrm>
        </p:grpSpPr>
        <p:graphicFrame>
          <p:nvGraphicFramePr>
            <p:cNvPr id="3089" name="Object 59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9" imgW="6892560" imgH="10553760" progId="Equation.3">
                    <p:embed/>
                  </p:oleObj>
                </mc:Choice>
                <mc:Fallback>
                  <p:oleObj name="Equation" r:id="rId9" imgW="6892560" imgH="1055376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1" name="Line 60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7615238" y="2590800"/>
            <a:ext cx="252412" cy="304800"/>
            <a:chOff x="4944" y="864"/>
            <a:chExt cx="159" cy="192"/>
          </a:xfrm>
        </p:grpSpPr>
        <p:graphicFrame>
          <p:nvGraphicFramePr>
            <p:cNvPr id="3088" name="Object 62"/>
            <p:cNvGraphicFramePr>
              <a:graphicFrameLocks noChangeAspect="1"/>
            </p:cNvGraphicFramePr>
            <p:nvPr/>
          </p:nvGraphicFramePr>
          <p:xfrm>
            <a:off x="4960" y="90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11" imgW="6486480" imgH="7709040" progId="Equation.3">
                    <p:embed/>
                  </p:oleObj>
                </mc:Choice>
                <mc:Fallback>
                  <p:oleObj name="Equation" r:id="rId11" imgW="6486480" imgH="770904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904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0" name="Line 63"/>
            <p:cNvSpPr>
              <a:spLocks noChangeShapeType="1"/>
            </p:cNvSpPr>
            <p:nvPr/>
          </p:nvSpPr>
          <p:spPr bwMode="auto">
            <a:xfrm>
              <a:off x="4944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477000" y="3886200"/>
            <a:ext cx="781050" cy="361950"/>
            <a:chOff x="4227" y="1680"/>
            <a:chExt cx="492" cy="228"/>
          </a:xfrm>
        </p:grpSpPr>
        <p:graphicFrame>
          <p:nvGraphicFramePr>
            <p:cNvPr id="3087" name="Object 65"/>
            <p:cNvGraphicFramePr>
              <a:graphicFrameLocks noChangeAspect="1"/>
            </p:cNvGraphicFramePr>
            <p:nvPr/>
          </p:nvGraphicFramePr>
          <p:xfrm>
            <a:off x="4232" y="1700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13" imgW="23952960" imgH="10553760" progId="Equation.3">
                    <p:embed/>
                  </p:oleObj>
                </mc:Choice>
                <mc:Fallback>
                  <p:oleObj name="Equation" r:id="rId13" imgW="23952960" imgH="1055376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700"/>
                          <a:ext cx="47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8" name="Line 66"/>
            <p:cNvSpPr>
              <a:spLocks noChangeShapeType="1"/>
            </p:cNvSpPr>
            <p:nvPr/>
          </p:nvSpPr>
          <p:spPr bwMode="auto">
            <a:xfrm>
              <a:off x="422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67"/>
            <p:cNvSpPr>
              <a:spLocks noChangeShapeType="1"/>
            </p:cNvSpPr>
            <p:nvPr/>
          </p:nvSpPr>
          <p:spPr bwMode="auto">
            <a:xfrm>
              <a:off x="4560" y="16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732588" y="2924175"/>
            <a:ext cx="785812" cy="371475"/>
            <a:chOff x="4464" y="1152"/>
            <a:chExt cx="495" cy="234"/>
          </a:xfrm>
        </p:grpSpPr>
        <p:graphicFrame>
          <p:nvGraphicFramePr>
            <p:cNvPr id="3086" name="Object 69"/>
            <p:cNvGraphicFramePr>
              <a:graphicFrameLocks noChangeAspect="1"/>
            </p:cNvGraphicFramePr>
            <p:nvPr/>
          </p:nvGraphicFramePr>
          <p:xfrm>
            <a:off x="4488" y="117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15" imgW="23140800" imgH="10553760" progId="Equation.3">
                    <p:embed/>
                  </p:oleObj>
                </mc:Choice>
                <mc:Fallback>
                  <p:oleObj name="Equation" r:id="rId15" imgW="23140800" imgH="1055376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1178"/>
                          <a:ext cx="45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6" name="Line 70"/>
            <p:cNvSpPr>
              <a:spLocks noChangeShapeType="1"/>
            </p:cNvSpPr>
            <p:nvPr/>
          </p:nvSpPr>
          <p:spPr bwMode="auto">
            <a:xfrm>
              <a:off x="4464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71"/>
            <p:cNvSpPr>
              <a:spLocks noChangeShapeType="1"/>
            </p:cNvSpPr>
            <p:nvPr/>
          </p:nvSpPr>
          <p:spPr bwMode="auto">
            <a:xfrm>
              <a:off x="4800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706938" y="3429000"/>
            <a:ext cx="1574800" cy="441325"/>
            <a:chOff x="3112" y="1392"/>
            <a:chExt cx="992" cy="278"/>
          </a:xfrm>
        </p:grpSpPr>
        <p:graphicFrame>
          <p:nvGraphicFramePr>
            <p:cNvPr id="3085" name="Object 73"/>
            <p:cNvGraphicFramePr>
              <a:graphicFrameLocks noChangeAspect="1"/>
            </p:cNvGraphicFramePr>
            <p:nvPr/>
          </p:nvGraphicFramePr>
          <p:xfrm>
            <a:off x="3112" y="1414"/>
            <a:ext cx="9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17" imgW="50356080" imgH="12992040" progId="Equation.3">
                    <p:embed/>
                  </p:oleObj>
                </mc:Choice>
                <mc:Fallback>
                  <p:oleObj name="Equation" r:id="rId17" imgW="50356080" imgH="1299204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414"/>
                          <a:ext cx="99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3" name="Line 74"/>
            <p:cNvSpPr>
              <a:spLocks noChangeShapeType="1"/>
            </p:cNvSpPr>
            <p:nvPr/>
          </p:nvSpPr>
          <p:spPr bwMode="auto">
            <a:xfrm>
              <a:off x="3137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75"/>
            <p:cNvSpPr>
              <a:spLocks noChangeShapeType="1"/>
            </p:cNvSpPr>
            <p:nvPr/>
          </p:nvSpPr>
          <p:spPr bwMode="auto">
            <a:xfrm>
              <a:off x="3552" y="13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76"/>
            <p:cNvSpPr>
              <a:spLocks noChangeShapeType="1"/>
            </p:cNvSpPr>
            <p:nvPr/>
          </p:nvSpPr>
          <p:spPr bwMode="auto">
            <a:xfrm>
              <a:off x="3873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22" name="Object 78"/>
          <p:cNvGraphicFramePr>
            <a:graphicFrameLocks noChangeAspect="1"/>
          </p:cNvGraphicFramePr>
          <p:nvPr/>
        </p:nvGraphicFramePr>
        <p:xfrm>
          <a:off x="5003800" y="2781300"/>
          <a:ext cx="1520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公式" r:id="rId19" imgW="22734360" imgH="7709040" progId="Equation.3">
                  <p:embed/>
                </p:oleObj>
              </mc:Choice>
              <mc:Fallback>
                <p:oleObj name="公式" r:id="rId19" imgW="22734360" imgH="77090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81300"/>
                        <a:ext cx="15208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83"/>
          <p:cNvGraphicFramePr>
            <a:graphicFrameLocks noChangeAspect="1"/>
          </p:cNvGraphicFramePr>
          <p:nvPr/>
        </p:nvGraphicFramePr>
        <p:xfrm>
          <a:off x="1371600" y="3241675"/>
          <a:ext cx="3286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21" imgW="4861800" imgH="6489720" progId="Equation.3">
                  <p:embed/>
                </p:oleObj>
              </mc:Choice>
              <mc:Fallback>
                <p:oleObj name="Equation" r:id="rId21" imgW="4861800" imgH="648972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41675"/>
                        <a:ext cx="3286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3" name="Object 89"/>
          <p:cNvGraphicFramePr>
            <a:graphicFrameLocks noChangeAspect="1"/>
          </p:cNvGraphicFramePr>
          <p:nvPr/>
        </p:nvGraphicFramePr>
        <p:xfrm>
          <a:off x="1371600" y="2514600"/>
          <a:ext cx="914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23" imgW="14204160" imgH="7709040" progId="Equation.3">
                  <p:embed/>
                </p:oleObj>
              </mc:Choice>
              <mc:Fallback>
                <p:oleObj name="Equation" r:id="rId23" imgW="14204160" imgH="7709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914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2" name="Rectangle 9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886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二、向量的线性运算</a:t>
            </a:r>
          </a:p>
        </p:txBody>
      </p:sp>
      <p:graphicFrame>
        <p:nvGraphicFramePr>
          <p:cNvPr id="6241" name="Object 97"/>
          <p:cNvGraphicFramePr>
            <a:graphicFrameLocks noChangeAspect="1"/>
          </p:cNvGraphicFramePr>
          <p:nvPr/>
        </p:nvGraphicFramePr>
        <p:xfrm>
          <a:off x="1905000" y="5160963"/>
          <a:ext cx="18288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25" imgW="27608760" imgH="8928000" progId="Equation.3">
                  <p:embed/>
                </p:oleObj>
              </mc:Choice>
              <mc:Fallback>
                <p:oleObj name="Equation" r:id="rId25" imgW="27608760" imgH="89280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60963"/>
                        <a:ext cx="18288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2" name="Object 98"/>
          <p:cNvGraphicFramePr>
            <a:graphicFrameLocks noChangeAspect="1"/>
          </p:cNvGraphicFramePr>
          <p:nvPr/>
        </p:nvGraphicFramePr>
        <p:xfrm>
          <a:off x="3810000" y="5181600"/>
          <a:ext cx="2133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27" imgW="32889600" imgH="8928000" progId="Equation.3">
                  <p:embed/>
                </p:oleObj>
              </mc:Choice>
              <mc:Fallback>
                <p:oleObj name="Equation" r:id="rId27" imgW="32889600" imgH="89280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0"/>
                        <a:ext cx="21336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3" name="Object 99"/>
          <p:cNvGraphicFramePr>
            <a:graphicFrameLocks noChangeAspect="1"/>
          </p:cNvGraphicFramePr>
          <p:nvPr/>
        </p:nvGraphicFramePr>
        <p:xfrm>
          <a:off x="5943600" y="5202238"/>
          <a:ext cx="1905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29" imgW="28421280" imgH="7709040" progId="Equation.3">
                  <p:embed/>
                </p:oleObj>
              </mc:Choice>
              <mc:Fallback>
                <p:oleObj name="Equation" r:id="rId29" imgW="28421280" imgH="77090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02238"/>
                        <a:ext cx="1905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4" name="Object 100"/>
          <p:cNvGraphicFramePr>
            <a:graphicFrameLocks noChangeAspect="1"/>
          </p:cNvGraphicFramePr>
          <p:nvPr/>
        </p:nvGraphicFramePr>
        <p:xfrm>
          <a:off x="2895600" y="2514600"/>
          <a:ext cx="914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1" imgW="14204160" imgH="7709040" progId="Equation.3">
                  <p:embed/>
                </p:oleObj>
              </mc:Choice>
              <mc:Fallback>
                <p:oleObj name="Equation" r:id="rId31" imgW="14204160" imgH="77090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914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5" name="Object 101"/>
          <p:cNvGraphicFramePr>
            <a:graphicFrameLocks noChangeAspect="1"/>
          </p:cNvGraphicFramePr>
          <p:nvPr/>
        </p:nvGraphicFramePr>
        <p:xfrm>
          <a:off x="3124200" y="3429000"/>
          <a:ext cx="3286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33" imgW="4861800" imgH="6489720" progId="Equation.3">
                  <p:embed/>
                </p:oleObj>
              </mc:Choice>
              <mc:Fallback>
                <p:oleObj name="Equation" r:id="rId33" imgW="4861800" imgH="648972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3286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" name="Object 102"/>
          <p:cNvGraphicFramePr>
            <a:graphicFrameLocks noChangeAspect="1"/>
          </p:cNvGraphicFramePr>
          <p:nvPr/>
        </p:nvGraphicFramePr>
        <p:xfrm>
          <a:off x="4038600" y="2971800"/>
          <a:ext cx="336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5" imgW="4861800" imgH="7709040" progId="Equation.3">
                  <p:embed/>
                </p:oleObj>
              </mc:Choice>
              <mc:Fallback>
                <p:oleObj name="Equation" r:id="rId35" imgW="4861800" imgH="770904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71800"/>
                        <a:ext cx="336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60" grpId="0" autoUpdateAnimBg="0"/>
      <p:bldP spid="6161" grpId="0" autoUpdateAnimBg="0"/>
      <p:bldP spid="6162" grpId="0" autoUpdateAnimBg="0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utoUpdateAnimBg="0"/>
      <p:bldP spid="6169" grpId="0" autoUpdateAnimBg="0"/>
      <p:bldP spid="6170" grpId="0" autoUpdateAnimBg="0"/>
      <p:bldP spid="61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2209800" y="5486400"/>
            <a:ext cx="2174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V="1">
            <a:off x="4384675" y="4292600"/>
            <a:ext cx="2320925" cy="119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 flipV="1">
            <a:off x="2789238" y="3316288"/>
            <a:ext cx="3916362" cy="976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2789238" y="1905000"/>
            <a:ext cx="2755900" cy="141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538788" y="1931988"/>
            <a:ext cx="1014412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2209800" y="2990850"/>
            <a:ext cx="4351338" cy="24955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67188" y="3962400"/>
            <a:ext cx="252412" cy="304800"/>
            <a:chOff x="2016" y="1872"/>
            <a:chExt cx="159" cy="192"/>
          </a:xfrm>
        </p:grpSpPr>
        <p:graphicFrame>
          <p:nvGraphicFramePr>
            <p:cNvPr id="4104" name="Object 9"/>
            <p:cNvGraphicFramePr>
              <a:graphicFrameLocks noChangeAspect="1"/>
            </p:cNvGraphicFramePr>
            <p:nvPr/>
          </p:nvGraphicFramePr>
          <p:xfrm>
            <a:off x="2016" y="191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3" imgW="6080400" imgH="7709040" progId="Equation.3">
                    <p:embed/>
                  </p:oleObj>
                </mc:Choice>
                <mc:Fallback>
                  <p:oleObj name="Equation" r:id="rId3" imgW="6080400" imgH="7709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91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0" name="Line 10"/>
            <p:cNvSpPr>
              <a:spLocks noChangeShapeType="1"/>
            </p:cNvSpPr>
            <p:nvPr/>
          </p:nvSpPr>
          <p:spPr bwMode="auto">
            <a:xfrm>
              <a:off x="2016" y="187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19600" y="3352800"/>
            <a:ext cx="342900" cy="444500"/>
            <a:chOff x="2328" y="1418"/>
            <a:chExt cx="216" cy="280"/>
          </a:xfrm>
        </p:grpSpPr>
        <p:graphicFrame>
          <p:nvGraphicFramePr>
            <p:cNvPr id="4103" name="Object 12"/>
            <p:cNvGraphicFramePr>
              <a:graphicFrameLocks noChangeAspect="1"/>
            </p:cNvGraphicFramePr>
            <p:nvPr/>
          </p:nvGraphicFramePr>
          <p:xfrm>
            <a:off x="2328" y="141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5" imgW="10954800" imgH="14211360" progId="Equation.3">
                    <p:embed/>
                  </p:oleObj>
                </mc:Choice>
                <mc:Fallback>
                  <p:oleObj name="Equation" r:id="rId5" imgW="10954800" imgH="142113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418"/>
                          <a:ext cx="21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9" name="Line 13"/>
            <p:cNvSpPr>
              <a:spLocks noChangeShapeType="1"/>
            </p:cNvSpPr>
            <p:nvPr/>
          </p:nvSpPr>
          <p:spPr bwMode="auto">
            <a:xfrm>
              <a:off x="2337" y="14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46500" y="2238375"/>
            <a:ext cx="368300" cy="444500"/>
            <a:chOff x="2075" y="930"/>
            <a:chExt cx="232" cy="280"/>
          </a:xfrm>
        </p:grpSpPr>
        <p:graphicFrame>
          <p:nvGraphicFramePr>
            <p:cNvPr id="4102" name="Object 15"/>
            <p:cNvGraphicFramePr>
              <a:graphicFrameLocks noChangeAspect="1"/>
            </p:cNvGraphicFramePr>
            <p:nvPr/>
          </p:nvGraphicFramePr>
          <p:xfrm>
            <a:off x="2075" y="93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7" imgW="11766960" imgH="14211360" progId="Equation.3">
                    <p:embed/>
                  </p:oleObj>
                </mc:Choice>
                <mc:Fallback>
                  <p:oleObj name="Equation" r:id="rId7" imgW="11766960" imgH="142113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930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8" name="Line 16"/>
            <p:cNvSpPr>
              <a:spLocks noChangeShapeType="1"/>
            </p:cNvSpPr>
            <p:nvPr/>
          </p:nvSpPr>
          <p:spPr bwMode="auto">
            <a:xfrm>
              <a:off x="2097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435600" y="2298700"/>
            <a:ext cx="355600" cy="444500"/>
            <a:chOff x="2954" y="894"/>
            <a:chExt cx="224" cy="280"/>
          </a:xfrm>
        </p:grpSpPr>
        <p:graphicFrame>
          <p:nvGraphicFramePr>
            <p:cNvPr id="4101" name="Object 18"/>
            <p:cNvGraphicFramePr>
              <a:graphicFrameLocks noChangeAspect="1"/>
            </p:cNvGraphicFramePr>
            <p:nvPr/>
          </p:nvGraphicFramePr>
          <p:xfrm>
            <a:off x="2954" y="894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9" imgW="11360880" imgH="14211360" progId="Equation.3">
                    <p:embed/>
                  </p:oleObj>
                </mc:Choice>
                <mc:Fallback>
                  <p:oleObj name="Equation" r:id="rId9" imgW="11360880" imgH="142113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894"/>
                          <a:ext cx="22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Line 19"/>
            <p:cNvSpPr>
              <a:spLocks noChangeShapeType="1"/>
            </p:cNvSpPr>
            <p:nvPr/>
          </p:nvSpPr>
          <p:spPr bwMode="auto">
            <a:xfrm>
              <a:off x="2976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486400" y="4953000"/>
            <a:ext cx="368300" cy="444500"/>
            <a:chOff x="2689" y="2230"/>
            <a:chExt cx="232" cy="280"/>
          </a:xfrm>
        </p:grpSpPr>
        <p:graphicFrame>
          <p:nvGraphicFramePr>
            <p:cNvPr id="4100" name="Object 21"/>
            <p:cNvGraphicFramePr>
              <a:graphicFrameLocks noChangeAspect="1"/>
            </p:cNvGraphicFramePr>
            <p:nvPr/>
          </p:nvGraphicFramePr>
          <p:xfrm>
            <a:off x="2689" y="223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11" imgW="11766960" imgH="14211360" progId="Equation.3">
                    <p:embed/>
                  </p:oleObj>
                </mc:Choice>
                <mc:Fallback>
                  <p:oleObj name="Equation" r:id="rId11" imgW="11766960" imgH="1421136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2230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Line 22"/>
            <p:cNvSpPr>
              <a:spLocks noChangeShapeType="1"/>
            </p:cNvSpPr>
            <p:nvPr/>
          </p:nvSpPr>
          <p:spPr bwMode="auto">
            <a:xfrm>
              <a:off x="2713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163888" y="5575300"/>
            <a:ext cx="317500" cy="444500"/>
            <a:chOff x="1945" y="2466"/>
            <a:chExt cx="200" cy="280"/>
          </a:xfrm>
        </p:grpSpPr>
        <p:graphicFrame>
          <p:nvGraphicFramePr>
            <p:cNvPr id="4099" name="Object 24"/>
            <p:cNvGraphicFramePr>
              <a:graphicFrameLocks noChangeAspect="1"/>
            </p:cNvGraphicFramePr>
            <p:nvPr/>
          </p:nvGraphicFramePr>
          <p:xfrm>
            <a:off x="1945" y="2466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Equation" r:id="rId13" imgW="10142280" imgH="14211360" progId="Equation.3">
                    <p:embed/>
                  </p:oleObj>
                </mc:Choice>
                <mc:Fallback>
                  <p:oleObj name="Equation" r:id="rId13" imgW="10142280" imgH="142113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2466"/>
                          <a:ext cx="2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Line 25"/>
            <p:cNvSpPr>
              <a:spLocks noChangeShapeType="1"/>
            </p:cNvSpPr>
            <p:nvPr/>
          </p:nvSpPr>
          <p:spPr bwMode="auto">
            <a:xfrm>
              <a:off x="196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17" name="Group 26"/>
          <p:cNvGrpSpPr>
            <a:grpSpLocks/>
          </p:cNvGrpSpPr>
          <p:nvPr/>
        </p:nvGrpSpPr>
        <p:grpSpPr bwMode="auto">
          <a:xfrm>
            <a:off x="990600" y="1295400"/>
            <a:ext cx="3657600" cy="444500"/>
            <a:chOff x="1536" y="3287"/>
            <a:chExt cx="2304" cy="280"/>
          </a:xfrm>
        </p:grpSpPr>
        <p:graphicFrame>
          <p:nvGraphicFramePr>
            <p:cNvPr id="4098" name="Object 27"/>
            <p:cNvGraphicFramePr>
              <a:graphicFrameLocks noChangeAspect="1"/>
            </p:cNvGraphicFramePr>
            <p:nvPr/>
          </p:nvGraphicFramePr>
          <p:xfrm>
            <a:off x="1544" y="3287"/>
            <a:ext cx="22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15" imgW="116566560" imgH="14211360" progId="Equation.3">
                    <p:embed/>
                  </p:oleObj>
                </mc:Choice>
                <mc:Fallback>
                  <p:oleObj name="Equation" r:id="rId15" imgW="116566560" imgH="142113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287"/>
                          <a:ext cx="229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Line 28"/>
            <p:cNvSpPr>
              <a:spLocks noChangeShapeType="1"/>
            </p:cNvSpPr>
            <p:nvPr/>
          </p:nvSpPr>
          <p:spPr bwMode="auto">
            <a:xfrm>
              <a:off x="1536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29"/>
            <p:cNvSpPr>
              <a:spLocks noChangeShapeType="1"/>
            </p:cNvSpPr>
            <p:nvPr/>
          </p:nvSpPr>
          <p:spPr bwMode="auto">
            <a:xfrm>
              <a:off x="1905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30"/>
            <p:cNvSpPr>
              <a:spLocks noChangeShapeType="1"/>
            </p:cNvSpPr>
            <p:nvPr/>
          </p:nvSpPr>
          <p:spPr bwMode="auto">
            <a:xfrm>
              <a:off x="2304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31"/>
            <p:cNvSpPr>
              <a:spLocks noChangeShapeType="1"/>
            </p:cNvSpPr>
            <p:nvPr/>
          </p:nvSpPr>
          <p:spPr bwMode="auto">
            <a:xfrm>
              <a:off x="2769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32"/>
            <p:cNvSpPr>
              <a:spLocks noChangeShapeType="1"/>
            </p:cNvSpPr>
            <p:nvPr/>
          </p:nvSpPr>
          <p:spPr bwMode="auto">
            <a:xfrm>
              <a:off x="3201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33"/>
            <p:cNvSpPr>
              <a:spLocks noChangeShapeType="1"/>
            </p:cNvSpPr>
            <p:nvPr/>
          </p:nvSpPr>
          <p:spPr bwMode="auto">
            <a:xfrm>
              <a:off x="36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8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267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多个向量相加的情况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3" grpId="0" animBg="1"/>
      <p:bldP spid="7174" grpId="0" animBg="1"/>
      <p:bldP spid="71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7200" y="4038600"/>
            <a:ext cx="220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三角不等式</a:t>
            </a:r>
          </a:p>
        </p:txBody>
      </p:sp>
      <p:sp>
        <p:nvSpPr>
          <p:cNvPr id="8254" name="Line 62"/>
          <p:cNvSpPr>
            <a:spLocks noChangeShapeType="1"/>
          </p:cNvSpPr>
          <p:nvPr/>
        </p:nvSpPr>
        <p:spPr bwMode="auto">
          <a:xfrm>
            <a:off x="6248400" y="1208088"/>
            <a:ext cx="1600200" cy="1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55" name="Object 63"/>
          <p:cNvGraphicFramePr>
            <a:graphicFrameLocks noChangeAspect="1"/>
          </p:cNvGraphicFramePr>
          <p:nvPr/>
        </p:nvGraphicFramePr>
        <p:xfrm>
          <a:off x="6934200" y="838200"/>
          <a:ext cx="239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公式" r:id="rId3" imgW="7705080" imgH="10147320" progId="Equation.3">
                  <p:embed/>
                </p:oleObj>
              </mc:Choice>
              <mc:Fallback>
                <p:oleObj name="公式" r:id="rId3" imgW="7705080" imgH="101473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838200"/>
                        <a:ext cx="2397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172200" y="457200"/>
            <a:ext cx="954088" cy="485775"/>
            <a:chOff x="3264" y="1776"/>
            <a:chExt cx="601" cy="306"/>
          </a:xfrm>
        </p:grpSpPr>
        <p:sp>
          <p:nvSpPr>
            <p:cNvPr id="5146" name="Line 65"/>
            <p:cNvSpPr>
              <a:spLocks noChangeShapeType="1"/>
            </p:cNvSpPr>
            <p:nvPr/>
          </p:nvSpPr>
          <p:spPr bwMode="auto">
            <a:xfrm rot="19899259" flipV="1">
              <a:off x="3264" y="1904"/>
              <a:ext cx="601" cy="1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5" name="Object 66"/>
            <p:cNvGraphicFramePr>
              <a:graphicFrameLocks noChangeAspect="1"/>
            </p:cNvGraphicFramePr>
            <p:nvPr/>
          </p:nvGraphicFramePr>
          <p:xfrm>
            <a:off x="3408" y="1776"/>
            <a:ext cx="15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公式" r:id="rId5" imgW="8111160" imgH="12992040" progId="Equation.3">
                    <p:embed/>
                  </p:oleObj>
                </mc:Choice>
                <mc:Fallback>
                  <p:oleObj name="公式" r:id="rId5" imgW="8111160" imgH="129920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776"/>
                          <a:ext cx="159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334000" y="1143000"/>
            <a:ext cx="1052513" cy="617538"/>
            <a:chOff x="3264" y="2448"/>
            <a:chExt cx="663" cy="389"/>
          </a:xfrm>
        </p:grpSpPr>
        <p:sp>
          <p:nvSpPr>
            <p:cNvPr id="5145" name="Line 68"/>
            <p:cNvSpPr>
              <a:spLocks noChangeShapeType="1"/>
            </p:cNvSpPr>
            <p:nvPr/>
          </p:nvSpPr>
          <p:spPr bwMode="auto">
            <a:xfrm rot="19899259" flipH="1">
              <a:off x="3264" y="2640"/>
              <a:ext cx="663" cy="19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4" name="Object 69"/>
            <p:cNvGraphicFramePr>
              <a:graphicFrameLocks noChangeAspect="1"/>
            </p:cNvGraphicFramePr>
            <p:nvPr/>
          </p:nvGraphicFramePr>
          <p:xfrm>
            <a:off x="3360" y="2448"/>
            <a:ext cx="3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公式" r:id="rId7" imgW="17047800" imgH="12992040" progId="Equation.3">
                    <p:embed/>
                  </p:oleObj>
                </mc:Choice>
                <mc:Fallback>
                  <p:oleObj name="公式" r:id="rId7" imgW="17047800" imgH="129920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48"/>
                          <a:ext cx="335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65" name="Line 73"/>
          <p:cNvSpPr>
            <a:spLocks noChangeShapeType="1"/>
          </p:cNvSpPr>
          <p:nvPr/>
        </p:nvSpPr>
        <p:spPr bwMode="auto">
          <a:xfrm>
            <a:off x="6227763" y="1204913"/>
            <a:ext cx="7620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66" name="Object 74"/>
          <p:cNvGraphicFramePr>
            <a:graphicFrameLocks noChangeAspect="1"/>
          </p:cNvGraphicFramePr>
          <p:nvPr/>
        </p:nvGraphicFramePr>
        <p:xfrm>
          <a:off x="6324600" y="15240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公式" r:id="rId9" imgW="7299000" imgH="10147320" progId="Equation.3">
                  <p:embed/>
                </p:oleObj>
              </mc:Choice>
              <mc:Fallback>
                <p:oleObj name="公式" r:id="rId9" imgW="7299000" imgH="101473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2286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7" name="Object 75"/>
          <p:cNvGraphicFramePr>
            <a:graphicFrameLocks noChangeAspect="1"/>
          </p:cNvGraphicFramePr>
          <p:nvPr/>
        </p:nvGraphicFramePr>
        <p:xfrm>
          <a:off x="6248400" y="2209800"/>
          <a:ext cx="1892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公式" r:id="rId11" imgW="60510960" imgH="34937640" progId="Equation.3">
                  <p:embed/>
                </p:oleObj>
              </mc:Choice>
              <mc:Fallback>
                <p:oleObj name="公式" r:id="rId11" imgW="60510960" imgH="34937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09800"/>
                        <a:ext cx="18923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877050" y="1196975"/>
            <a:ext cx="1066800" cy="609600"/>
            <a:chOff x="3264" y="2448"/>
            <a:chExt cx="663" cy="389"/>
          </a:xfrm>
        </p:grpSpPr>
        <p:sp>
          <p:nvSpPr>
            <p:cNvPr id="5144" name="Line 79"/>
            <p:cNvSpPr>
              <a:spLocks noChangeShapeType="1"/>
            </p:cNvSpPr>
            <p:nvPr/>
          </p:nvSpPr>
          <p:spPr bwMode="auto">
            <a:xfrm rot="19899259" flipH="1">
              <a:off x="3264" y="2640"/>
              <a:ext cx="663" cy="19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3" name="Object 80"/>
            <p:cNvGraphicFramePr>
              <a:graphicFrameLocks noChangeAspect="1"/>
            </p:cNvGraphicFramePr>
            <p:nvPr/>
          </p:nvGraphicFramePr>
          <p:xfrm>
            <a:off x="3360" y="2448"/>
            <a:ext cx="3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公式" r:id="rId13" imgW="698040" imgH="533520" progId="Equation.3">
                    <p:embed/>
                  </p:oleObj>
                </mc:Choice>
                <mc:Fallback>
                  <p:oleObj name="公式" r:id="rId13" imgW="698040" imgH="53352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48"/>
                          <a:ext cx="335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73" name="Object 81"/>
          <p:cNvGraphicFramePr>
            <a:graphicFrameLocks noChangeAspect="1"/>
          </p:cNvGraphicFramePr>
          <p:nvPr/>
        </p:nvGraphicFramePr>
        <p:xfrm>
          <a:off x="990600" y="1219200"/>
          <a:ext cx="1295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5" imgW="19078560" imgH="7709040" progId="Equation.3">
                  <p:embed/>
                </p:oleObj>
              </mc:Choice>
              <mc:Fallback>
                <p:oleObj name="Equation" r:id="rId15" imgW="19078560" imgH="7709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12954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" name="Object 82"/>
          <p:cNvGraphicFramePr>
            <a:graphicFrameLocks noChangeAspect="1"/>
          </p:cNvGraphicFramePr>
          <p:nvPr/>
        </p:nvGraphicFramePr>
        <p:xfrm>
          <a:off x="2438400" y="1219200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7" imgW="22328280" imgH="8928000" progId="Equation.3">
                  <p:embed/>
                </p:oleObj>
              </mc:Choice>
              <mc:Fallback>
                <p:oleObj name="Equation" r:id="rId17" imgW="22328280" imgH="8928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1447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5" name="Object 83"/>
          <p:cNvGraphicFramePr>
            <a:graphicFrameLocks noChangeAspect="1"/>
          </p:cNvGraphicFramePr>
          <p:nvPr/>
        </p:nvGraphicFramePr>
        <p:xfrm>
          <a:off x="900113" y="2492375"/>
          <a:ext cx="31670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公式" r:id="rId19" imgW="41013360" imgH="7709040" progId="Equation.3">
                  <p:embed/>
                </p:oleObj>
              </mc:Choice>
              <mc:Fallback>
                <p:oleObj name="公式" r:id="rId19" imgW="41013360" imgH="77090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316706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6" name="Object 84"/>
          <p:cNvGraphicFramePr>
            <a:graphicFrameLocks noChangeAspect="1"/>
          </p:cNvGraphicFramePr>
          <p:nvPr/>
        </p:nvGraphicFramePr>
        <p:xfrm>
          <a:off x="685800" y="4648200"/>
          <a:ext cx="74009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21" imgW="109254960" imgH="8928000" progId="Equation.3">
                  <p:embed/>
                </p:oleObj>
              </mc:Choice>
              <mc:Fallback>
                <p:oleObj name="Equation" r:id="rId21" imgW="109254960" imgH="89280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74009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7" name="Object 85"/>
          <p:cNvGraphicFramePr>
            <a:graphicFrameLocks noChangeAspect="1"/>
          </p:cNvGraphicFramePr>
          <p:nvPr/>
        </p:nvGraphicFramePr>
        <p:xfrm>
          <a:off x="668338" y="5373688"/>
          <a:ext cx="61642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公式" r:id="rId23" imgW="81227160" imgH="7302600" progId="Equation.3">
                  <p:embed/>
                </p:oleObj>
              </mc:Choice>
              <mc:Fallback>
                <p:oleObj name="公式" r:id="rId23" imgW="81227160" imgH="7302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373688"/>
                        <a:ext cx="61642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8" name="Line 86"/>
          <p:cNvSpPr>
            <a:spLocks noChangeShapeType="1"/>
          </p:cNvSpPr>
          <p:nvPr/>
        </p:nvSpPr>
        <p:spPr bwMode="auto">
          <a:xfrm>
            <a:off x="7010400" y="457200"/>
            <a:ext cx="7620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79" name="Object 87"/>
          <p:cNvGraphicFramePr>
            <a:graphicFrameLocks noChangeAspect="1"/>
          </p:cNvGraphicFramePr>
          <p:nvPr/>
        </p:nvGraphicFramePr>
        <p:xfrm>
          <a:off x="7391400" y="4572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25" imgW="291960" imgH="406440" progId="Equation.3">
                  <p:embed/>
                </p:oleObj>
              </mc:Choice>
              <mc:Fallback>
                <p:oleObj name="公式" r:id="rId25" imgW="291960" imgH="4064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"/>
                        <a:ext cx="2286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0" name="Object 88"/>
          <p:cNvGraphicFramePr>
            <a:graphicFrameLocks noChangeAspect="1"/>
          </p:cNvGraphicFramePr>
          <p:nvPr/>
        </p:nvGraphicFramePr>
        <p:xfrm>
          <a:off x="457200" y="3276600"/>
          <a:ext cx="815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27" imgW="136876680" imgH="8115480" progId="Equation.3">
                  <p:embed/>
                </p:oleObj>
              </mc:Choice>
              <mc:Fallback>
                <p:oleObj name="Equation" r:id="rId27" imgW="136876680" imgH="8115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8153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8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2362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向量的减法</a:t>
            </a:r>
          </a:p>
        </p:txBody>
      </p:sp>
      <p:graphicFrame>
        <p:nvGraphicFramePr>
          <p:cNvPr id="8283" name="Object 91"/>
          <p:cNvGraphicFramePr>
            <a:graphicFrameLocks noChangeAspect="1"/>
          </p:cNvGraphicFramePr>
          <p:nvPr/>
        </p:nvGraphicFramePr>
        <p:xfrm>
          <a:off x="611188" y="1811338"/>
          <a:ext cx="27368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公式" r:id="rId29" imgW="38982600" imgH="7709040" progId="Equation.3">
                  <p:embed/>
                </p:oleObj>
              </mc:Choice>
              <mc:Fallback>
                <p:oleObj name="公式" r:id="rId29" imgW="38982600" imgH="77090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11338"/>
                        <a:ext cx="27368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54" grpId="0" animBg="1"/>
      <p:bldP spid="8265" grpId="0" animBg="1"/>
      <p:bldP spid="82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531813" y="981075"/>
          <a:ext cx="8312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3" imgW="106411680" imgH="7302600" progId="Equation.3">
                  <p:embed/>
                </p:oleObj>
              </mc:Choice>
              <mc:Fallback>
                <p:oleObj name="公式" r:id="rId3" imgW="106411680" imgH="730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981075"/>
                        <a:ext cx="83121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828800" y="3810000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36138960" imgH="8928000" progId="Equation.3">
                  <p:embed/>
                </p:oleObj>
              </mc:Choice>
              <mc:Fallback>
                <p:oleObj name="Equation" r:id="rId5" imgW="36138960" imgH="8928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2514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93713" y="1774825"/>
            <a:ext cx="128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规定 </a:t>
            </a:r>
            <a:r>
              <a:rPr lang="en-US" altLang="zh-CN"/>
              <a:t>: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533400" y="35814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总之</a:t>
            </a:r>
            <a:r>
              <a:rPr lang="en-US" altLang="zh-CN"/>
              <a:t>,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733800" y="5181600"/>
            <a:ext cx="609600" cy="696913"/>
            <a:chOff x="432" y="3161"/>
            <a:chExt cx="384" cy="439"/>
          </a:xfrm>
        </p:grpSpPr>
        <p:sp>
          <p:nvSpPr>
            <p:cNvPr id="6162" name="Line 36"/>
            <p:cNvSpPr>
              <a:spLocks noChangeShapeType="1"/>
            </p:cNvSpPr>
            <p:nvPr/>
          </p:nvSpPr>
          <p:spPr bwMode="auto">
            <a:xfrm flipV="1">
              <a:off x="432" y="3216"/>
              <a:ext cx="384" cy="38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3" name="Object 37"/>
            <p:cNvGraphicFramePr>
              <a:graphicFrameLocks noChangeAspect="1"/>
            </p:cNvGraphicFramePr>
            <p:nvPr/>
          </p:nvGraphicFramePr>
          <p:xfrm>
            <a:off x="473" y="3161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公式" r:id="rId7" imgW="304560" imgH="406440" progId="Equation.3">
                    <p:embed/>
                  </p:oleObj>
                </mc:Choice>
                <mc:Fallback>
                  <p:oleObj name="公式" r:id="rId7" imgW="304560" imgH="4064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3161"/>
                          <a:ext cx="15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4" name="Line 38"/>
          <p:cNvSpPr>
            <a:spLocks noChangeShapeType="1"/>
          </p:cNvSpPr>
          <p:nvPr/>
        </p:nvSpPr>
        <p:spPr bwMode="auto">
          <a:xfrm flipH="1">
            <a:off x="2819400" y="5715000"/>
            <a:ext cx="342900" cy="3429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876800" y="4724400"/>
            <a:ext cx="1219200" cy="1219200"/>
            <a:chOff x="3024" y="2976"/>
            <a:chExt cx="768" cy="768"/>
          </a:xfrm>
        </p:grpSpPr>
        <p:sp>
          <p:nvSpPr>
            <p:cNvPr id="6160" name="Line 40"/>
            <p:cNvSpPr>
              <a:spLocks noChangeShapeType="1"/>
            </p:cNvSpPr>
            <p:nvPr/>
          </p:nvSpPr>
          <p:spPr bwMode="auto">
            <a:xfrm flipV="1">
              <a:off x="3024" y="3360"/>
              <a:ext cx="384" cy="38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41"/>
            <p:cNvSpPr>
              <a:spLocks noChangeShapeType="1"/>
            </p:cNvSpPr>
            <p:nvPr/>
          </p:nvSpPr>
          <p:spPr bwMode="auto">
            <a:xfrm flipV="1">
              <a:off x="3408" y="2976"/>
              <a:ext cx="384" cy="38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4953000" y="5029200"/>
          <a:ext cx="4429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9" imgW="14204160" imgH="10553760" progId="Equation.3">
                  <p:embed/>
                </p:oleObj>
              </mc:Choice>
              <mc:Fallback>
                <p:oleObj name="公式" r:id="rId9" imgW="14204160" imgH="105537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4429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/>
        </p:nvGraphicFramePr>
        <p:xfrm>
          <a:off x="2133600" y="5105400"/>
          <a:ext cx="78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11" imgW="25171560" imgH="28435320" progId="Equation.3">
                  <p:embed/>
                </p:oleObj>
              </mc:Choice>
              <mc:Fallback>
                <p:oleObj name="公式" r:id="rId11" imgW="25171560" imgH="284353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787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4953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向量与数的乘法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数乘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9263" name="Object 47"/>
          <p:cNvGraphicFramePr>
            <a:graphicFrameLocks noChangeAspect="1"/>
          </p:cNvGraphicFramePr>
          <p:nvPr/>
        </p:nvGraphicFramePr>
        <p:xfrm>
          <a:off x="1619250" y="1773238"/>
          <a:ext cx="6724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公式" r:id="rId13" imgW="86101560" imgH="6896160" progId="Equation.3">
                  <p:embed/>
                </p:oleObj>
              </mc:Choice>
              <mc:Fallback>
                <p:oleObj name="公式" r:id="rId13" imgW="86101560" imgH="68961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6724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1619250" y="2349500"/>
          <a:ext cx="7010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15" imgW="89757360" imgH="6896160" progId="Equation.3">
                  <p:embed/>
                </p:oleObj>
              </mc:Choice>
              <mc:Fallback>
                <p:oleObj name="公式" r:id="rId15" imgW="89757360" imgH="68961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7010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5" name="Object 49"/>
          <p:cNvGraphicFramePr>
            <a:graphicFrameLocks noChangeAspect="1"/>
          </p:cNvGraphicFramePr>
          <p:nvPr/>
        </p:nvGraphicFramePr>
        <p:xfrm>
          <a:off x="1547813" y="2924175"/>
          <a:ext cx="28860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公式" r:id="rId17" imgW="36951480" imgH="7709040" progId="Equation.3">
                  <p:embed/>
                </p:oleObj>
              </mc:Choice>
              <mc:Fallback>
                <p:oleObj name="公式" r:id="rId17" imgW="36951480" imgH="770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28860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utoUpdateAnimBg="0"/>
      <p:bldP spid="9250" grpId="0" autoUpdateAnimBg="0"/>
      <p:bldP spid="92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Text Box 3"/>
          <p:cNvSpPr txBox="1">
            <a:spLocks noChangeArrowheads="1"/>
          </p:cNvSpPr>
          <p:nvPr/>
        </p:nvSpPr>
        <p:spPr bwMode="auto">
          <a:xfrm>
            <a:off x="835025" y="13366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结合律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209800" y="1414463"/>
          <a:ext cx="13493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16235280" imgH="6489720" progId="Equation.3">
                  <p:embed/>
                </p:oleObj>
              </mc:Choice>
              <mc:Fallback>
                <p:oleObj name="Equation" r:id="rId3" imgW="16235280" imgH="64897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14463"/>
                        <a:ext cx="13493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657600" y="1412875"/>
          <a:ext cx="1655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24359400" imgH="7709040" progId="Equation.3">
                  <p:embed/>
                </p:oleObj>
              </mc:Choice>
              <mc:Fallback>
                <p:oleObj name="Equation" r:id="rId5" imgW="24359400" imgH="7709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12875"/>
                        <a:ext cx="1655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5562600" y="1412875"/>
          <a:ext cx="1371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7" imgW="20297160" imgH="7709040" progId="Equation.3">
                  <p:embed/>
                </p:oleObj>
              </mc:Choice>
              <mc:Fallback>
                <p:oleObj name="Equation" r:id="rId7" imgW="20297160" imgH="7709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12875"/>
                        <a:ext cx="13716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7"/>
          <p:cNvSpPr txBox="1">
            <a:spLocks noChangeArrowheads="1"/>
          </p:cNvSpPr>
          <p:nvPr/>
        </p:nvSpPr>
        <p:spPr bwMode="auto">
          <a:xfrm>
            <a:off x="838200" y="2057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分配律</a:t>
            </a:r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2339975" y="2708275"/>
          <a:ext cx="15097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9" imgW="22328280" imgH="8928000" progId="Equation.3">
                  <p:embed/>
                </p:oleObj>
              </mc:Choice>
              <mc:Fallback>
                <p:oleObj name="Equation" r:id="rId9" imgW="22328280" imgH="8928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08275"/>
                        <a:ext cx="150971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1"/>
          <p:cNvGraphicFramePr>
            <a:graphicFrameLocks noChangeAspect="1"/>
          </p:cNvGraphicFramePr>
          <p:nvPr/>
        </p:nvGraphicFramePr>
        <p:xfrm>
          <a:off x="4114800" y="2714625"/>
          <a:ext cx="20034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1" imgW="29639880" imgH="8928000" progId="Equation.3">
                  <p:embed/>
                </p:oleObj>
              </mc:Choice>
              <mc:Fallback>
                <p:oleObj name="Equation" r:id="rId11" imgW="29639880" imgH="8928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14625"/>
                        <a:ext cx="20034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68313" y="5805488"/>
            <a:ext cx="702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向量的加减法及数乘统称为</a:t>
            </a:r>
            <a:r>
              <a:rPr lang="zh-CN" altLang="en-US">
                <a:solidFill>
                  <a:srgbClr val="00FFFF"/>
                </a:solidFill>
              </a:rPr>
              <a:t>向量的线性运算</a:t>
            </a:r>
            <a:r>
              <a:rPr lang="en-US" altLang="zh-CN"/>
              <a:t>.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752600" y="3810000"/>
          <a:ext cx="2971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3" imgW="50356080" imgH="8521560" progId="Equation.3">
                  <p:embed/>
                </p:oleObj>
              </mc:Choice>
              <mc:Fallback>
                <p:oleObj name="Equation" r:id="rId13" imgW="50356080" imgH="852156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2971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811713" y="3632200"/>
          <a:ext cx="903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公式" r:id="rId15" imgW="13798080" imgH="13804920" progId="Equation.3">
                  <p:embed/>
                </p:oleObj>
              </mc:Choice>
              <mc:Fallback>
                <p:oleObj name="公式" r:id="rId15" imgW="13798080" imgH="1380492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3632200"/>
                        <a:ext cx="903287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86438" y="37861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6715125" y="3781425"/>
          <a:ext cx="152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7" imgW="24359400" imgH="8928000" progId="Equation.3">
                  <p:embed/>
                </p:oleObj>
              </mc:Choice>
              <mc:Fallback>
                <p:oleObj name="Equation" r:id="rId17" imgW="24359400" imgH="8928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781425"/>
                        <a:ext cx="1524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95288" y="4513263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换言之， 任一非零向量总可以写成它自身的模与一个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与它同方向的单位向量的数乘</a:t>
            </a:r>
            <a:r>
              <a:rPr lang="en-US" altLang="zh-CN"/>
              <a:t>.</a:t>
            </a:r>
          </a:p>
        </p:txBody>
      </p:sp>
      <p:sp>
        <p:nvSpPr>
          <p:cNvPr id="7186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3200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数乘运算的性质 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7178" name="Object 20"/>
          <p:cNvGraphicFramePr>
            <a:graphicFrameLocks noChangeAspect="1"/>
          </p:cNvGraphicFramePr>
          <p:nvPr/>
        </p:nvGraphicFramePr>
        <p:xfrm>
          <a:off x="2411413" y="2060575"/>
          <a:ext cx="1584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公式" r:id="rId19" imgW="18266400" imgH="6489720" progId="Equation.3">
                  <p:embed/>
                </p:oleObj>
              </mc:Choice>
              <mc:Fallback>
                <p:oleObj name="公式" r:id="rId19" imgW="18266400" imgH="648972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60575"/>
                        <a:ext cx="15843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21"/>
          <p:cNvGraphicFramePr>
            <a:graphicFrameLocks noChangeAspect="1"/>
          </p:cNvGraphicFramePr>
          <p:nvPr/>
        </p:nvGraphicFramePr>
        <p:xfrm>
          <a:off x="4067175" y="2060575"/>
          <a:ext cx="1944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21" imgW="23952960" imgH="6489720" progId="Equation.3">
                  <p:embed/>
                </p:oleObj>
              </mc:Choice>
              <mc:Fallback>
                <p:oleObj name="公式" r:id="rId21" imgW="23952960" imgH="64897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60575"/>
                        <a:ext cx="19446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68313" y="3757613"/>
          <a:ext cx="1150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公式" r:id="rId23" imgW="17047800" imgH="7709040" progId="Equation.3">
                  <p:embed/>
                </p:oleObj>
              </mc:Choice>
              <mc:Fallback>
                <p:oleObj name="公式" r:id="rId23" imgW="17047800" imgH="77090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57613"/>
                        <a:ext cx="11509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utoUpdateAnimBg="0"/>
      <p:bldP spid="10256" grpId="0" autoUpdateAnimBg="0"/>
      <p:bldP spid="102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505200" y="990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存在唯一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zh-CN" altLang="en-US">
                <a:sym typeface="Symbol" pitchFamily="18" charset="2"/>
              </a:rPr>
              <a:t> 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，使</a:t>
            </a:r>
            <a:endParaRPr lang="zh-CN" altLang="en-US"/>
          </a:p>
        </p:txBody>
      </p:sp>
      <p:grpSp>
        <p:nvGrpSpPr>
          <p:cNvPr id="8204" name="Group 33"/>
          <p:cNvGrpSpPr>
            <a:grpSpLocks/>
          </p:cNvGrpSpPr>
          <p:nvPr/>
        </p:nvGrpSpPr>
        <p:grpSpPr bwMode="auto">
          <a:xfrm>
            <a:off x="1828800" y="457200"/>
            <a:ext cx="3505200" cy="519113"/>
            <a:chOff x="1152" y="288"/>
            <a:chExt cx="2208" cy="327"/>
          </a:xfrm>
        </p:grpSpPr>
        <p:sp>
          <p:nvSpPr>
            <p:cNvPr id="8215" name="Text Box 3"/>
            <p:cNvSpPr txBox="1">
              <a:spLocks noChangeArrowheads="1"/>
            </p:cNvSpPr>
            <p:nvPr/>
          </p:nvSpPr>
          <p:spPr bwMode="auto">
            <a:xfrm>
              <a:off x="1152" y="288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</a:t>
              </a:r>
              <a:r>
                <a:rPr lang="zh-CN" altLang="en-US" i="1"/>
                <a:t>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为非零向量 </a:t>
              </a:r>
              <a:r>
                <a:rPr lang="en-US" altLang="zh-CN"/>
                <a:t>, </a:t>
              </a:r>
              <a:r>
                <a:rPr lang="zh-CN" altLang="en-US"/>
                <a:t>则</a:t>
              </a:r>
            </a:p>
          </p:txBody>
        </p:sp>
        <p:sp>
          <p:nvSpPr>
            <p:cNvPr id="8216" name="Line 7"/>
            <p:cNvSpPr>
              <a:spLocks noChangeShapeType="1"/>
            </p:cNvSpPr>
            <p:nvPr/>
          </p:nvSpPr>
          <p:spPr bwMode="auto">
            <a:xfrm>
              <a:off x="1488" y="3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2286000" y="1143000"/>
            <a:ext cx="990600" cy="228600"/>
          </a:xfrm>
          <a:prstGeom prst="leftRightArrow">
            <a:avLst>
              <a:gd name="adj1" fmla="val 50000"/>
              <a:gd name="adj2" fmla="val 86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990600" y="1000125"/>
          <a:ext cx="914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13798080" imgH="7709040" progId="Equation.3">
                  <p:embed/>
                </p:oleObj>
              </mc:Choice>
              <mc:Fallback>
                <p:oleObj name="Equation" r:id="rId3" imgW="13798080" imgH="7709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00125"/>
                        <a:ext cx="9144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17525" y="1797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证：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95400" y="1828800"/>
            <a:ext cx="2139950" cy="528638"/>
            <a:chOff x="720" y="1146"/>
            <a:chExt cx="1348" cy="333"/>
          </a:xfrm>
        </p:grpSpPr>
        <p:sp>
          <p:nvSpPr>
            <p:cNvPr id="8212" name="AutoShape 19"/>
            <p:cNvSpPr>
              <a:spLocks noChangeArrowheads="1"/>
            </p:cNvSpPr>
            <p:nvPr/>
          </p:nvSpPr>
          <p:spPr bwMode="auto">
            <a:xfrm>
              <a:off x="960" y="1248"/>
              <a:ext cx="336" cy="144"/>
            </a:xfrm>
            <a:prstGeom prst="leftArrow">
              <a:avLst>
                <a:gd name="adj1" fmla="val 50000"/>
                <a:gd name="adj2" fmla="val 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720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“</a:t>
              </a:r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1334" y="1146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”</a:t>
              </a:r>
              <a:r>
                <a:rPr lang="zh-CN" altLang="en-US"/>
                <a:t>显然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3571875" y="1817688"/>
            <a:ext cx="2971800" cy="519112"/>
            <a:chOff x="4214810" y="1857364"/>
            <a:chExt cx="2971800" cy="519113"/>
          </a:xfrm>
        </p:grpSpPr>
        <p:sp>
          <p:nvSpPr>
            <p:cNvPr id="8210" name="Text Box 23"/>
            <p:cNvSpPr txBox="1">
              <a:spLocks noChangeArrowheads="1"/>
            </p:cNvSpPr>
            <p:nvPr/>
          </p:nvSpPr>
          <p:spPr bwMode="auto">
            <a:xfrm>
              <a:off x="4214810" y="1857364"/>
              <a:ext cx="2971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下证 “          ”</a:t>
              </a:r>
              <a:r>
                <a:rPr lang="en-US" altLang="zh-CN"/>
                <a:t>.</a:t>
              </a:r>
            </a:p>
          </p:txBody>
        </p:sp>
        <p:sp>
          <p:nvSpPr>
            <p:cNvPr id="8211" name="AutoShape 24"/>
            <p:cNvSpPr>
              <a:spLocks noChangeArrowheads="1"/>
            </p:cNvSpPr>
            <p:nvPr/>
          </p:nvSpPr>
          <p:spPr bwMode="auto">
            <a:xfrm>
              <a:off x="5643570" y="200024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9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11430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1720850" y="2362200"/>
          <a:ext cx="35163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公式" r:id="rId5" imgW="45481680" imgH="8115480" progId="Equation.3">
                  <p:embed/>
                </p:oleObj>
              </mc:Choice>
              <mc:Fallback>
                <p:oleObj name="公式" r:id="rId5" imgW="45481680" imgH="8115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362200"/>
                        <a:ext cx="35163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990600" y="3124200"/>
          <a:ext cx="541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7" imgW="64166760" imgH="8115480" progId="Equation.3">
                  <p:embed/>
                </p:oleObj>
              </mc:Choice>
              <mc:Fallback>
                <p:oleObj name="Equation" r:id="rId7" imgW="64166760" imgH="8115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5410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539750" y="4005263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9" imgW="1015559" imgH="253890" progId="Equation.3">
                  <p:embed/>
                </p:oleObj>
              </mc:Choice>
              <mc:Fallback>
                <p:oleObj name="Equation" r:id="rId9" imgW="1015559" imgH="25389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468313" y="5516563"/>
          <a:ext cx="2519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公式" r:id="rId11" imgW="1181100" imgH="457200" progId="Equation.3">
                  <p:embed/>
                </p:oleObj>
              </mc:Choice>
              <mc:Fallback>
                <p:oleObj name="公式" r:id="rId11" imgW="118110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16563"/>
                        <a:ext cx="25193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484188" y="4652963"/>
          <a:ext cx="2028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公式" r:id="rId13" imgW="825500" imgH="254000" progId="Equation.3">
                  <p:embed/>
                </p:oleObj>
              </mc:Choice>
              <mc:Fallback>
                <p:oleObj name="公式" r:id="rId13" imgW="825500" imgH="2540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652963"/>
                        <a:ext cx="2028825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6877050" y="4724400"/>
          <a:ext cx="9794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5" imgW="469696" imgH="203112" progId="Equation.3">
                  <p:embed/>
                </p:oleObj>
              </mc:Choice>
              <mc:Fallback>
                <p:oleObj name="Equation" r:id="rId15" imgW="469696" imgH="203112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724400"/>
                        <a:ext cx="9794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2555875" y="4381500"/>
          <a:ext cx="43386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公式" r:id="rId17" imgW="1765300" imgH="457200" progId="Equation.3">
                  <p:embed/>
                </p:oleObj>
              </mc:Choice>
              <mc:Fallback>
                <p:oleObj name="公式" r:id="rId17" imgW="176530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81500"/>
                        <a:ext cx="4338638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6732588" y="981075"/>
          <a:ext cx="12239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公式" r:id="rId19" imgW="15829200" imgH="7709040" progId="Equation.3">
                  <p:embed/>
                </p:oleObj>
              </mc:Choice>
              <mc:Fallback>
                <p:oleObj name="公式" r:id="rId19" imgW="15829200" imgH="7709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981075"/>
                        <a:ext cx="1223962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80" grpId="0" animBg="1"/>
      <p:bldP spid="1128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808080"/>
        </a:dk1>
        <a:lt1>
          <a:srgbClr val="FFFFFF"/>
        </a:lt1>
        <a:dk2>
          <a:srgbClr val="000099"/>
        </a:dk2>
        <a:lt2>
          <a:srgbClr val="FFFF00"/>
        </a:lt2>
        <a:accent1>
          <a:srgbClr val="00CC99"/>
        </a:accent1>
        <a:accent2>
          <a:srgbClr val="3333CC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1139</Words>
  <Application>Microsoft Office PowerPoint</Application>
  <PresentationFormat>全屏显示(4:3)</PresentationFormat>
  <Paragraphs>238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默认设计模板</vt:lpstr>
      <vt:lpstr>Equation</vt:lpstr>
      <vt:lpstr>公式</vt:lpstr>
      <vt:lpstr>BMP 图象</vt:lpstr>
      <vt:lpstr>第八章  空间解析几何与向量代数</vt:lpstr>
      <vt:lpstr>一、向量的概念</vt:lpstr>
      <vt:lpstr>PowerPoint 演示文稿</vt:lpstr>
      <vt:lpstr>二、向量的线性运算</vt:lpstr>
      <vt:lpstr>多个向量相加的情况</vt:lpstr>
      <vt:lpstr>2. 向量的减法</vt:lpstr>
      <vt:lpstr>3. 向量与数的乘法 ( 数乘 )</vt:lpstr>
      <vt:lpstr>数乘运算的性质 :</vt:lpstr>
      <vt:lpstr>定理1.</vt:lpstr>
      <vt:lpstr>PowerPoint 演示文稿</vt:lpstr>
      <vt:lpstr>例1.</vt:lpstr>
      <vt:lpstr>数轴与向量</vt:lpstr>
      <vt:lpstr>三、空间直角坐标系</vt:lpstr>
      <vt:lpstr>2. 向量的坐标表示（空间分解式）</vt:lpstr>
      <vt:lpstr>在直角坐标系下点的坐标</vt:lpstr>
      <vt:lpstr>PowerPoint 演示文稿</vt:lpstr>
      <vt:lpstr>四、利用坐标作向量的线性运算</vt:lpstr>
      <vt:lpstr>例2.</vt:lpstr>
      <vt:lpstr>例3.</vt:lpstr>
      <vt:lpstr>说明:</vt:lpstr>
      <vt:lpstr>五、向量的模、方向角、投影</vt:lpstr>
      <vt:lpstr>例4.</vt:lpstr>
      <vt:lpstr>例5.</vt:lpstr>
      <vt:lpstr>例6.</vt:lpstr>
      <vt:lpstr>2. 方向角与方向余弦</vt:lpstr>
      <vt:lpstr>PowerPoint 演示文稿</vt:lpstr>
      <vt:lpstr>例7.</vt:lpstr>
      <vt:lpstr>例8.</vt:lpstr>
      <vt:lpstr>3. 向量在轴上的投影</vt:lpstr>
      <vt:lpstr>PowerPoint 演示文稿</vt:lpstr>
      <vt:lpstr>投影的性质:</vt:lpstr>
      <vt:lpstr>例9.</vt:lpstr>
      <vt:lpstr>课堂练习</vt:lpstr>
      <vt:lpstr>2.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空间解析几何与向量代数</dc:title>
  <dc:subject>第一节 向量及其线性运算</dc:subject>
  <dc:creator>huady</dc:creator>
  <cp:lastModifiedBy>huady</cp:lastModifiedBy>
  <cp:revision>116</cp:revision>
  <dcterms:created xsi:type="dcterms:W3CDTF">2005-12-09T13:08:35Z</dcterms:created>
  <dcterms:modified xsi:type="dcterms:W3CDTF">2018-02-26T03:47:24Z</dcterms:modified>
</cp:coreProperties>
</file>