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6" r:id="rId16"/>
    <p:sldId id="305" r:id="rId17"/>
    <p:sldId id="310" r:id="rId18"/>
    <p:sldId id="311" r:id="rId19"/>
    <p:sldId id="292" r:id="rId20"/>
    <p:sldId id="293" r:id="rId21"/>
    <p:sldId id="308" r:id="rId22"/>
    <p:sldId id="29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FF00"/>
    <a:srgbClr val="FF9900"/>
    <a:srgbClr val="FF0066"/>
    <a:srgbClr val="00FFFF"/>
    <a:srgbClr val="FF99FF"/>
    <a:srgbClr val="00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w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12" Type="http://schemas.openxmlformats.org/officeDocument/2006/relationships/image" Target="../media/image105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104.emf"/><Relationship Id="rId5" Type="http://schemas.openxmlformats.org/officeDocument/2006/relationships/image" Target="../media/image98.emf"/><Relationship Id="rId15" Type="http://schemas.openxmlformats.org/officeDocument/2006/relationships/image" Target="../media/image108.emf"/><Relationship Id="rId10" Type="http://schemas.openxmlformats.org/officeDocument/2006/relationships/image" Target="../media/image103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Relationship Id="rId14" Type="http://schemas.openxmlformats.org/officeDocument/2006/relationships/image" Target="../media/image10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51.emf"/><Relationship Id="rId18" Type="http://schemas.openxmlformats.org/officeDocument/2006/relationships/image" Target="../media/image156.emf"/><Relationship Id="rId26" Type="http://schemas.openxmlformats.org/officeDocument/2006/relationships/image" Target="../media/image164.emf"/><Relationship Id="rId3" Type="http://schemas.openxmlformats.org/officeDocument/2006/relationships/image" Target="../media/image141.emf"/><Relationship Id="rId21" Type="http://schemas.openxmlformats.org/officeDocument/2006/relationships/image" Target="../media/image159.emf"/><Relationship Id="rId7" Type="http://schemas.openxmlformats.org/officeDocument/2006/relationships/image" Target="../media/image145.emf"/><Relationship Id="rId12" Type="http://schemas.openxmlformats.org/officeDocument/2006/relationships/image" Target="../media/image150.emf"/><Relationship Id="rId17" Type="http://schemas.openxmlformats.org/officeDocument/2006/relationships/image" Target="../media/image155.emf"/><Relationship Id="rId25" Type="http://schemas.openxmlformats.org/officeDocument/2006/relationships/image" Target="../media/image163.emf"/><Relationship Id="rId2" Type="http://schemas.openxmlformats.org/officeDocument/2006/relationships/image" Target="../media/image140.emf"/><Relationship Id="rId16" Type="http://schemas.openxmlformats.org/officeDocument/2006/relationships/image" Target="../media/image154.emf"/><Relationship Id="rId20" Type="http://schemas.openxmlformats.org/officeDocument/2006/relationships/image" Target="../media/image158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24" Type="http://schemas.openxmlformats.org/officeDocument/2006/relationships/image" Target="../media/image162.emf"/><Relationship Id="rId5" Type="http://schemas.openxmlformats.org/officeDocument/2006/relationships/image" Target="../media/image143.emf"/><Relationship Id="rId15" Type="http://schemas.openxmlformats.org/officeDocument/2006/relationships/image" Target="../media/image153.emf"/><Relationship Id="rId23" Type="http://schemas.openxmlformats.org/officeDocument/2006/relationships/image" Target="../media/image161.emf"/><Relationship Id="rId10" Type="http://schemas.openxmlformats.org/officeDocument/2006/relationships/image" Target="../media/image148.emf"/><Relationship Id="rId19" Type="http://schemas.openxmlformats.org/officeDocument/2006/relationships/image" Target="../media/image157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Relationship Id="rId14" Type="http://schemas.openxmlformats.org/officeDocument/2006/relationships/image" Target="../media/image152.emf"/><Relationship Id="rId22" Type="http://schemas.openxmlformats.org/officeDocument/2006/relationships/image" Target="../media/image16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emf"/><Relationship Id="rId5" Type="http://schemas.openxmlformats.org/officeDocument/2006/relationships/image" Target="../media/image16.wmf"/><Relationship Id="rId10" Type="http://schemas.openxmlformats.org/officeDocument/2006/relationships/image" Target="../media/image21.emf"/><Relationship Id="rId4" Type="http://schemas.openxmlformats.org/officeDocument/2006/relationships/image" Target="../media/image15.wmf"/><Relationship Id="rId9" Type="http://schemas.openxmlformats.org/officeDocument/2006/relationships/image" Target="../media/image2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e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18.wmf"/><Relationship Id="rId4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wmf"/><Relationship Id="rId5" Type="http://schemas.openxmlformats.org/officeDocument/2006/relationships/image" Target="../media/image54.emf"/><Relationship Id="rId10" Type="http://schemas.openxmlformats.org/officeDocument/2006/relationships/image" Target="../media/image59.wmf"/><Relationship Id="rId4" Type="http://schemas.openxmlformats.org/officeDocument/2006/relationships/image" Target="../media/image53.emf"/><Relationship Id="rId9" Type="http://schemas.openxmlformats.org/officeDocument/2006/relationships/image" Target="../media/image5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5" Type="http://schemas.openxmlformats.org/officeDocument/2006/relationships/image" Target="../media/image82.w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wmf"/><Relationship Id="rId5" Type="http://schemas.openxmlformats.org/officeDocument/2006/relationships/image" Target="../media/image87.emf"/><Relationship Id="rId10" Type="http://schemas.openxmlformats.org/officeDocument/2006/relationships/image" Target="../media/image92.w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0D71B-9F31-4636-82D1-A7B219394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7C80E-3939-4896-8DD5-0DD8D5485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275EC-AE9E-4C45-87A8-78791DFDF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4AEC4-3800-4F81-87FE-0AE052815E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31EC9-6707-4660-9F38-C6E01CE75A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55E7-4A13-44D4-8B4D-06E95B736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241E2-6313-4BD6-84CA-395D54A7E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575F1-C4AE-4E69-A6FC-8767F77D9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E6AC2-808F-4168-A7CD-E177377C8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04E0-6588-4A66-B196-6488C7BA9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98881-17FA-435C-A30C-D73508DFEB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19AD5C17-D915-47C9-B40E-F59184F5C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0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8.emf"/><Relationship Id="rId22" Type="http://schemas.openxmlformats.org/officeDocument/2006/relationships/image" Target="../media/image9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1.emf"/><Relationship Id="rId26" Type="http://schemas.openxmlformats.org/officeDocument/2006/relationships/image" Target="../media/image105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4.emf"/><Relationship Id="rId32" Type="http://schemas.openxmlformats.org/officeDocument/2006/relationships/image" Target="../media/image108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6.emf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4.emf"/><Relationship Id="rId17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3.e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4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6.wmf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8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6.emf"/><Relationship Id="rId26" Type="http://schemas.openxmlformats.org/officeDocument/2006/relationships/image" Target="../media/image150.emf"/><Relationship Id="rId39" Type="http://schemas.openxmlformats.org/officeDocument/2006/relationships/oleObject" Target="../embeddings/oleObject157.bin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34" Type="http://schemas.openxmlformats.org/officeDocument/2006/relationships/image" Target="../media/image154.emf"/><Relationship Id="rId42" Type="http://schemas.openxmlformats.org/officeDocument/2006/relationships/image" Target="../media/image158.emf"/><Relationship Id="rId47" Type="http://schemas.openxmlformats.org/officeDocument/2006/relationships/oleObject" Target="../embeddings/oleObject161.bin"/><Relationship Id="rId50" Type="http://schemas.openxmlformats.org/officeDocument/2006/relationships/image" Target="../media/image162.emf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33" Type="http://schemas.openxmlformats.org/officeDocument/2006/relationships/oleObject" Target="../embeddings/oleObject154.bin"/><Relationship Id="rId38" Type="http://schemas.openxmlformats.org/officeDocument/2006/relationships/image" Target="../media/image156.emf"/><Relationship Id="rId46" Type="http://schemas.openxmlformats.org/officeDocument/2006/relationships/image" Target="../media/image16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29" Type="http://schemas.openxmlformats.org/officeDocument/2006/relationships/oleObject" Target="../embeddings/oleObject152.bin"/><Relationship Id="rId41" Type="http://schemas.openxmlformats.org/officeDocument/2006/relationships/oleObject" Target="../embeddings/oleObject158.bin"/><Relationship Id="rId54" Type="http://schemas.openxmlformats.org/officeDocument/2006/relationships/image" Target="../media/image164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49.emf"/><Relationship Id="rId32" Type="http://schemas.openxmlformats.org/officeDocument/2006/relationships/image" Target="../media/image153.emf"/><Relationship Id="rId37" Type="http://schemas.openxmlformats.org/officeDocument/2006/relationships/oleObject" Target="../embeddings/oleObject156.bin"/><Relationship Id="rId40" Type="http://schemas.openxmlformats.org/officeDocument/2006/relationships/image" Target="../media/image157.emf"/><Relationship Id="rId45" Type="http://schemas.openxmlformats.org/officeDocument/2006/relationships/oleObject" Target="../embeddings/oleObject160.bin"/><Relationship Id="rId53" Type="http://schemas.openxmlformats.org/officeDocument/2006/relationships/oleObject" Target="../embeddings/oleObject164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51.emf"/><Relationship Id="rId36" Type="http://schemas.openxmlformats.org/officeDocument/2006/relationships/image" Target="../media/image155.emf"/><Relationship Id="rId49" Type="http://schemas.openxmlformats.org/officeDocument/2006/relationships/oleObject" Target="../embeddings/oleObject162.bin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7.bin"/><Relationship Id="rId31" Type="http://schemas.openxmlformats.org/officeDocument/2006/relationships/oleObject" Target="../embeddings/oleObject153.bin"/><Relationship Id="rId44" Type="http://schemas.openxmlformats.org/officeDocument/2006/relationships/image" Target="../media/image159.emf"/><Relationship Id="rId52" Type="http://schemas.openxmlformats.org/officeDocument/2006/relationships/image" Target="../media/image163.emf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4.emf"/><Relationship Id="rId22" Type="http://schemas.openxmlformats.org/officeDocument/2006/relationships/image" Target="../media/image148.emf"/><Relationship Id="rId27" Type="http://schemas.openxmlformats.org/officeDocument/2006/relationships/oleObject" Target="../embeddings/oleObject151.bin"/><Relationship Id="rId30" Type="http://schemas.openxmlformats.org/officeDocument/2006/relationships/image" Target="../media/image152.emf"/><Relationship Id="rId35" Type="http://schemas.openxmlformats.org/officeDocument/2006/relationships/oleObject" Target="../embeddings/oleObject155.bin"/><Relationship Id="rId43" Type="http://schemas.openxmlformats.org/officeDocument/2006/relationships/oleObject" Target="../embeddings/oleObject159.bin"/><Relationship Id="rId48" Type="http://schemas.openxmlformats.org/officeDocument/2006/relationships/image" Target="../media/image161.emf"/><Relationship Id="rId8" Type="http://schemas.openxmlformats.org/officeDocument/2006/relationships/image" Target="../media/image141.emf"/><Relationship Id="rId51" Type="http://schemas.openxmlformats.org/officeDocument/2006/relationships/oleObject" Target="../embeddings/oleObject16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6.e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71.e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77.emf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87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20" Type="http://schemas.openxmlformats.org/officeDocument/2006/relationships/image" Target="../media/image18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8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92.wmf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9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Relationship Id="rId22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7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4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5.emf"/><Relationship Id="rId22" Type="http://schemas.openxmlformats.org/officeDocument/2006/relationships/image" Target="../media/image5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8.emf"/><Relationship Id="rId32" Type="http://schemas.openxmlformats.org/officeDocument/2006/relationships/image" Target="../media/image82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0.emf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057400"/>
            <a:ext cx="7772400" cy="1981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FF00"/>
                </a:solidFill>
                <a:ea typeface="楷体_GB2312" pitchFamily="49" charset="-122"/>
              </a:rPr>
              <a:t>第二节    数量积、向量积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447800" y="76200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第八章       </a:t>
            </a:r>
            <a:r>
              <a:rPr lang="zh-CN" altLang="en-US">
                <a:solidFill>
                  <a:srgbClr val="FF99FF"/>
                </a:solidFill>
                <a:latin typeface="楷体_GB2312" pitchFamily="49" charset="-122"/>
              </a:rPr>
              <a:t>空间解析几何与向量代数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40386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二、两向量的向量积</a:t>
            </a:r>
            <a:endParaRPr lang="zh-CN" altLang="en-US" smtClean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822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　在研究物体转动时</a:t>
            </a:r>
            <a:r>
              <a:rPr lang="en-US" altLang="zh-CN"/>
              <a:t>,  </a:t>
            </a:r>
            <a:r>
              <a:rPr lang="zh-CN" altLang="en-US"/>
              <a:t>既要考虑物体所受的力</a:t>
            </a:r>
            <a:r>
              <a:rPr lang="en-US" altLang="zh-CN"/>
              <a:t>,  </a:t>
            </a:r>
            <a:r>
              <a:rPr lang="zh-CN" altLang="en-US"/>
              <a:t>又要分析力所产生的力矩</a:t>
            </a:r>
            <a:r>
              <a:rPr lang="en-US" altLang="zh-CN"/>
              <a:t>.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5737225" y="47323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07063" y="4321175"/>
            <a:ext cx="373062" cy="657225"/>
            <a:chOff x="3291" y="1776"/>
            <a:chExt cx="261" cy="460"/>
          </a:xfrm>
        </p:grpSpPr>
        <p:graphicFrame>
          <p:nvGraphicFramePr>
            <p:cNvPr id="10252" name="Object 10"/>
            <p:cNvGraphicFramePr>
              <a:graphicFrameLocks noChangeAspect="1"/>
            </p:cNvGraphicFramePr>
            <p:nvPr/>
          </p:nvGraphicFramePr>
          <p:xfrm>
            <a:off x="3291" y="1776"/>
            <a:ext cx="26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3" name="Equation" r:id="rId3" imgW="4861800" imgH="5676840" progId="Equation.3">
                    <p:embed/>
                  </p:oleObj>
                </mc:Choice>
                <mc:Fallback>
                  <p:oleObj name="Equation" r:id="rId3" imgW="4861800" imgH="567684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776"/>
                          <a:ext cx="261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2" name="AutoShape 11"/>
            <p:cNvSpPr>
              <a:spLocks noChangeArrowheads="1"/>
            </p:cNvSpPr>
            <p:nvPr/>
          </p:nvSpPr>
          <p:spPr bwMode="auto">
            <a:xfrm>
              <a:off x="3312" y="2064"/>
              <a:ext cx="199" cy="172"/>
            </a:xfrm>
            <a:prstGeom prst="triangle">
              <a:avLst>
                <a:gd name="adj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8308975" y="4800600"/>
          <a:ext cx="3286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5" imgW="5267880" imgH="6083280" progId="Equation.3">
                  <p:embed/>
                </p:oleObj>
              </mc:Choice>
              <mc:Fallback>
                <p:oleObj name="Equation" r:id="rId5" imgW="5267880" imgH="608328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8975" y="4800600"/>
                        <a:ext cx="328613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Line 13"/>
          <p:cNvSpPr>
            <a:spLocks noChangeShapeType="1"/>
          </p:cNvSpPr>
          <p:nvPr/>
        </p:nvSpPr>
        <p:spPr bwMode="auto">
          <a:xfrm flipV="1">
            <a:off x="7315200" y="3840163"/>
            <a:ext cx="892175" cy="89217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7239000" y="4800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7" imgW="6080400" imgH="6083280" progId="Equation.3">
                  <p:embed/>
                </p:oleObj>
              </mc:Choice>
              <mc:Fallback>
                <p:oleObj name="Equation" r:id="rId7" imgW="6080400" imgH="608328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8006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7848600" y="4267200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9" imgW="4049280" imgH="5676840" progId="Equation.3">
                  <p:embed/>
                </p:oleObj>
              </mc:Choice>
              <mc:Fallback>
                <p:oleObj name="Equation" r:id="rId9" imgW="4049280" imgH="567684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267200"/>
                        <a:ext cx="3111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Line 17"/>
          <p:cNvSpPr>
            <a:spLocks noChangeShapeType="1"/>
          </p:cNvSpPr>
          <p:nvPr/>
        </p:nvSpPr>
        <p:spPr bwMode="auto">
          <a:xfrm flipV="1">
            <a:off x="6461125" y="4732338"/>
            <a:ext cx="892175" cy="890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rot="5400000" flipV="1">
            <a:off x="5887244" y="4704556"/>
            <a:ext cx="717550" cy="757238"/>
          </a:xfrm>
          <a:prstGeom prst="line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91288" y="5219700"/>
            <a:ext cx="236537" cy="130175"/>
            <a:chOff x="1310" y="2928"/>
            <a:chExt cx="1033" cy="562"/>
          </a:xfrm>
        </p:grpSpPr>
        <p:sp>
          <p:nvSpPr>
            <p:cNvPr id="10280" name="Line 20"/>
            <p:cNvSpPr>
              <a:spLocks noChangeShapeType="1"/>
            </p:cNvSpPr>
            <p:nvPr/>
          </p:nvSpPr>
          <p:spPr bwMode="auto">
            <a:xfrm flipV="1">
              <a:off x="1310" y="2928"/>
              <a:ext cx="562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21"/>
            <p:cNvSpPr>
              <a:spLocks noChangeShapeType="1"/>
            </p:cNvSpPr>
            <p:nvPr/>
          </p:nvSpPr>
          <p:spPr bwMode="auto">
            <a:xfrm rot="5400000" flipV="1">
              <a:off x="1824" y="2954"/>
              <a:ext cx="519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6553200" y="4724400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11" imgW="152280" imgH="228600" progId="Equation.3">
                  <p:embed/>
                </p:oleObj>
              </mc:Choice>
              <mc:Fallback>
                <p:oleObj name="Equation" r:id="rId11" imgW="152280" imgH="2286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724400"/>
                        <a:ext cx="3111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5913438" y="4732338"/>
            <a:ext cx="1371600" cy="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6651625" y="5486400"/>
          <a:ext cx="30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13" imgW="6080400" imgH="7709040" progId="Equation.3">
                  <p:embed/>
                </p:oleObj>
              </mc:Choice>
              <mc:Fallback>
                <p:oleObj name="Equation" r:id="rId13" imgW="6080400" imgH="770904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5486400"/>
                        <a:ext cx="3016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151813" y="3695700"/>
            <a:ext cx="323850" cy="342900"/>
            <a:chOff x="5375" y="1632"/>
            <a:chExt cx="204" cy="216"/>
          </a:xfrm>
        </p:grpSpPr>
        <p:graphicFrame>
          <p:nvGraphicFramePr>
            <p:cNvPr id="10251" name="Object 27"/>
            <p:cNvGraphicFramePr>
              <a:graphicFrameLocks noChangeAspect="1"/>
            </p:cNvGraphicFramePr>
            <p:nvPr/>
          </p:nvGraphicFramePr>
          <p:xfrm>
            <a:off x="5375" y="1654"/>
            <a:ext cx="19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" name="Equation" r:id="rId15" imgW="9736200" imgH="9740880" progId="Equation.3">
                    <p:embed/>
                  </p:oleObj>
                </mc:Choice>
                <mc:Fallback>
                  <p:oleObj name="Equation" r:id="rId15" imgW="9736200" imgH="9740880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1654"/>
                          <a:ext cx="193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Line 28"/>
            <p:cNvSpPr>
              <a:spLocks noChangeShapeType="1"/>
            </p:cNvSpPr>
            <p:nvPr/>
          </p:nvSpPr>
          <p:spPr bwMode="auto">
            <a:xfrm>
              <a:off x="543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33" name="Text Box 29"/>
          <p:cNvSpPr txBox="1">
            <a:spLocks noChangeArrowheads="1"/>
          </p:cNvSpPr>
          <p:nvPr/>
        </p:nvSpPr>
        <p:spPr bwMode="auto">
          <a:xfrm rot="-1274910">
            <a:off x="6781800" y="4648200"/>
            <a:ext cx="30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 rot="9525090">
            <a:off x="7620000" y="4343400"/>
            <a:ext cx="30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533400" y="2362200"/>
            <a:ext cx="8229600" cy="995363"/>
            <a:chOff x="336" y="1488"/>
            <a:chExt cx="5184" cy="627"/>
          </a:xfrm>
        </p:grpSpPr>
        <p:graphicFrame>
          <p:nvGraphicFramePr>
            <p:cNvPr id="10250" name="Object 5"/>
            <p:cNvGraphicFramePr>
              <a:graphicFrameLocks noChangeAspect="1"/>
            </p:cNvGraphicFramePr>
            <p:nvPr/>
          </p:nvGraphicFramePr>
          <p:xfrm>
            <a:off x="336" y="1488"/>
            <a:ext cx="5184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0" name="Equation" r:id="rId17" imgW="135658080" imgH="17056080" progId="Equation.3">
                    <p:embed/>
                  </p:oleObj>
                </mc:Choice>
                <mc:Fallback>
                  <p:oleObj name="Equation" r:id="rId17" imgW="135658080" imgH="17056080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488"/>
                          <a:ext cx="5184" cy="6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Line 34"/>
            <p:cNvSpPr>
              <a:spLocks noChangeShapeType="1"/>
            </p:cNvSpPr>
            <p:nvPr/>
          </p:nvSpPr>
          <p:spPr bwMode="auto">
            <a:xfrm>
              <a:off x="4320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35"/>
            <p:cNvSpPr>
              <a:spLocks noChangeShapeType="1"/>
            </p:cNvSpPr>
            <p:nvPr/>
          </p:nvSpPr>
          <p:spPr bwMode="auto">
            <a:xfrm>
              <a:off x="177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36"/>
            <p:cNvSpPr>
              <a:spLocks noChangeShapeType="1"/>
            </p:cNvSpPr>
            <p:nvPr/>
          </p:nvSpPr>
          <p:spPr bwMode="auto">
            <a:xfrm>
              <a:off x="2256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09600" y="3559175"/>
            <a:ext cx="3352800" cy="993775"/>
            <a:chOff x="384" y="2242"/>
            <a:chExt cx="2112" cy="626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67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9" name="Object 31"/>
            <p:cNvGraphicFramePr>
              <a:graphicFrameLocks noChangeAspect="1"/>
            </p:cNvGraphicFramePr>
            <p:nvPr/>
          </p:nvGraphicFramePr>
          <p:xfrm>
            <a:off x="384" y="2242"/>
            <a:ext cx="2112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" name="Equation" r:id="rId19" imgW="57667680" imgH="17056080" progId="Equation.3">
                    <p:embed/>
                  </p:oleObj>
                </mc:Choice>
                <mc:Fallback>
                  <p:oleObj name="Equation" r:id="rId19" imgW="57667680" imgH="17056080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242"/>
                          <a:ext cx="2112" cy="6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5" name="Line 38"/>
            <p:cNvSpPr>
              <a:spLocks noChangeShapeType="1"/>
            </p:cNvSpPr>
            <p:nvPr/>
          </p:nvSpPr>
          <p:spPr bwMode="auto">
            <a:xfrm>
              <a:off x="1392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609600" y="4800600"/>
            <a:ext cx="2514600" cy="500063"/>
            <a:chOff x="384" y="3024"/>
            <a:chExt cx="1584" cy="315"/>
          </a:xfrm>
        </p:grpSpPr>
        <p:graphicFrame>
          <p:nvGraphicFramePr>
            <p:cNvPr id="10248" name="Object 32"/>
            <p:cNvGraphicFramePr>
              <a:graphicFrameLocks noChangeAspect="1"/>
            </p:cNvGraphicFramePr>
            <p:nvPr/>
          </p:nvGraphicFramePr>
          <p:xfrm>
            <a:off x="384" y="3047"/>
            <a:ext cx="15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" name="Equation" r:id="rId21" imgW="1308100" imgH="241300" progId="Equation.3">
                    <p:embed/>
                  </p:oleObj>
                </mc:Choice>
                <mc:Fallback>
                  <p:oleObj name="Equation" r:id="rId21" imgW="1308100" imgH="24130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047"/>
                          <a:ext cx="1584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1" name="Line 41"/>
            <p:cNvSpPr>
              <a:spLocks noChangeShapeType="1"/>
            </p:cNvSpPr>
            <p:nvPr/>
          </p:nvSpPr>
          <p:spPr bwMode="auto">
            <a:xfrm>
              <a:off x="480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42"/>
            <p:cNvSpPr>
              <a:spLocks noChangeShapeType="1"/>
            </p:cNvSpPr>
            <p:nvPr/>
          </p:nvSpPr>
          <p:spPr bwMode="auto">
            <a:xfrm>
              <a:off x="1680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44"/>
            <p:cNvSpPr>
              <a:spLocks noChangeShapeType="1"/>
            </p:cNvSpPr>
            <p:nvPr/>
          </p:nvSpPr>
          <p:spPr bwMode="auto">
            <a:xfrm>
              <a:off x="1152" y="30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1295400" y="5486400"/>
            <a:ext cx="2884488" cy="485775"/>
            <a:chOff x="816" y="3456"/>
            <a:chExt cx="1817" cy="306"/>
          </a:xfrm>
        </p:grpSpPr>
        <p:graphicFrame>
          <p:nvGraphicFramePr>
            <p:cNvPr id="10247" name="Object 33"/>
            <p:cNvGraphicFramePr>
              <a:graphicFrameLocks noChangeAspect="1"/>
            </p:cNvGraphicFramePr>
            <p:nvPr/>
          </p:nvGraphicFramePr>
          <p:xfrm>
            <a:off x="816" y="3456"/>
            <a:ext cx="181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3" name="Equation" r:id="rId23" imgW="1435100" imgH="241300" progId="Equation.3">
                    <p:embed/>
                  </p:oleObj>
                </mc:Choice>
                <mc:Fallback>
                  <p:oleObj name="Equation" r:id="rId23" imgW="1435100" imgH="241300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456"/>
                          <a:ext cx="1817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9" name="Line 43"/>
            <p:cNvSpPr>
              <a:spLocks noChangeShapeType="1"/>
            </p:cNvSpPr>
            <p:nvPr/>
          </p:nvSpPr>
          <p:spPr bwMode="auto">
            <a:xfrm>
              <a:off x="1728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45"/>
            <p:cNvSpPr>
              <a:spLocks noChangeShapeType="1"/>
            </p:cNvSpPr>
            <p:nvPr/>
          </p:nvSpPr>
          <p:spPr bwMode="auto">
            <a:xfrm>
              <a:off x="120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12" grpId="0" animBg="1"/>
      <p:bldP spid="47117" grpId="0" animBg="1"/>
      <p:bldP spid="47121" grpId="0" animBg="1"/>
      <p:bldP spid="47122" grpId="0" animBg="1"/>
      <p:bldP spid="47128" grpId="0" animBg="1"/>
      <p:bldP spid="47133" grpId="0" autoUpdateAnimBg="0"/>
      <p:bldP spid="471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1" name="Group 104"/>
          <p:cNvGrpSpPr>
            <a:grpSpLocks/>
          </p:cNvGrpSpPr>
          <p:nvPr/>
        </p:nvGrpSpPr>
        <p:grpSpPr bwMode="auto">
          <a:xfrm>
            <a:off x="5053906" y="271518"/>
            <a:ext cx="2979737" cy="2133600"/>
            <a:chOff x="3547" y="360"/>
            <a:chExt cx="1877" cy="1344"/>
          </a:xfrm>
        </p:grpSpPr>
        <p:sp>
          <p:nvSpPr>
            <p:cNvPr id="11302" name="Line 21"/>
            <p:cNvSpPr>
              <a:spLocks noChangeShapeType="1"/>
            </p:cNvSpPr>
            <p:nvPr/>
          </p:nvSpPr>
          <p:spPr bwMode="auto">
            <a:xfrm>
              <a:off x="3566" y="1013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03" name="Group 22"/>
            <p:cNvGrpSpPr>
              <a:grpSpLocks/>
            </p:cNvGrpSpPr>
            <p:nvPr/>
          </p:nvGrpSpPr>
          <p:grpSpPr bwMode="auto">
            <a:xfrm>
              <a:off x="3547" y="754"/>
              <a:ext cx="235" cy="414"/>
              <a:chOff x="3291" y="1776"/>
              <a:chExt cx="261" cy="460"/>
            </a:xfrm>
          </p:grpSpPr>
          <p:graphicFrame>
            <p:nvGraphicFramePr>
              <p:cNvPr id="11280" name="Object 23"/>
              <p:cNvGraphicFramePr>
                <a:graphicFrameLocks noChangeAspect="1"/>
              </p:cNvGraphicFramePr>
              <p:nvPr/>
            </p:nvGraphicFramePr>
            <p:xfrm>
              <a:off x="3291" y="1776"/>
              <a:ext cx="261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47" name="Equation" r:id="rId3" imgW="190440" imgH="228600" progId="Equation.3">
                      <p:embed/>
                    </p:oleObj>
                  </mc:Choice>
                  <mc:Fallback>
                    <p:oleObj name="Equation" r:id="rId3" imgW="190440" imgH="228600" progId="Equation.3">
                      <p:embed/>
                      <p:pic>
                        <p:nvPicPr>
                          <p:cNvPr id="0" name="Picture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1" y="1776"/>
                            <a:ext cx="261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15" name="AutoShape 24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199" cy="172"/>
              </a:xfrm>
              <a:prstGeom prst="triangle">
                <a:avLst>
                  <a:gd name="adj" fmla="val 50000"/>
                </a:avLst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274" name="Object 25"/>
            <p:cNvGraphicFramePr>
              <a:graphicFrameLocks noChangeAspect="1"/>
            </p:cNvGraphicFramePr>
            <p:nvPr/>
          </p:nvGraphicFramePr>
          <p:xfrm>
            <a:off x="5206" y="1017"/>
            <a:ext cx="21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8" name="Equation" r:id="rId5" imgW="4455360" imgH="5270400" progId="Equation.3">
                    <p:embed/>
                  </p:oleObj>
                </mc:Choice>
                <mc:Fallback>
                  <p:oleObj name="Equation" r:id="rId5" imgW="4455360" imgH="527040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1017"/>
                          <a:ext cx="218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4" name="Line 26"/>
            <p:cNvSpPr>
              <a:spLocks noChangeShapeType="1"/>
            </p:cNvSpPr>
            <p:nvPr/>
          </p:nvSpPr>
          <p:spPr bwMode="auto">
            <a:xfrm flipV="1">
              <a:off x="4560" y="451"/>
              <a:ext cx="562" cy="56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5" name="Object 27"/>
            <p:cNvGraphicFramePr>
              <a:graphicFrameLocks noChangeAspect="1"/>
            </p:cNvGraphicFramePr>
            <p:nvPr/>
          </p:nvGraphicFramePr>
          <p:xfrm>
            <a:off x="4508" y="1013"/>
            <a:ext cx="23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9" name="Equation" r:id="rId7" imgW="4861800" imgH="5270400" progId="Equation.3">
                    <p:embed/>
                  </p:oleObj>
                </mc:Choice>
                <mc:Fallback>
                  <p:oleObj name="Equation" r:id="rId7" imgW="4861800" imgH="527040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1013"/>
                          <a:ext cx="235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28"/>
            <p:cNvGraphicFramePr>
              <a:graphicFrameLocks noChangeAspect="1"/>
            </p:cNvGraphicFramePr>
            <p:nvPr/>
          </p:nvGraphicFramePr>
          <p:xfrm>
            <a:off x="4896" y="720"/>
            <a:ext cx="19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0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720"/>
                          <a:ext cx="196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5" name="Line 29"/>
            <p:cNvSpPr>
              <a:spLocks noChangeShapeType="1"/>
            </p:cNvSpPr>
            <p:nvPr/>
          </p:nvSpPr>
          <p:spPr bwMode="auto">
            <a:xfrm flipV="1">
              <a:off x="4022" y="1013"/>
              <a:ext cx="562" cy="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30"/>
            <p:cNvSpPr>
              <a:spLocks noChangeShapeType="1"/>
            </p:cNvSpPr>
            <p:nvPr/>
          </p:nvSpPr>
          <p:spPr bwMode="auto">
            <a:xfrm rot="5400000" flipV="1">
              <a:off x="3661" y="995"/>
              <a:ext cx="452" cy="47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07" name="Group 31"/>
            <p:cNvGrpSpPr>
              <a:grpSpLocks/>
            </p:cNvGrpSpPr>
            <p:nvPr/>
          </p:nvGrpSpPr>
          <p:grpSpPr bwMode="auto">
            <a:xfrm>
              <a:off x="4041" y="1320"/>
              <a:ext cx="149" cy="82"/>
              <a:chOff x="1310" y="2928"/>
              <a:chExt cx="1033" cy="562"/>
            </a:xfrm>
          </p:grpSpPr>
          <p:sp>
            <p:nvSpPr>
              <p:cNvPr id="11313" name="Line 32"/>
              <p:cNvSpPr>
                <a:spLocks noChangeShapeType="1"/>
              </p:cNvSpPr>
              <p:nvPr/>
            </p:nvSpPr>
            <p:spPr bwMode="auto">
              <a:xfrm flipV="1">
                <a:off x="1310" y="2928"/>
                <a:ext cx="562" cy="5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Line 33"/>
              <p:cNvSpPr>
                <a:spLocks noChangeShapeType="1"/>
              </p:cNvSpPr>
              <p:nvPr/>
            </p:nvSpPr>
            <p:spPr bwMode="auto">
              <a:xfrm rot="5400000" flipV="1">
                <a:off x="1824" y="2954"/>
                <a:ext cx="519" cy="5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277" name="Object 34"/>
            <p:cNvGraphicFramePr>
              <a:graphicFrameLocks noChangeAspect="1"/>
            </p:cNvGraphicFramePr>
            <p:nvPr/>
          </p:nvGraphicFramePr>
          <p:xfrm>
            <a:off x="4080" y="1008"/>
            <a:ext cx="19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1" name="Equation" r:id="rId11" imgW="152280" imgH="228600" progId="Equation.3">
                    <p:embed/>
                  </p:oleObj>
                </mc:Choice>
                <mc:Fallback>
                  <p:oleObj name="Equation" r:id="rId11" imgW="152280" imgH="22860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08"/>
                          <a:ext cx="196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8" name="Line 35"/>
            <p:cNvSpPr>
              <a:spLocks noChangeShapeType="1"/>
            </p:cNvSpPr>
            <p:nvPr/>
          </p:nvSpPr>
          <p:spPr bwMode="auto">
            <a:xfrm>
              <a:off x="3677" y="1013"/>
              <a:ext cx="864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8" name="Object 36"/>
            <p:cNvGraphicFramePr>
              <a:graphicFrameLocks noChangeAspect="1"/>
            </p:cNvGraphicFramePr>
            <p:nvPr/>
          </p:nvGraphicFramePr>
          <p:xfrm>
            <a:off x="4171" y="1390"/>
            <a:ext cx="23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2" name="Equation" r:id="rId13" imgW="4861800" imgH="6489720" progId="Equation.3">
                    <p:embed/>
                  </p:oleObj>
                </mc:Choice>
                <mc:Fallback>
                  <p:oleObj name="Equation" r:id="rId13" imgW="4861800" imgH="648972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390"/>
                          <a:ext cx="236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09" name="Group 37"/>
            <p:cNvGrpSpPr>
              <a:grpSpLocks/>
            </p:cNvGrpSpPr>
            <p:nvPr/>
          </p:nvGrpSpPr>
          <p:grpSpPr bwMode="auto">
            <a:xfrm>
              <a:off x="5087" y="360"/>
              <a:ext cx="204" cy="216"/>
              <a:chOff x="5375" y="1632"/>
              <a:chExt cx="204" cy="216"/>
            </a:xfrm>
          </p:grpSpPr>
          <p:graphicFrame>
            <p:nvGraphicFramePr>
              <p:cNvPr id="11279" name="Object 38"/>
              <p:cNvGraphicFramePr>
                <a:graphicFrameLocks noChangeAspect="1"/>
              </p:cNvGraphicFramePr>
              <p:nvPr/>
            </p:nvGraphicFramePr>
            <p:xfrm>
              <a:off x="5375" y="1654"/>
              <a:ext cx="193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3" name="Equation" r:id="rId15" imgW="393480" imgH="393840" progId="Equation.3">
                      <p:embed/>
                    </p:oleObj>
                  </mc:Choice>
                  <mc:Fallback>
                    <p:oleObj name="Equation" r:id="rId15" imgW="393480" imgH="393840" progId="Equation.3">
                      <p:embed/>
                      <p:pic>
                        <p:nvPicPr>
                          <p:cNvPr id="0" name="Picture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5" y="1654"/>
                            <a:ext cx="193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12" name="Line 39"/>
              <p:cNvSpPr>
                <a:spLocks noChangeShapeType="1"/>
              </p:cNvSpPr>
              <p:nvPr/>
            </p:nvSpPr>
            <p:spPr bwMode="auto">
              <a:xfrm>
                <a:off x="5434" y="163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10" name="Text Box 40"/>
            <p:cNvSpPr txBox="1">
              <a:spLocks noChangeArrowheads="1"/>
            </p:cNvSpPr>
            <p:nvPr/>
          </p:nvSpPr>
          <p:spPr bwMode="auto">
            <a:xfrm rot="-1274910">
              <a:off x="4224" y="960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</a:p>
          </p:txBody>
        </p:sp>
        <p:sp>
          <p:nvSpPr>
            <p:cNvPr id="11311" name="Text Box 41"/>
            <p:cNvSpPr txBox="1">
              <a:spLocks noChangeArrowheads="1"/>
            </p:cNvSpPr>
            <p:nvPr/>
          </p:nvSpPr>
          <p:spPr bwMode="auto">
            <a:xfrm rot="9525090">
              <a:off x="4752" y="768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</a:p>
          </p:txBody>
        </p:sp>
      </p:grp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457200" y="3429000"/>
            <a:ext cx="14414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>
                <a:solidFill>
                  <a:schemeClr val="tx2"/>
                </a:solidFill>
              </a:rPr>
              <a:t>1. </a:t>
            </a:r>
            <a:r>
              <a:rPr lang="zh-CN" altLang="en-US">
                <a:solidFill>
                  <a:schemeClr val="tx2"/>
                </a:solidFill>
              </a:rPr>
              <a:t>定义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3657600" y="3936523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定义</a:t>
            </a:r>
          </a:p>
        </p:txBody>
      </p:sp>
      <p:sp>
        <p:nvSpPr>
          <p:cNvPr id="48174" name="AutoShape 46"/>
          <p:cNvSpPr>
            <a:spLocks/>
          </p:cNvSpPr>
          <p:nvPr/>
        </p:nvSpPr>
        <p:spPr bwMode="auto">
          <a:xfrm>
            <a:off x="1752600" y="45720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1981200" y="50292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方向 </a:t>
            </a:r>
            <a:r>
              <a:rPr lang="en-US" altLang="zh-CN"/>
              <a:t>:</a:t>
            </a:r>
          </a:p>
        </p:txBody>
      </p:sp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6477000" y="5562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记作</a:t>
            </a: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5257800" y="5053027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且符合右手规则</a:t>
            </a:r>
          </a:p>
        </p:txBody>
      </p: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1981200" y="44958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模 </a:t>
            </a:r>
            <a:r>
              <a:rPr lang="en-US" altLang="zh-CN"/>
              <a:t>(</a:t>
            </a:r>
            <a:r>
              <a:rPr lang="zh-CN" altLang="en-US"/>
              <a:t>大小</a:t>
            </a:r>
            <a:r>
              <a:rPr lang="en-US" altLang="zh-CN"/>
              <a:t>):</a:t>
            </a:r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3581400" y="55626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向量积 </a:t>
            </a:r>
            <a:r>
              <a:rPr lang="en-US" altLang="zh-CN">
                <a:solidFill>
                  <a:schemeClr val="tx2"/>
                </a:solidFill>
              </a:rPr>
              <a:t>( </a:t>
            </a:r>
            <a:r>
              <a:rPr lang="zh-CN" altLang="en-US">
                <a:solidFill>
                  <a:schemeClr val="tx2"/>
                </a:solidFill>
              </a:rPr>
              <a:t>或叉积 </a:t>
            </a:r>
            <a:r>
              <a:rPr lang="en-US" altLang="zh-CN">
                <a:solidFill>
                  <a:schemeClr val="tx2"/>
                </a:solidFill>
              </a:rPr>
              <a:t>),</a:t>
            </a:r>
          </a:p>
        </p:txBody>
      </p:sp>
      <p:graphicFrame>
        <p:nvGraphicFramePr>
          <p:cNvPr id="48182" name="Object 54"/>
          <p:cNvGraphicFramePr>
            <a:graphicFrameLocks noChangeAspect="1"/>
          </p:cNvGraphicFramePr>
          <p:nvPr/>
        </p:nvGraphicFramePr>
        <p:xfrm>
          <a:off x="457200" y="3962400"/>
          <a:ext cx="3124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17" imgW="51574680" imgH="8928000" progId="Equation.3">
                  <p:embed/>
                </p:oleObj>
              </mc:Choice>
              <mc:Fallback>
                <p:oleObj name="Equation" r:id="rId17" imgW="51574680" imgH="89280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31242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609600" y="4648200"/>
            <a:ext cx="1100138" cy="533400"/>
            <a:chOff x="384" y="2928"/>
            <a:chExt cx="693" cy="336"/>
          </a:xfrm>
        </p:grpSpPr>
        <p:sp>
          <p:nvSpPr>
            <p:cNvPr id="11301" name="Text Box 45"/>
            <p:cNvSpPr txBox="1">
              <a:spLocks noChangeArrowheads="1"/>
            </p:cNvSpPr>
            <p:nvPr/>
          </p:nvSpPr>
          <p:spPr bwMode="auto">
            <a:xfrm>
              <a:off x="384" y="2928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向量</a:t>
              </a:r>
            </a:p>
          </p:txBody>
        </p:sp>
        <p:graphicFrame>
          <p:nvGraphicFramePr>
            <p:cNvPr id="11273" name="Object 58"/>
            <p:cNvGraphicFramePr>
              <a:graphicFrameLocks noChangeAspect="1"/>
            </p:cNvGraphicFramePr>
            <p:nvPr/>
          </p:nvGraphicFramePr>
          <p:xfrm>
            <a:off x="864" y="2976"/>
            <a:ext cx="21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5" name="Equation" r:id="rId19" imgW="5673960" imgH="7709040" progId="Equation.3">
                    <p:embed/>
                  </p:oleObj>
                </mc:Choice>
                <mc:Fallback>
                  <p:oleObj name="Equation" r:id="rId19" imgW="5673960" imgH="770904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76"/>
                          <a:ext cx="21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89" name="Object 61"/>
          <p:cNvGraphicFramePr>
            <a:graphicFrameLocks noChangeAspect="1"/>
          </p:cNvGraphicFramePr>
          <p:nvPr/>
        </p:nvGraphicFramePr>
        <p:xfrm>
          <a:off x="3124200" y="5062538"/>
          <a:ext cx="1066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21" imgW="17453880" imgH="7709040" progId="Equation.3">
                  <p:embed/>
                </p:oleObj>
              </mc:Choice>
              <mc:Fallback>
                <p:oleObj name="Equation" r:id="rId21" imgW="17453880" imgH="770904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62538"/>
                        <a:ext cx="10668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94" name="Object 66"/>
          <p:cNvGraphicFramePr>
            <a:graphicFrameLocks noChangeAspect="1"/>
          </p:cNvGraphicFramePr>
          <p:nvPr/>
        </p:nvGraphicFramePr>
        <p:xfrm>
          <a:off x="4343400" y="50292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23" imgW="15422760" imgH="7709040" progId="Equation.3">
                  <p:embed/>
                </p:oleObj>
              </mc:Choice>
              <mc:Fallback>
                <p:oleObj name="Equation" r:id="rId23" imgW="15422760" imgH="770904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29200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15" name="Object 87"/>
          <p:cNvGraphicFramePr>
            <a:graphicFrameLocks noChangeAspect="1"/>
          </p:cNvGraphicFramePr>
          <p:nvPr/>
        </p:nvGraphicFramePr>
        <p:xfrm>
          <a:off x="304800" y="5575300"/>
          <a:ext cx="3352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Equation" r:id="rId25" imgW="54011880" imgH="8928000" progId="Equation.3">
                  <p:embed/>
                </p:oleObj>
              </mc:Choice>
              <mc:Fallback>
                <p:oleObj name="Equation" r:id="rId25" imgW="54011880" imgH="89280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75300"/>
                        <a:ext cx="3352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19" name="Object 91"/>
          <p:cNvGraphicFramePr>
            <a:graphicFrameLocks noChangeAspect="1"/>
          </p:cNvGraphicFramePr>
          <p:nvPr/>
        </p:nvGraphicFramePr>
        <p:xfrm>
          <a:off x="7315200" y="5592763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27" imgW="23140800" imgH="7709040" progId="Equation.3">
                  <p:embed/>
                </p:oleObj>
              </mc:Choice>
              <mc:Fallback>
                <p:oleObj name="Equation" r:id="rId27" imgW="23140800" imgH="770904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592763"/>
                        <a:ext cx="144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381000" y="304800"/>
            <a:ext cx="4114800" cy="2525713"/>
            <a:chOff x="240" y="192"/>
            <a:chExt cx="2592" cy="1591"/>
          </a:xfrm>
        </p:grpSpPr>
        <p:graphicFrame>
          <p:nvGraphicFramePr>
            <p:cNvPr id="11272" name="Object 3"/>
            <p:cNvGraphicFramePr>
              <a:graphicFrameLocks noChangeAspect="1"/>
            </p:cNvGraphicFramePr>
            <p:nvPr/>
          </p:nvGraphicFramePr>
          <p:xfrm>
            <a:off x="240" y="192"/>
            <a:ext cx="2592" cy="1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0" name="Equation" r:id="rId29" imgW="2082800" imgH="1346200" progId="Equation.3">
                    <p:embed/>
                  </p:oleObj>
                </mc:Choice>
                <mc:Fallback>
                  <p:oleObj name="Equation" r:id="rId29" imgW="2082800" imgH="134620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92"/>
                          <a:ext cx="2592" cy="15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5" name="Line 95"/>
            <p:cNvSpPr>
              <a:spLocks noChangeShapeType="1"/>
            </p:cNvSpPr>
            <p:nvPr/>
          </p:nvSpPr>
          <p:spPr bwMode="auto">
            <a:xfrm>
              <a:off x="720" y="1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96"/>
            <p:cNvSpPr>
              <a:spLocks noChangeShapeType="1"/>
            </p:cNvSpPr>
            <p:nvPr/>
          </p:nvSpPr>
          <p:spPr bwMode="auto">
            <a:xfrm>
              <a:off x="2496" y="1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97"/>
            <p:cNvSpPr>
              <a:spLocks noChangeShapeType="1"/>
            </p:cNvSpPr>
            <p:nvPr/>
          </p:nvSpPr>
          <p:spPr bwMode="auto">
            <a:xfrm>
              <a:off x="480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98"/>
            <p:cNvSpPr>
              <a:spLocks noChangeShapeType="1"/>
            </p:cNvSpPr>
            <p:nvPr/>
          </p:nvSpPr>
          <p:spPr bwMode="auto">
            <a:xfrm>
              <a:off x="2496" y="8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99"/>
            <p:cNvSpPr>
              <a:spLocks noChangeShapeType="1"/>
            </p:cNvSpPr>
            <p:nvPr/>
          </p:nvSpPr>
          <p:spPr bwMode="auto">
            <a:xfrm>
              <a:off x="2304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100"/>
            <p:cNvSpPr>
              <a:spLocks noChangeShapeType="1"/>
            </p:cNvSpPr>
            <p:nvPr/>
          </p:nvSpPr>
          <p:spPr bwMode="auto">
            <a:xfrm>
              <a:off x="2448" y="1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8231" name="Object 103"/>
          <p:cNvGraphicFramePr>
            <a:graphicFrameLocks noChangeAspect="1"/>
          </p:cNvGraphicFramePr>
          <p:nvPr/>
        </p:nvGraphicFramePr>
        <p:xfrm>
          <a:off x="3733800" y="4419600"/>
          <a:ext cx="302101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31" imgW="45075600" imgH="8928000" progId="Equation.3">
                  <p:embed/>
                </p:oleObj>
              </mc:Choice>
              <mc:Fallback>
                <p:oleObj name="Equation" r:id="rId31" imgW="45075600" imgH="89280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19600"/>
                        <a:ext cx="3021013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81000" y="2895600"/>
            <a:ext cx="6019800" cy="519113"/>
            <a:chOff x="240" y="1824"/>
            <a:chExt cx="3792" cy="327"/>
          </a:xfrm>
        </p:grpSpPr>
        <p:sp>
          <p:nvSpPr>
            <p:cNvPr id="11293" name="Text Box 42"/>
            <p:cNvSpPr txBox="1">
              <a:spLocks noChangeArrowheads="1"/>
            </p:cNvSpPr>
            <p:nvPr/>
          </p:nvSpPr>
          <p:spPr bwMode="auto">
            <a:xfrm>
              <a:off x="240" y="1824"/>
              <a:ext cx="37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dirty="0"/>
                <a:t>如图，</a:t>
              </a:r>
              <a:r>
                <a:rPr lang="en-US" altLang="zh-CN" i="1" dirty="0"/>
                <a:t>M </a:t>
              </a:r>
              <a:r>
                <a:rPr lang="zh-CN" altLang="en-US" dirty="0"/>
                <a:t>的方向为垂直此平面向外</a:t>
              </a:r>
              <a:r>
                <a:rPr lang="en-US" altLang="zh-CN" dirty="0"/>
                <a:t>.</a:t>
              </a:r>
            </a:p>
          </p:txBody>
        </p:sp>
        <p:sp>
          <p:nvSpPr>
            <p:cNvPr id="11294" name="Line 105"/>
            <p:cNvSpPr>
              <a:spLocks noChangeShapeType="1"/>
            </p:cNvSpPr>
            <p:nvPr/>
          </p:nvSpPr>
          <p:spPr bwMode="auto">
            <a:xfrm>
              <a:off x="1008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326" name="Picture 62" descr="C:\Users\Administrator\Desktop\1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66900"/>
            <a:ext cx="21907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1" grpId="0" autoUpdateAnimBg="0"/>
      <p:bldP spid="48172" grpId="0" autoUpdateAnimBg="0"/>
      <p:bldP spid="48174" grpId="0" animBg="1" autoUpdateAnimBg="0"/>
      <p:bldP spid="48175" grpId="0" autoUpdateAnimBg="0"/>
      <p:bldP spid="48177" grpId="0" autoUpdateAnimBg="0"/>
      <p:bldP spid="48178" grpId="0" autoUpdateAnimBg="0"/>
      <p:bldP spid="48179" grpId="0" autoUpdateAnimBg="0"/>
      <p:bldP spid="4818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4572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向量积的性质及运算规律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430213" y="865188"/>
          <a:ext cx="21605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3" imgW="1104900" imgH="279400" progId="Equation.3">
                  <p:embed/>
                </p:oleObj>
              </mc:Choice>
              <mc:Fallback>
                <p:oleObj name="Equation" r:id="rId3" imgW="1104900" imgH="2794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865188"/>
                        <a:ext cx="21605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57200" y="2133600"/>
          <a:ext cx="73421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5" imgW="3822700" imgH="279400" progId="Equation.3">
                  <p:embed/>
                </p:oleObj>
              </mc:Choice>
              <mc:Fallback>
                <p:oleObj name="Equation" r:id="rId5" imgW="3822700" imgH="2794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7342188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1143000" y="1447800"/>
          <a:ext cx="571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7" imgW="2997200" imgH="279400" progId="Equation.3">
                  <p:embed/>
                </p:oleObj>
              </mc:Choice>
              <mc:Fallback>
                <p:oleObj name="Equation" r:id="rId7" imgW="2997200" imgH="2794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5715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1219200" y="2743200"/>
          <a:ext cx="5203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9" imgW="85289400" imgH="8928000" progId="Equation.3">
                  <p:embed/>
                </p:oleObj>
              </mc:Choice>
              <mc:Fallback>
                <p:oleObj name="Equation" r:id="rId9" imgW="85289400" imgH="89280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52038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457200" y="3429000"/>
          <a:ext cx="2895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11" imgW="46700280" imgH="8928000" progId="Equation.3">
                  <p:embed/>
                </p:oleObj>
              </mc:Choice>
              <mc:Fallback>
                <p:oleObj name="Equation" r:id="rId11" imgW="46700280" imgH="89280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28956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238864"/>
              </p:ext>
            </p:extLst>
          </p:nvPr>
        </p:nvGraphicFramePr>
        <p:xfrm>
          <a:off x="395536" y="4581128"/>
          <a:ext cx="6096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13" imgW="3035300" imgH="279400" progId="Equation.3">
                  <p:embed/>
                </p:oleObj>
              </mc:Choice>
              <mc:Fallback>
                <p:oleObj name="Equation" r:id="rId13" imgW="3035300" imgH="2794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81128"/>
                        <a:ext cx="6096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239909"/>
              </p:ext>
            </p:extLst>
          </p:nvPr>
        </p:nvGraphicFramePr>
        <p:xfrm>
          <a:off x="467544" y="5661248"/>
          <a:ext cx="7010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15" imgW="3606800" imgH="533400" progId="Equation.3">
                  <p:embed/>
                </p:oleObj>
              </mc:Choice>
              <mc:Fallback>
                <p:oleObj name="Equation" r:id="rId15" imgW="3606800" imgH="5334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661248"/>
                        <a:ext cx="70104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2" descr="C:\Users\Administrator\Desktop\1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21907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62000" y="892175"/>
          <a:ext cx="7924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3" imgW="3848100" imgH="304800" progId="Equation.3">
                  <p:embed/>
                </p:oleObj>
              </mc:Choice>
              <mc:Fallback>
                <p:oleObj name="Equation" r:id="rId3" imgW="3848100" imgH="3048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92175"/>
                        <a:ext cx="79248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990600" y="1524000"/>
          <a:ext cx="6629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5" imgW="3454400" imgH="304800" progId="Equation.3">
                  <p:embed/>
                </p:oleObj>
              </mc:Choice>
              <mc:Fallback>
                <p:oleObj name="Equation" r:id="rId5" imgW="3454400" imgH="3048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6294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752600" y="2133600"/>
          <a:ext cx="60960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7" imgW="3175000" imgH="965200" progId="Equation.3">
                  <p:embed/>
                </p:oleObj>
              </mc:Choice>
              <mc:Fallback>
                <p:oleObj name="Equation" r:id="rId7" imgW="3175000" imgH="9652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6096000" cy="185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239000" y="4114800"/>
            <a:ext cx="1435100" cy="1536700"/>
            <a:chOff x="4272" y="2400"/>
            <a:chExt cx="904" cy="968"/>
          </a:xfrm>
        </p:grpSpPr>
        <p:sp>
          <p:nvSpPr>
            <p:cNvPr id="13328" name="Line 7"/>
            <p:cNvSpPr>
              <a:spLocks noChangeShapeType="1"/>
            </p:cNvSpPr>
            <p:nvPr/>
          </p:nvSpPr>
          <p:spPr bwMode="auto">
            <a:xfrm>
              <a:off x="4587" y="2995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8"/>
            <p:cNvSpPr>
              <a:spLocks noChangeShapeType="1"/>
            </p:cNvSpPr>
            <p:nvPr/>
          </p:nvSpPr>
          <p:spPr bwMode="auto">
            <a:xfrm flipH="1">
              <a:off x="4360" y="2995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9"/>
            <p:cNvSpPr>
              <a:spLocks noChangeShapeType="1"/>
            </p:cNvSpPr>
            <p:nvPr/>
          </p:nvSpPr>
          <p:spPr bwMode="auto">
            <a:xfrm flipV="1">
              <a:off x="4587" y="2586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18" name="Object 10"/>
            <p:cNvGraphicFramePr>
              <a:graphicFrameLocks noChangeAspect="1"/>
            </p:cNvGraphicFramePr>
            <p:nvPr/>
          </p:nvGraphicFramePr>
          <p:xfrm>
            <a:off x="4541" y="3024"/>
            <a:ext cx="157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7" name="公式" r:id="rId9" imgW="291847" imgH="317225" progId="Equation.3">
                    <p:embed/>
                  </p:oleObj>
                </mc:Choice>
                <mc:Fallback>
                  <p:oleObj name="公式" r:id="rId9" imgW="291847" imgH="317225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1" y="3024"/>
                          <a:ext cx="157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1"/>
            <p:cNvGraphicFramePr>
              <a:graphicFrameLocks noChangeAspect="1"/>
            </p:cNvGraphicFramePr>
            <p:nvPr/>
          </p:nvGraphicFramePr>
          <p:xfrm>
            <a:off x="4272" y="3168"/>
            <a:ext cx="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8" name="公式" r:id="rId11" imgW="152268" imgH="317225" progId="Equation.3">
                    <p:embed/>
                  </p:oleObj>
                </mc:Choice>
                <mc:Fallback>
                  <p:oleObj name="公式" r:id="rId11" imgW="152268" imgH="317225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168"/>
                          <a:ext cx="9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12"/>
            <p:cNvGraphicFramePr>
              <a:graphicFrameLocks noChangeAspect="1"/>
            </p:cNvGraphicFramePr>
            <p:nvPr/>
          </p:nvGraphicFramePr>
          <p:xfrm>
            <a:off x="5040" y="2904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9" name="公式" r:id="rId13" imgW="215713" imgH="393359" progId="Equation.3">
                    <p:embed/>
                  </p:oleObj>
                </mc:Choice>
                <mc:Fallback>
                  <p:oleObj name="公式" r:id="rId13" imgW="215713" imgH="393359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904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3"/>
            <p:cNvGraphicFramePr>
              <a:graphicFrameLocks noChangeAspect="1"/>
            </p:cNvGraphicFramePr>
            <p:nvPr/>
          </p:nvGraphicFramePr>
          <p:xfrm>
            <a:off x="4512" y="24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" name="公式" r:id="rId15" imgW="241091" imgH="317225" progId="Equation.3">
                    <p:embed/>
                  </p:oleObj>
                </mc:Choice>
                <mc:Fallback>
                  <p:oleObj name="公式" r:id="rId15" imgW="241091" imgH="317225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4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714375" y="5397500"/>
          <a:ext cx="7315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17" imgW="121440960" imgH="19494360" progId="Equation.3">
                  <p:embed/>
                </p:oleObj>
              </mc:Choice>
              <mc:Fallback>
                <p:oleObj name="Equation" r:id="rId17" imgW="121440960" imgH="1949436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397500"/>
                        <a:ext cx="73152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34290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向量积的坐标表达式</a:t>
            </a:r>
            <a:endParaRPr lang="zh-CN" altLang="en-US" smtClean="0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381000" y="40386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注意到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304800" y="5029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2071688" y="4071938"/>
          <a:ext cx="30273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公式" r:id="rId19" imgW="1459866" imgH="241195" progId="Equation.3">
                  <p:embed/>
                </p:oleObj>
              </mc:Choice>
              <mc:Fallback>
                <p:oleObj name="公式" r:id="rId19" imgW="1459866" imgH="241195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071938"/>
                        <a:ext cx="30273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928813" y="4714875"/>
          <a:ext cx="3895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公式" r:id="rId21" imgW="1879600" imgH="241300" progId="Equation.3">
                  <p:embed/>
                </p:oleObj>
              </mc:Choice>
              <mc:Fallback>
                <p:oleObj name="公式" r:id="rId21" imgW="1879600" imgH="2413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714875"/>
                        <a:ext cx="38957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5" grpId="0" autoUpdateAnimBg="0"/>
      <p:bldP spid="5019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57200" y="1143000"/>
          <a:ext cx="84407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3" imgW="140126400" imgH="9740880" progId="Equation.3">
                  <p:embed/>
                </p:oleObj>
              </mc:Choice>
              <mc:Fallback>
                <p:oleObj name="Equation" r:id="rId3" imgW="140126400" imgH="974088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44073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447800" y="457200"/>
          <a:ext cx="47180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5" imgW="82445760" imgH="9740880" progId="Equation.3">
                  <p:embed/>
                </p:oleObj>
              </mc:Choice>
              <mc:Fallback>
                <p:oleObj name="Equation" r:id="rId5" imgW="82445760" imgH="97408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471805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193800" y="1905000"/>
          <a:ext cx="2566988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7" imgW="40607280" imgH="29248200" progId="Equation.3">
                  <p:embed/>
                </p:oleObj>
              </mc:Choice>
              <mc:Fallback>
                <p:oleObj name="Equation" r:id="rId7" imgW="40607280" imgH="292482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905000"/>
                        <a:ext cx="2566988" cy="184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3733800" y="4114800"/>
          <a:ext cx="20240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9" imgW="30452400" imgH="18681840" progId="Equation.3">
                  <p:embed/>
                </p:oleObj>
              </mc:Choice>
              <mc:Fallback>
                <p:oleObj name="Equation" r:id="rId9" imgW="30452400" imgH="186818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14800"/>
                        <a:ext cx="2024063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143000" y="4071938"/>
          <a:ext cx="2401888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公式" r:id="rId11" imgW="875920" imgH="495085" progId="Equation.3">
                  <p:embed/>
                </p:oleObj>
              </mc:Choice>
              <mc:Fallback>
                <p:oleObj name="公式" r:id="rId11" imgW="875920" imgH="495085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71938"/>
                        <a:ext cx="2401888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29313" y="4071938"/>
          <a:ext cx="191452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公式" r:id="rId13" imgW="698197" imgH="495085" progId="Equation.3">
                  <p:embed/>
                </p:oleObj>
              </mc:Choice>
              <mc:Fallback>
                <p:oleObj name="公式" r:id="rId13" imgW="698197" imgH="495085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071938"/>
                        <a:ext cx="1914525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8382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endParaRPr lang="en-US" altLang="zh-CN" b="1" smtClean="0"/>
          </a:p>
        </p:txBody>
      </p:sp>
      <p:graphicFrame>
        <p:nvGraphicFramePr>
          <p:cNvPr id="61440" name="Object 0"/>
          <p:cNvGraphicFramePr>
            <a:graphicFrameLocks noChangeAspect="1"/>
          </p:cNvGraphicFramePr>
          <p:nvPr/>
        </p:nvGraphicFramePr>
        <p:xfrm>
          <a:off x="1447800" y="609600"/>
          <a:ext cx="6324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3" imgW="102349800" imgH="8928000" progId="Equation.3">
                  <p:embed/>
                </p:oleObj>
              </mc:Choice>
              <mc:Fallback>
                <p:oleObj name="Equation" r:id="rId3" imgW="102349800" imgH="89280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09600"/>
                        <a:ext cx="63246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1752600" y="2133600"/>
          <a:ext cx="365760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5" imgW="53605800" imgH="29248200" progId="Equation.3">
                  <p:embed/>
                </p:oleObj>
              </mc:Choice>
              <mc:Fallback>
                <p:oleObj name="Equation" r:id="rId5" imgW="53605800" imgH="292482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3657600" cy="199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743200" y="4268788"/>
          <a:ext cx="609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7" imgW="291973" imgH="241195" progId="Equation.3">
                  <p:embed/>
                </p:oleObj>
              </mc:Choice>
              <mc:Fallback>
                <p:oleObj name="Equation" r:id="rId7" imgW="291973" imgH="241195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8788"/>
                        <a:ext cx="6096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3429000" y="4268788"/>
          <a:ext cx="76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9" imgW="393529" imgH="279279" progId="Equation.3">
                  <p:embed/>
                </p:oleObj>
              </mc:Choice>
              <mc:Fallback>
                <p:oleObj name="Equation" r:id="rId9" imgW="393529" imgH="279279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8788"/>
                        <a:ext cx="762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267200" y="4238625"/>
          <a:ext cx="914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1" imgW="406224" imgH="241195" progId="Equation.3">
                  <p:embed/>
                </p:oleObj>
              </mc:Choice>
              <mc:Fallback>
                <p:oleObj name="Equation" r:id="rId11" imgW="406224" imgH="241195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238625"/>
                        <a:ext cx="9144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743200" y="5105400"/>
          <a:ext cx="2209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13" imgW="34108200" imgH="7709040" progId="Equation.3">
                  <p:embed/>
                </p:oleObj>
              </mc:Choice>
              <mc:Fallback>
                <p:oleObj name="Equation" r:id="rId13" imgW="34108200" imgH="77090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22098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2" name="Rectangle 1026"/>
          <p:cNvSpPr>
            <a:spLocks noChangeArrowheads="1"/>
          </p:cNvSpPr>
          <p:nvPr/>
        </p:nvSpPr>
        <p:spPr bwMode="auto">
          <a:xfrm>
            <a:off x="1219200" y="457200"/>
            <a:ext cx="1898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已知三点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6386" name="Object 1027"/>
          <p:cNvGraphicFramePr>
            <a:graphicFrameLocks noChangeAspect="1"/>
          </p:cNvGraphicFramePr>
          <p:nvPr/>
        </p:nvGraphicFramePr>
        <p:xfrm>
          <a:off x="2743200" y="533400"/>
          <a:ext cx="6257956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" name="Equation" r:id="rId3" imgW="101943360" imgH="7709040" progId="Equation.3">
                  <p:embed/>
                </p:oleObj>
              </mc:Choice>
              <mc:Fallback>
                <p:oleObj name="Equation" r:id="rId3" imgW="101943360" imgH="770904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3400"/>
                        <a:ext cx="6257956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1028"/>
          <p:cNvSpPr txBox="1">
            <a:spLocks noChangeArrowheads="1"/>
          </p:cNvSpPr>
          <p:nvPr/>
        </p:nvSpPr>
        <p:spPr bwMode="auto">
          <a:xfrm>
            <a:off x="609600" y="1611313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  </a:t>
            </a:r>
            <a:r>
              <a:rPr lang="zh-CN" altLang="en-US"/>
              <a:t>如图所示</a:t>
            </a:r>
            <a:r>
              <a:rPr lang="en-US" altLang="zh-CN"/>
              <a:t>,</a:t>
            </a:r>
          </a:p>
        </p:txBody>
      </p:sp>
      <p:graphicFrame>
        <p:nvGraphicFramePr>
          <p:cNvPr id="52229" name="Object 1029"/>
          <p:cNvGraphicFramePr>
            <a:graphicFrameLocks noChangeAspect="1"/>
          </p:cNvGraphicFramePr>
          <p:nvPr/>
        </p:nvGraphicFramePr>
        <p:xfrm>
          <a:off x="990600" y="2286000"/>
          <a:ext cx="15049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" name="Equation" r:id="rId5" imgW="22328280" imgH="8928000" progId="Equation.3">
                  <p:embed/>
                </p:oleObj>
              </mc:Choice>
              <mc:Fallback>
                <p:oleObj name="Equation" r:id="rId5" imgW="22328280" imgH="892800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150495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6910388" y="1241425"/>
            <a:ext cx="1878012" cy="1976438"/>
            <a:chOff x="4128" y="480"/>
            <a:chExt cx="1314" cy="1383"/>
          </a:xfrm>
        </p:grpSpPr>
        <p:sp>
          <p:nvSpPr>
            <p:cNvPr id="16433" name="Line 1031"/>
            <p:cNvSpPr>
              <a:spLocks noChangeShapeType="1"/>
            </p:cNvSpPr>
            <p:nvPr/>
          </p:nvSpPr>
          <p:spPr bwMode="auto">
            <a:xfrm flipH="1">
              <a:off x="4128" y="62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4" name="Line 1032"/>
            <p:cNvSpPr>
              <a:spLocks noChangeShapeType="1"/>
            </p:cNvSpPr>
            <p:nvPr/>
          </p:nvSpPr>
          <p:spPr bwMode="auto">
            <a:xfrm flipV="1">
              <a:off x="4128" y="1536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5" name="Line 1033"/>
            <p:cNvSpPr>
              <a:spLocks noChangeShapeType="1"/>
            </p:cNvSpPr>
            <p:nvPr/>
          </p:nvSpPr>
          <p:spPr bwMode="auto">
            <a:xfrm>
              <a:off x="4752" y="624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9" name="Object 1034"/>
            <p:cNvGraphicFramePr>
              <a:graphicFrameLocks noChangeAspect="1"/>
            </p:cNvGraphicFramePr>
            <p:nvPr/>
          </p:nvGraphicFramePr>
          <p:xfrm>
            <a:off x="4128" y="1584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" name="Equation" r:id="rId7" imgW="4861800" imgH="5270400" progId="Equation.3">
                    <p:embed/>
                  </p:oleObj>
                </mc:Choice>
                <mc:Fallback>
                  <p:oleObj name="Equation" r:id="rId7" imgW="4861800" imgH="5270400" progId="Equation.3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5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1035"/>
            <p:cNvGraphicFramePr>
              <a:graphicFrameLocks noChangeAspect="1"/>
            </p:cNvGraphicFramePr>
            <p:nvPr/>
          </p:nvGraphicFramePr>
          <p:xfrm>
            <a:off x="4446" y="480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" name="Equation" r:id="rId9" imgW="4861800" imgH="5270400" progId="Equation.3">
                    <p:embed/>
                  </p:oleObj>
                </mc:Choice>
                <mc:Fallback>
                  <p:oleObj name="Equation" r:id="rId9" imgW="4861800" imgH="5270400" progId="Equation.3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480"/>
                          <a:ext cx="25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1036"/>
            <p:cNvGraphicFramePr>
              <a:graphicFrameLocks noChangeAspect="1"/>
            </p:cNvGraphicFramePr>
            <p:nvPr/>
          </p:nvGraphicFramePr>
          <p:xfrm>
            <a:off x="5184" y="1479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" name="Equation" r:id="rId11" imgW="4861800" imgH="5676840" progId="Equation.3">
                    <p:embed/>
                  </p:oleObj>
                </mc:Choice>
                <mc:Fallback>
                  <p:oleObj name="Equation" r:id="rId11" imgW="4861800" imgH="5676840" progId="Equation.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79"/>
                          <a:ext cx="258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37"/>
          <p:cNvGrpSpPr>
            <a:grpSpLocks/>
          </p:cNvGrpSpPr>
          <p:nvPr/>
        </p:nvGrpSpPr>
        <p:grpSpPr bwMode="auto">
          <a:xfrm>
            <a:off x="6910388" y="2408238"/>
            <a:ext cx="549275" cy="479425"/>
            <a:chOff x="4128" y="1296"/>
            <a:chExt cx="384" cy="336"/>
          </a:xfrm>
        </p:grpSpPr>
        <p:sp>
          <p:nvSpPr>
            <p:cNvPr id="16432" name="Arc 1038"/>
            <p:cNvSpPr>
              <a:spLocks/>
            </p:cNvSpPr>
            <p:nvPr/>
          </p:nvSpPr>
          <p:spPr bwMode="auto">
            <a:xfrm>
              <a:off x="4128" y="1462"/>
              <a:ext cx="202" cy="170"/>
            </a:xfrm>
            <a:custGeom>
              <a:avLst/>
              <a:gdLst>
                <a:gd name="T0" fmla="*/ 0 w 21534"/>
                <a:gd name="T1" fmla="*/ 0 h 18305"/>
                <a:gd name="T2" fmla="*/ 0 w 21534"/>
                <a:gd name="T3" fmla="*/ 0 h 18305"/>
                <a:gd name="T4" fmla="*/ 0 w 21534"/>
                <a:gd name="T5" fmla="*/ 0 h 18305"/>
                <a:gd name="T6" fmla="*/ 0 60000 65536"/>
                <a:gd name="T7" fmla="*/ 0 60000 65536"/>
                <a:gd name="T8" fmla="*/ 0 60000 65536"/>
                <a:gd name="T9" fmla="*/ 0 w 21534"/>
                <a:gd name="T10" fmla="*/ 0 h 18305"/>
                <a:gd name="T11" fmla="*/ 21534 w 21534"/>
                <a:gd name="T12" fmla="*/ 18305 h 183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34" h="18305" fill="none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</a:path>
                <a:path w="21534" h="18305" stroke="0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  <a:lnTo>
                    <a:pt x="0" y="183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8" name="Object 1039"/>
            <p:cNvGraphicFramePr>
              <a:graphicFrameLocks noChangeAspect="1"/>
            </p:cNvGraphicFramePr>
            <p:nvPr/>
          </p:nvGraphicFramePr>
          <p:xfrm>
            <a:off x="4298" y="1296"/>
            <a:ext cx="21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3" name="Equation" r:id="rId13" imgW="152280" imgH="228600" progId="Equation.3">
                    <p:embed/>
                  </p:oleObj>
                </mc:Choice>
                <mc:Fallback>
                  <p:oleObj name="Equation" r:id="rId13" imgW="152280" imgH="22860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296"/>
                          <a:ext cx="21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1" name="Line 1041"/>
          <p:cNvSpPr>
            <a:spLocks noChangeShapeType="1"/>
          </p:cNvSpPr>
          <p:nvPr/>
        </p:nvSpPr>
        <p:spPr bwMode="auto">
          <a:xfrm flipV="1">
            <a:off x="6910388" y="2751138"/>
            <a:ext cx="1509712" cy="1365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2" name="Line 1042"/>
          <p:cNvSpPr>
            <a:spLocks noChangeShapeType="1"/>
          </p:cNvSpPr>
          <p:nvPr/>
        </p:nvSpPr>
        <p:spPr bwMode="auto">
          <a:xfrm flipH="1">
            <a:off x="6910387" y="1447215"/>
            <a:ext cx="891841" cy="144044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46" name="Object 1046"/>
          <p:cNvGraphicFramePr>
            <a:graphicFrameLocks noChangeAspect="1"/>
          </p:cNvGraphicFramePr>
          <p:nvPr/>
        </p:nvGraphicFramePr>
        <p:xfrm>
          <a:off x="2209800" y="4114800"/>
          <a:ext cx="69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" name="Equation" r:id="rId15" imgW="22328280" imgH="32092920" progId="Equation.3">
                  <p:embed/>
                </p:oleObj>
              </mc:Choice>
              <mc:Fallback>
                <p:oleObj name="Equation" r:id="rId15" imgW="22328280" imgH="32092920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6985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1048"/>
          <p:cNvGraphicFramePr>
            <a:graphicFrameLocks noChangeAspect="1"/>
          </p:cNvGraphicFramePr>
          <p:nvPr/>
        </p:nvGraphicFramePr>
        <p:xfrm>
          <a:off x="2971800" y="3733800"/>
          <a:ext cx="22098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Equation" r:id="rId17" imgW="36138960" imgH="29248200" progId="Equation.3">
                  <p:embed/>
                </p:oleObj>
              </mc:Choice>
              <mc:Fallback>
                <p:oleObj name="Equation" r:id="rId17" imgW="36138960" imgH="2924820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2209800" cy="178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88"/>
          <p:cNvGrpSpPr>
            <a:grpSpLocks/>
          </p:cNvGrpSpPr>
          <p:nvPr/>
        </p:nvGrpSpPr>
        <p:grpSpPr bwMode="auto">
          <a:xfrm>
            <a:off x="3200400" y="4419600"/>
            <a:ext cx="1739900" cy="304800"/>
            <a:chOff x="2016" y="2784"/>
            <a:chExt cx="1096" cy="192"/>
          </a:xfrm>
        </p:grpSpPr>
        <p:graphicFrame>
          <p:nvGraphicFramePr>
            <p:cNvPr id="16405" name="Object 1052"/>
            <p:cNvGraphicFramePr>
              <a:graphicFrameLocks noChangeAspect="1"/>
            </p:cNvGraphicFramePr>
            <p:nvPr/>
          </p:nvGraphicFramePr>
          <p:xfrm>
            <a:off x="2016" y="278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6" name="Equation" r:id="rId19" imgW="6892560" imgH="9740880" progId="Equation.3">
                    <p:embed/>
                  </p:oleObj>
                </mc:Choice>
                <mc:Fallback>
                  <p:oleObj name="Equation" r:id="rId19" imgW="6892560" imgH="9740880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784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1053"/>
            <p:cNvGraphicFramePr>
              <a:graphicFrameLocks noChangeAspect="1"/>
            </p:cNvGraphicFramePr>
            <p:nvPr/>
          </p:nvGraphicFramePr>
          <p:xfrm>
            <a:off x="2496" y="278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7" name="Equation" r:id="rId21" imgW="6892560" imgH="9740880" progId="Equation.3">
                    <p:embed/>
                  </p:oleObj>
                </mc:Choice>
                <mc:Fallback>
                  <p:oleObj name="Equation" r:id="rId21" imgW="6892560" imgH="9740880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784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1054"/>
            <p:cNvGraphicFramePr>
              <a:graphicFrameLocks noChangeAspect="1"/>
            </p:cNvGraphicFramePr>
            <p:nvPr/>
          </p:nvGraphicFramePr>
          <p:xfrm>
            <a:off x="2976" y="278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8" name="Equation" r:id="rId23" imgW="279360" imgH="393840" progId="Equation.3">
                    <p:embed/>
                  </p:oleObj>
                </mc:Choice>
                <mc:Fallback>
                  <p:oleObj name="Equation" r:id="rId23" imgW="279360" imgH="393840" progId="Equation.3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784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89"/>
          <p:cNvGrpSpPr>
            <a:grpSpLocks/>
          </p:cNvGrpSpPr>
          <p:nvPr/>
        </p:nvGrpSpPr>
        <p:grpSpPr bwMode="auto">
          <a:xfrm>
            <a:off x="3276600" y="4953000"/>
            <a:ext cx="1663700" cy="304800"/>
            <a:chOff x="2064" y="3120"/>
            <a:chExt cx="1048" cy="192"/>
          </a:xfrm>
        </p:grpSpPr>
        <p:graphicFrame>
          <p:nvGraphicFramePr>
            <p:cNvPr id="16402" name="Object 1055"/>
            <p:cNvGraphicFramePr>
              <a:graphicFrameLocks noChangeAspect="1"/>
            </p:cNvGraphicFramePr>
            <p:nvPr/>
          </p:nvGraphicFramePr>
          <p:xfrm>
            <a:off x="2064" y="312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9" name="Equation" r:id="rId25" imgW="4861800" imgH="9740880" progId="Equation.3">
                    <p:embed/>
                  </p:oleObj>
                </mc:Choice>
                <mc:Fallback>
                  <p:oleObj name="Equation" r:id="rId25" imgW="4861800" imgH="9740880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20"/>
                          <a:ext cx="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056"/>
            <p:cNvGraphicFramePr>
              <a:graphicFrameLocks noChangeAspect="1"/>
            </p:cNvGraphicFramePr>
            <p:nvPr/>
          </p:nvGraphicFramePr>
          <p:xfrm>
            <a:off x="2496" y="312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0" name="Equation" r:id="rId27" imgW="279360" imgH="393840" progId="Equation.3">
                    <p:embed/>
                  </p:oleObj>
                </mc:Choice>
                <mc:Fallback>
                  <p:oleObj name="Equation" r:id="rId27" imgW="279360" imgH="393840" progId="Equation.3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120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1057"/>
            <p:cNvGraphicFramePr>
              <a:graphicFrameLocks noChangeAspect="1"/>
            </p:cNvGraphicFramePr>
            <p:nvPr/>
          </p:nvGraphicFramePr>
          <p:xfrm>
            <a:off x="2976" y="312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1" name="Equation" r:id="rId29" imgW="6892560" imgH="9740880" progId="Equation.3">
                    <p:embed/>
                  </p:oleObj>
                </mc:Choice>
                <mc:Fallback>
                  <p:oleObj name="Equation" r:id="rId29" imgW="6892560" imgH="9740880" progId="Equation.3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120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58" name="Object 1058"/>
          <p:cNvGraphicFramePr>
            <a:graphicFrameLocks noChangeAspect="1"/>
          </p:cNvGraphicFramePr>
          <p:nvPr/>
        </p:nvGraphicFramePr>
        <p:xfrm>
          <a:off x="5334000" y="4038600"/>
          <a:ext cx="3794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" name="Equation" r:id="rId31" imgW="4455360" imgH="13804920" progId="Equation.3">
                  <p:embed/>
                </p:oleObj>
              </mc:Choice>
              <mc:Fallback>
                <p:oleObj name="Equation" r:id="rId31" imgW="4455360" imgH="1380492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7941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9" name="Object 1059"/>
          <p:cNvGraphicFramePr>
            <a:graphicFrameLocks noChangeAspect="1"/>
          </p:cNvGraphicFramePr>
          <p:nvPr/>
        </p:nvGraphicFramePr>
        <p:xfrm>
          <a:off x="5511800" y="4191000"/>
          <a:ext cx="248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Equation" r:id="rId33" imgW="79602480" imgH="27216000" progId="Equation.3">
                  <p:embed/>
                </p:oleObj>
              </mc:Choice>
              <mc:Fallback>
                <p:oleObj name="Equation" r:id="rId33" imgW="79602480" imgH="2721600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191000"/>
                        <a:ext cx="2489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0" name="Object 1060"/>
          <p:cNvGraphicFramePr>
            <a:graphicFrameLocks noChangeAspect="1"/>
          </p:cNvGraphicFramePr>
          <p:nvPr/>
        </p:nvGraphicFramePr>
        <p:xfrm>
          <a:off x="6350000" y="449580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" name="Equation" r:id="rId35" imgW="10954800" imgH="12585600" progId="Equation.3">
                  <p:embed/>
                </p:oleObj>
              </mc:Choice>
              <mc:Fallback>
                <p:oleObj name="Equation" r:id="rId35" imgW="10954800" imgH="1258560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495800"/>
                        <a:ext cx="342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2" name="Object 1062"/>
          <p:cNvGraphicFramePr>
            <a:graphicFrameLocks noChangeAspect="1"/>
          </p:cNvGraphicFramePr>
          <p:nvPr/>
        </p:nvGraphicFramePr>
        <p:xfrm>
          <a:off x="6781800" y="44958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" name="Equation" r:id="rId37" imgW="19485000" imgH="12585600" progId="Equation.3">
                  <p:embed/>
                </p:oleObj>
              </mc:Choice>
              <mc:Fallback>
                <p:oleObj name="Equation" r:id="rId37" imgW="19485000" imgH="125856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95800"/>
                        <a:ext cx="609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1063"/>
          <p:cNvGraphicFramePr>
            <a:graphicFrameLocks noChangeAspect="1"/>
          </p:cNvGraphicFramePr>
          <p:nvPr/>
        </p:nvGraphicFramePr>
        <p:xfrm>
          <a:off x="7493000" y="44958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" name="Equation" r:id="rId39" imgW="279360" imgH="393840" progId="Equation.3">
                  <p:embed/>
                </p:oleObj>
              </mc:Choice>
              <mc:Fallback>
                <p:oleObj name="Equation" r:id="rId39" imgW="279360" imgH="39384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4495800"/>
                        <a:ext cx="215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5" name="Object 1065"/>
          <p:cNvGraphicFramePr>
            <a:graphicFrameLocks noChangeAspect="1"/>
          </p:cNvGraphicFramePr>
          <p:nvPr/>
        </p:nvGraphicFramePr>
        <p:xfrm>
          <a:off x="2209800" y="5562600"/>
          <a:ext cx="2971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" name="Equation" r:id="rId41" imgW="52793280" imgH="15430680" progId="Equation.3">
                  <p:embed/>
                </p:oleObj>
              </mc:Choice>
              <mc:Fallback>
                <p:oleObj name="Equation" r:id="rId41" imgW="52793280" imgH="1543068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62600"/>
                        <a:ext cx="29718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6" name="Object 1066"/>
          <p:cNvGraphicFramePr>
            <a:graphicFrameLocks noChangeAspect="1"/>
          </p:cNvGraphicFramePr>
          <p:nvPr/>
        </p:nvGraphicFramePr>
        <p:xfrm>
          <a:off x="5257800" y="5715000"/>
          <a:ext cx="990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8" name="Equation" r:id="rId43" imgW="16641360" imgH="8115480" progId="Equation.3">
                  <p:embed/>
                </p:oleObj>
              </mc:Choice>
              <mc:Fallback>
                <p:oleObj name="Equation" r:id="rId43" imgW="16641360" imgH="811548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715000"/>
                        <a:ext cx="990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86"/>
          <p:cNvGrpSpPr>
            <a:grpSpLocks/>
          </p:cNvGrpSpPr>
          <p:nvPr/>
        </p:nvGrpSpPr>
        <p:grpSpPr bwMode="auto">
          <a:xfrm>
            <a:off x="2514600" y="2133600"/>
            <a:ext cx="2438400" cy="914400"/>
            <a:chOff x="1584" y="1344"/>
            <a:chExt cx="1536" cy="535"/>
          </a:xfrm>
        </p:grpSpPr>
        <p:graphicFrame>
          <p:nvGraphicFramePr>
            <p:cNvPr id="16399" name="Object 1073"/>
            <p:cNvGraphicFramePr>
              <a:graphicFrameLocks noChangeAspect="1"/>
            </p:cNvGraphicFramePr>
            <p:nvPr/>
          </p:nvGraphicFramePr>
          <p:xfrm>
            <a:off x="1584" y="1344"/>
            <a:ext cx="1536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9" name="Equation" r:id="rId45" imgW="44263080" imgH="15430680" progId="Equation.3">
                    <p:embed/>
                  </p:oleObj>
                </mc:Choice>
                <mc:Fallback>
                  <p:oleObj name="Equation" r:id="rId45" imgW="44263080" imgH="15430680" progId="Equation.3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44"/>
                          <a:ext cx="1536" cy="5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1074"/>
            <p:cNvGraphicFramePr>
              <a:graphicFrameLocks noChangeAspect="1"/>
            </p:cNvGraphicFramePr>
            <p:nvPr/>
          </p:nvGraphicFramePr>
          <p:xfrm>
            <a:off x="1776" y="1536"/>
            <a:ext cx="38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0" name="Equation" r:id="rId47" imgW="10142280" imgH="6083280" progId="Equation.3">
                    <p:embed/>
                  </p:oleObj>
                </mc:Choice>
                <mc:Fallback>
                  <p:oleObj name="Equation" r:id="rId47" imgW="10142280" imgH="6083280" progId="Equation.3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536"/>
                          <a:ext cx="384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075"/>
            <p:cNvGraphicFramePr>
              <a:graphicFrameLocks noChangeAspect="1"/>
            </p:cNvGraphicFramePr>
            <p:nvPr/>
          </p:nvGraphicFramePr>
          <p:xfrm>
            <a:off x="2208" y="1536"/>
            <a:ext cx="38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1" name="Equation" r:id="rId49" imgW="10548360" imgH="6489720" progId="Equation.3">
                    <p:embed/>
                  </p:oleObj>
                </mc:Choice>
                <mc:Fallback>
                  <p:oleObj name="Equation" r:id="rId49" imgW="10548360" imgH="6489720" progId="Equation.3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536"/>
                          <a:ext cx="384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8" name="Line 1076"/>
            <p:cNvSpPr>
              <a:spLocks noChangeShapeType="1"/>
            </p:cNvSpPr>
            <p:nvPr/>
          </p:nvSpPr>
          <p:spPr bwMode="auto">
            <a:xfrm>
              <a:off x="1824" y="14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Line 1077"/>
            <p:cNvSpPr>
              <a:spLocks noChangeShapeType="1"/>
            </p:cNvSpPr>
            <p:nvPr/>
          </p:nvSpPr>
          <p:spPr bwMode="auto">
            <a:xfrm>
              <a:off x="2256" y="1488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087"/>
          <p:cNvGrpSpPr>
            <a:grpSpLocks/>
          </p:cNvGrpSpPr>
          <p:nvPr/>
        </p:nvGrpSpPr>
        <p:grpSpPr bwMode="auto">
          <a:xfrm>
            <a:off x="2209800" y="2971800"/>
            <a:ext cx="2209800" cy="850900"/>
            <a:chOff x="1488" y="1872"/>
            <a:chExt cx="1392" cy="536"/>
          </a:xfrm>
        </p:grpSpPr>
        <p:graphicFrame>
          <p:nvGraphicFramePr>
            <p:cNvPr id="16397" name="Object 1079"/>
            <p:cNvGraphicFramePr>
              <a:graphicFrameLocks noChangeAspect="1"/>
            </p:cNvGraphicFramePr>
            <p:nvPr/>
          </p:nvGraphicFramePr>
          <p:xfrm>
            <a:off x="1488" y="1872"/>
            <a:ext cx="139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2" name="Equation" r:id="rId51" imgW="67416480" imgH="27216000" progId="Equation.3">
                    <p:embed/>
                  </p:oleObj>
                </mc:Choice>
                <mc:Fallback>
                  <p:oleObj name="Equation" r:id="rId51" imgW="67416480" imgH="27216000" progId="Equation.3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72"/>
                          <a:ext cx="1392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1080"/>
            <p:cNvGraphicFramePr>
              <a:graphicFrameLocks noChangeAspect="1"/>
            </p:cNvGraphicFramePr>
            <p:nvPr/>
          </p:nvGraphicFramePr>
          <p:xfrm>
            <a:off x="1920" y="2064"/>
            <a:ext cx="91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3" name="Equation" r:id="rId53" imgW="24765480" imgH="6489720" progId="Equation.3">
                    <p:embed/>
                  </p:oleObj>
                </mc:Choice>
                <mc:Fallback>
                  <p:oleObj name="Equation" r:id="rId53" imgW="24765480" imgH="6489720" progId="Equation.3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064"/>
                          <a:ext cx="91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6" name="Line 1081"/>
            <p:cNvSpPr>
              <a:spLocks noChangeShapeType="1"/>
            </p:cNvSpPr>
            <p:nvPr/>
          </p:nvSpPr>
          <p:spPr bwMode="auto">
            <a:xfrm>
              <a:off x="1984" y="201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Line 1082"/>
            <p:cNvSpPr>
              <a:spLocks noChangeShapeType="1"/>
            </p:cNvSpPr>
            <p:nvPr/>
          </p:nvSpPr>
          <p:spPr bwMode="auto">
            <a:xfrm>
              <a:off x="2464" y="201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24" name="Text Box 1083"/>
          <p:cNvSpPr txBox="1">
            <a:spLocks noChangeArrowheads="1"/>
          </p:cNvSpPr>
          <p:nvPr/>
        </p:nvSpPr>
        <p:spPr bwMode="auto">
          <a:xfrm>
            <a:off x="1295400" y="10668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求三角形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ABC </a:t>
            </a:r>
            <a:r>
              <a:rPr lang="zh-CN" altLang="en-US">
                <a:sym typeface="Symbol" pitchFamily="18" charset="2"/>
              </a:rPr>
              <a:t>的面积 </a:t>
            </a:r>
            <a:r>
              <a:rPr lang="en-US" altLang="zh-CN">
                <a:sym typeface="Symbol" pitchFamily="18" charset="2"/>
              </a:rPr>
              <a:t>.</a:t>
            </a:r>
            <a:r>
              <a:rPr lang="en-US" altLang="zh-CN" b="0">
                <a:sym typeface="Symbol" pitchFamily="18" charset="2"/>
              </a:rPr>
              <a:t>  </a:t>
            </a:r>
            <a:endParaRPr lang="en-US" altLang="zh-CN" b="0"/>
          </a:p>
        </p:txBody>
      </p:sp>
      <p:sp>
        <p:nvSpPr>
          <p:cNvPr id="16425" name="Rectangle 108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762000" cy="3810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41" grpId="0" animBg="1"/>
      <p:bldP spid="522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381000"/>
            <a:ext cx="1752600" cy="5334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17525" y="1209675"/>
            <a:ext cx="277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数量积的定义 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533400" y="27432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2.  </a:t>
            </a:r>
            <a:r>
              <a:rPr lang="zh-CN" altLang="en-US"/>
              <a:t>数量积的坐标表示</a:t>
            </a:r>
            <a:endParaRPr lang="zh-CN" altLang="en-US" sz="4400" b="0">
              <a:ea typeface="宋体" pitchFamily="2" charset="-122"/>
            </a:endParaRPr>
          </a:p>
        </p:txBody>
      </p:sp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1143000" y="3352800"/>
          <a:ext cx="72390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3" imgW="109254960" imgH="8928000" progId="Equation.3">
                  <p:embed/>
                </p:oleObj>
              </mc:Choice>
              <mc:Fallback>
                <p:oleObj name="Equation" r:id="rId3" imgW="109254960" imgH="89280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72390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609600" y="4911725"/>
          <a:ext cx="7848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5" imgW="109254960" imgH="9740880" progId="Equation.3">
                  <p:embed/>
                </p:oleObj>
              </mc:Choice>
              <mc:Fallback>
                <p:oleObj name="Equation" r:id="rId5" imgW="109254960" imgH="97408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11725"/>
                        <a:ext cx="7848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533400" y="4191000"/>
            <a:ext cx="411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数量积的一个重要应用</a:t>
            </a:r>
          </a:p>
        </p:txBody>
      </p:sp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1371600" y="1905000"/>
          <a:ext cx="312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7" imgW="48731400" imgH="8928000" progId="Equation.3">
                  <p:embed/>
                </p:oleObj>
              </mc:Choice>
              <mc:Fallback>
                <p:oleObj name="Equation" r:id="rId7" imgW="48731400" imgH="89280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3124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64" grpId="0" autoUpdateAnimBg="0"/>
      <p:bldP spid="573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277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4.  </a:t>
            </a:r>
            <a:r>
              <a:rPr lang="zh-CN" altLang="en-US"/>
              <a:t>向量积的定义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27088" y="1196975"/>
            <a:ext cx="8099425" cy="1157288"/>
            <a:chOff x="514" y="768"/>
            <a:chExt cx="5102" cy="729"/>
          </a:xfrm>
        </p:grpSpPr>
        <p:sp>
          <p:nvSpPr>
            <p:cNvPr id="19468" name="AutoShape 3"/>
            <p:cNvSpPr>
              <a:spLocks/>
            </p:cNvSpPr>
            <p:nvPr/>
          </p:nvSpPr>
          <p:spPr bwMode="auto">
            <a:xfrm>
              <a:off x="1536" y="864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9469" name="Text Box 4"/>
            <p:cNvSpPr txBox="1">
              <a:spLocks noChangeArrowheads="1"/>
            </p:cNvSpPr>
            <p:nvPr/>
          </p:nvSpPr>
          <p:spPr bwMode="auto">
            <a:xfrm>
              <a:off x="1728" y="1152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方向 </a:t>
              </a:r>
              <a:r>
                <a:rPr lang="en-US" altLang="zh-CN"/>
                <a:t>:</a:t>
              </a:r>
            </a:p>
          </p:txBody>
        </p:sp>
        <p:sp>
          <p:nvSpPr>
            <p:cNvPr id="19470" name="Text Box 5"/>
            <p:cNvSpPr txBox="1">
              <a:spLocks noChangeArrowheads="1"/>
            </p:cNvSpPr>
            <p:nvPr/>
          </p:nvSpPr>
          <p:spPr bwMode="auto">
            <a:xfrm>
              <a:off x="3840" y="1152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且符合右手规则</a:t>
              </a:r>
            </a:p>
          </p:txBody>
        </p:sp>
        <p:sp>
          <p:nvSpPr>
            <p:cNvPr id="19471" name="Text Box 6"/>
            <p:cNvSpPr txBox="1">
              <a:spLocks noChangeArrowheads="1"/>
            </p:cNvSpPr>
            <p:nvPr/>
          </p:nvSpPr>
          <p:spPr bwMode="auto">
            <a:xfrm>
              <a:off x="1728" y="816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模 </a:t>
              </a:r>
              <a:r>
                <a:rPr lang="en-US" altLang="zh-CN"/>
                <a:t>(</a:t>
              </a:r>
              <a:r>
                <a:rPr lang="zh-CN" altLang="en-US"/>
                <a:t>大小</a:t>
              </a:r>
              <a:r>
                <a:rPr lang="en-US" altLang="zh-CN"/>
                <a:t>):</a:t>
              </a:r>
            </a:p>
          </p:txBody>
        </p:sp>
        <p:graphicFrame>
          <p:nvGraphicFramePr>
            <p:cNvPr id="19460" name="Object 9"/>
            <p:cNvGraphicFramePr>
              <a:graphicFrameLocks noChangeAspect="1"/>
            </p:cNvGraphicFramePr>
            <p:nvPr/>
          </p:nvGraphicFramePr>
          <p:xfrm>
            <a:off x="514" y="985"/>
            <a:ext cx="91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4" name="Equation" r:id="rId3" imgW="24359400" imgH="8928000" progId="Equation.3">
                    <p:embed/>
                  </p:oleObj>
                </mc:Choice>
                <mc:Fallback>
                  <p:oleObj name="Equation" r:id="rId3" imgW="24359400" imgH="89280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" y="985"/>
                          <a:ext cx="91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10"/>
            <p:cNvGraphicFramePr>
              <a:graphicFrameLocks noChangeAspect="1"/>
            </p:cNvGraphicFramePr>
            <p:nvPr/>
          </p:nvGraphicFramePr>
          <p:xfrm>
            <a:off x="2496" y="1200"/>
            <a:ext cx="67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5" name="Equation" r:id="rId5" imgW="17453880" imgH="7709040" progId="Equation.3">
                    <p:embed/>
                  </p:oleObj>
                </mc:Choice>
                <mc:Fallback>
                  <p:oleObj name="Equation" r:id="rId5" imgW="17453880" imgH="770904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200"/>
                          <a:ext cx="672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11"/>
            <p:cNvGraphicFramePr>
              <a:graphicFrameLocks noChangeAspect="1"/>
            </p:cNvGraphicFramePr>
            <p:nvPr/>
          </p:nvGraphicFramePr>
          <p:xfrm>
            <a:off x="3286" y="1169"/>
            <a:ext cx="53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6" name="公式" r:id="rId7" imgW="12173400" imgH="6896160" progId="Equation.3">
                    <p:embed/>
                  </p:oleObj>
                </mc:Choice>
                <mc:Fallback>
                  <p:oleObj name="公式" r:id="rId7" imgW="12173400" imgH="689616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1169"/>
                          <a:ext cx="531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12"/>
            <p:cNvGraphicFramePr>
              <a:graphicFrameLocks noChangeAspect="1"/>
            </p:cNvGraphicFramePr>
            <p:nvPr/>
          </p:nvGraphicFramePr>
          <p:xfrm>
            <a:off x="2832" y="768"/>
            <a:ext cx="190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7" name="Equation" r:id="rId9" imgW="45075600" imgH="8928000" progId="Equation.3">
                    <p:embed/>
                  </p:oleObj>
                </mc:Choice>
                <mc:Fallback>
                  <p:oleObj name="Equation" r:id="rId9" imgW="45075600" imgH="892800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768"/>
                          <a:ext cx="1903" cy="3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57200" y="2743200"/>
            <a:ext cx="3486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5.  </a:t>
            </a:r>
            <a:r>
              <a:rPr lang="zh-CN" altLang="en-US"/>
              <a:t>向量积的坐标表示</a:t>
            </a: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3995738" y="2420938"/>
          <a:ext cx="327025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公式" r:id="rId11" imgW="42638400" imgH="24371280" progId="Equation.3">
                  <p:embed/>
                </p:oleObj>
              </mc:Choice>
              <mc:Fallback>
                <p:oleObj name="公式" r:id="rId11" imgW="42638400" imgH="2437128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0938"/>
                        <a:ext cx="3270250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81000" y="4191000"/>
            <a:ext cx="411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6. </a:t>
            </a:r>
            <a:r>
              <a:rPr lang="zh-CN" altLang="en-US"/>
              <a:t>向量积的一个重要应用</a:t>
            </a:r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990600" y="5029200"/>
          <a:ext cx="546417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13" imgW="90975960" imgH="18681840" progId="Equation.3">
                  <p:embed/>
                </p:oleObj>
              </mc:Choice>
              <mc:Fallback>
                <p:oleObj name="Equation" r:id="rId13" imgW="90975960" imgH="186818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5464175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81" grpId="0" autoUpdateAnimBg="0"/>
      <p:bldP spid="583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2209800" cy="457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" y="2286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endParaRPr lang="en-US" altLang="zh-CN" b="0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19100" y="1035050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1.</a:t>
            </a:r>
            <a:r>
              <a:rPr lang="en-US" altLang="zh-CN" b="0">
                <a:solidFill>
                  <a:srgbClr val="FFFF00"/>
                </a:solidFill>
              </a:rPr>
              <a:t> 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21506" name="Object 24"/>
          <p:cNvGraphicFramePr>
            <a:graphicFrameLocks noChangeAspect="1"/>
          </p:cNvGraphicFramePr>
          <p:nvPr/>
        </p:nvGraphicFramePr>
        <p:xfrm>
          <a:off x="1066800" y="1104900"/>
          <a:ext cx="64770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108848880" imgH="17868960" progId="Equation.3">
                  <p:embed/>
                </p:oleObj>
              </mc:Choice>
              <mc:Fallback>
                <p:oleObj name="Equation" r:id="rId3" imgW="108848880" imgH="178689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04900"/>
                        <a:ext cx="647700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/>
          <p:cNvGraphicFramePr>
            <a:graphicFrameLocks noChangeAspect="1"/>
          </p:cNvGraphicFramePr>
          <p:nvPr/>
        </p:nvGraphicFramePr>
        <p:xfrm>
          <a:off x="1311275" y="2317750"/>
          <a:ext cx="28940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5" imgW="45887760" imgH="8521560" progId="Equation.3">
                  <p:embed/>
                </p:oleObj>
              </mc:Choice>
              <mc:Fallback>
                <p:oleObj name="Equation" r:id="rId5" imgW="45887760" imgH="852156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317750"/>
                        <a:ext cx="28940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6"/>
          <p:cNvGraphicFramePr>
            <a:graphicFrameLocks noChangeAspect="1"/>
          </p:cNvGraphicFramePr>
          <p:nvPr/>
        </p:nvGraphicFramePr>
        <p:xfrm>
          <a:off x="971550" y="2997200"/>
          <a:ext cx="2514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7" imgW="38982600" imgH="8928000" progId="Equation.3">
                  <p:embed/>
                </p:oleObj>
              </mc:Choice>
              <mc:Fallback>
                <p:oleObj name="Equation" r:id="rId7" imgW="38982600" imgH="89280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25146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4114800" y="22860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两边取模再平方得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549275" y="36893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38941" name="Object 29"/>
          <p:cNvGraphicFramePr>
            <a:graphicFrameLocks noChangeAspect="1"/>
          </p:cNvGraphicFramePr>
          <p:nvPr/>
        </p:nvGraphicFramePr>
        <p:xfrm>
          <a:off x="1235075" y="3689350"/>
          <a:ext cx="71643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9" imgW="112910760" imgH="8928000" progId="Equation.3">
                  <p:embed/>
                </p:oleObj>
              </mc:Choice>
              <mc:Fallback>
                <p:oleObj name="Equation" r:id="rId9" imgW="112910760" imgH="89280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689350"/>
                        <a:ext cx="71643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685800" y="4419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从而立得</a:t>
            </a:r>
          </a:p>
        </p:txBody>
      </p:sp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2759075" y="4756150"/>
          <a:ext cx="38100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11" imgW="58886280" imgH="15430680" progId="Equation.3">
                  <p:embed/>
                </p:oleObj>
              </mc:Choice>
              <mc:Fallback>
                <p:oleObj name="Equation" r:id="rId11" imgW="58886280" imgH="1543068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756150"/>
                        <a:ext cx="38100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4" name="Object 32"/>
          <p:cNvGraphicFramePr>
            <a:graphicFrameLocks noChangeAspect="1"/>
          </p:cNvGraphicFramePr>
          <p:nvPr/>
        </p:nvGraphicFramePr>
        <p:xfrm>
          <a:off x="3657600" y="2971800"/>
          <a:ext cx="5029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13" imgW="77977800" imgH="8928000" progId="Equation.3">
                  <p:embed/>
                </p:oleObj>
              </mc:Choice>
              <mc:Fallback>
                <p:oleObj name="Equation" r:id="rId13" imgW="77977800" imgH="89280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50292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39" grpId="0" autoUpdateAnimBg="0"/>
      <p:bldP spid="38940" grpId="0" autoUpdateAnimBg="0"/>
      <p:bldP spid="389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6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40386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一、两向量的数量积</a:t>
            </a:r>
            <a:endParaRPr lang="zh-CN" altLang="en-US" smtClean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732463" y="3124200"/>
            <a:ext cx="609600" cy="914400"/>
            <a:chOff x="3600" y="2448"/>
            <a:chExt cx="384" cy="576"/>
          </a:xfrm>
        </p:grpSpPr>
        <p:sp>
          <p:nvSpPr>
            <p:cNvPr id="1080" name="Rectangle 63"/>
            <p:cNvSpPr>
              <a:spLocks noChangeArrowheads="1"/>
            </p:cNvSpPr>
            <p:nvPr/>
          </p:nvSpPr>
          <p:spPr bwMode="auto">
            <a:xfrm>
              <a:off x="3600" y="2448"/>
              <a:ext cx="384" cy="28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1" name="Line 64"/>
            <p:cNvSpPr>
              <a:spLocks noChangeShapeType="1"/>
            </p:cNvSpPr>
            <p:nvPr/>
          </p:nvSpPr>
          <p:spPr bwMode="auto">
            <a:xfrm>
              <a:off x="3792" y="268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6" name="Object 65"/>
            <p:cNvGraphicFramePr>
              <a:graphicFrameLocks noChangeAspect="1"/>
            </p:cNvGraphicFramePr>
            <p:nvPr/>
          </p:nvGraphicFramePr>
          <p:xfrm>
            <a:off x="3678" y="2744"/>
            <a:ext cx="30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Equation" r:id="rId3" imgW="15422760" imgH="14211360" progId="Equation.3">
                    <p:embed/>
                  </p:oleObj>
                </mc:Choice>
                <mc:Fallback>
                  <p:oleObj name="Equation" r:id="rId3" imgW="15422760" imgH="1421136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2744"/>
                          <a:ext cx="30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5638800" y="1219200"/>
            <a:ext cx="286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沿与力夹角为</a:t>
            </a:r>
            <a:r>
              <a:rPr lang="zh-CN" altLang="en-US" i="1">
                <a:sym typeface="Symbol" pitchFamily="18" charset="2"/>
              </a:rPr>
              <a:t></a:t>
            </a:r>
            <a:endParaRPr lang="zh-CN" altLang="en-US" i="1"/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228600" y="1843088"/>
            <a:ext cx="2224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的直线移动</a:t>
            </a:r>
            <a:r>
              <a:rPr lang="en-US" altLang="zh-CN"/>
              <a:t>,</a:t>
            </a:r>
          </a:p>
        </p:txBody>
      </p:sp>
      <p:sp>
        <p:nvSpPr>
          <p:cNvPr id="4165" name="Line 69"/>
          <p:cNvSpPr>
            <a:spLocks noChangeShapeType="1"/>
          </p:cNvSpPr>
          <p:nvPr/>
        </p:nvSpPr>
        <p:spPr bwMode="auto">
          <a:xfrm flipV="1">
            <a:off x="6037263" y="2743200"/>
            <a:ext cx="990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>
            <a:off x="6037263" y="3581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" name="Arc 71"/>
          <p:cNvSpPr>
            <a:spLocks/>
          </p:cNvSpPr>
          <p:nvPr/>
        </p:nvSpPr>
        <p:spPr bwMode="auto">
          <a:xfrm>
            <a:off x="5808663" y="3127375"/>
            <a:ext cx="730250" cy="454025"/>
          </a:xfrm>
          <a:custGeom>
            <a:avLst/>
            <a:gdLst>
              <a:gd name="T0" fmla="*/ 652731563 w 21600"/>
              <a:gd name="T1" fmla="*/ 0 h 13462"/>
              <a:gd name="T2" fmla="*/ 834655163 w 21600"/>
              <a:gd name="T3" fmla="*/ 516440168 h 13462"/>
              <a:gd name="T4" fmla="*/ 0 w 21600"/>
              <a:gd name="T5" fmla="*/ 516440168 h 13462"/>
              <a:gd name="T6" fmla="*/ 0 60000 65536"/>
              <a:gd name="T7" fmla="*/ 0 60000 65536"/>
              <a:gd name="T8" fmla="*/ 0 60000 65536"/>
              <a:gd name="T9" fmla="*/ 0 w 21600"/>
              <a:gd name="T10" fmla="*/ 0 h 13462"/>
              <a:gd name="T11" fmla="*/ 21600 w 21600"/>
              <a:gd name="T12" fmla="*/ 13462 h 134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462" fill="none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</a:path>
              <a:path w="21600" h="13462" stroke="0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  <a:lnTo>
                  <a:pt x="0" y="13462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68" name="Object 72"/>
          <p:cNvGraphicFramePr>
            <a:graphicFrameLocks noChangeAspect="1"/>
          </p:cNvGraphicFramePr>
          <p:nvPr/>
        </p:nvGraphicFramePr>
        <p:xfrm>
          <a:off x="6616700" y="31877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5" imgW="7705080" imgH="10147320" progId="Equation.3">
                  <p:embed/>
                </p:oleObj>
              </mc:Choice>
              <mc:Fallback>
                <p:oleObj name="Equation" r:id="rId5" imgW="7705080" imgH="1014732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187700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9" name="Object 73"/>
          <p:cNvGraphicFramePr>
            <a:graphicFrameLocks noChangeAspect="1"/>
          </p:cNvGraphicFramePr>
          <p:nvPr/>
        </p:nvGraphicFramePr>
        <p:xfrm>
          <a:off x="1600200" y="2514600"/>
          <a:ext cx="83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7" imgW="10142280" imgH="5676840" progId="Equation.3">
                  <p:embed/>
                </p:oleObj>
              </mc:Choice>
              <mc:Fallback>
                <p:oleObj name="Equation" r:id="rId7" imgW="10142280" imgH="567684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838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381000" y="2971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 </a:t>
            </a:r>
            <a:r>
              <a:rPr lang="zh-CN" altLang="en-US">
                <a:solidFill>
                  <a:schemeClr val="tx2"/>
                </a:solidFill>
              </a:rPr>
              <a:t>定义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81000" y="4419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称</a:t>
            </a:r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276600" y="4191000"/>
            <a:ext cx="1295400" cy="609600"/>
            <a:chOff x="2496" y="576"/>
            <a:chExt cx="816" cy="384"/>
          </a:xfrm>
        </p:grpSpPr>
        <p:sp>
          <p:nvSpPr>
            <p:cNvPr id="1077" name="Text Box 79"/>
            <p:cNvSpPr txBox="1">
              <a:spLocks noChangeArrowheads="1"/>
            </p:cNvSpPr>
            <p:nvPr/>
          </p:nvSpPr>
          <p:spPr bwMode="auto">
            <a:xfrm>
              <a:off x="2496" y="57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 </a:t>
              </a:r>
              <a:r>
                <a:rPr lang="zh-CN" altLang="en-US" sz="2400">
                  <a:solidFill>
                    <a:srgbClr val="00FFFF"/>
                  </a:solidFill>
                </a:rPr>
                <a:t>记作</a:t>
              </a:r>
            </a:p>
          </p:txBody>
        </p:sp>
        <p:sp>
          <p:nvSpPr>
            <p:cNvPr id="1078" name="Line 80"/>
            <p:cNvSpPr>
              <a:spLocks noChangeShapeType="1"/>
            </p:cNvSpPr>
            <p:nvPr/>
          </p:nvSpPr>
          <p:spPr bwMode="auto">
            <a:xfrm>
              <a:off x="2496" y="9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9" name="Line 81"/>
            <p:cNvSpPr>
              <a:spLocks noChangeShapeType="1"/>
            </p:cNvSpPr>
            <p:nvPr/>
          </p:nvSpPr>
          <p:spPr bwMode="auto">
            <a:xfrm>
              <a:off x="2496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78" name="Text Box 82"/>
          <p:cNvSpPr txBox="1">
            <a:spLocks noChangeArrowheads="1"/>
          </p:cNvSpPr>
          <p:nvPr/>
        </p:nvSpPr>
        <p:spPr bwMode="auto">
          <a:xfrm>
            <a:off x="2971800" y="5334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数量积 </a:t>
            </a:r>
            <a:r>
              <a:rPr lang="en-US" altLang="zh-CN"/>
              <a:t>( </a:t>
            </a:r>
            <a:r>
              <a:rPr lang="zh-CN" altLang="en-US"/>
              <a:t>点积或点乘</a:t>
            </a:r>
            <a:r>
              <a:rPr lang="en-US" altLang="zh-CN"/>
              <a:t>) .</a:t>
            </a:r>
          </a:p>
        </p:txBody>
      </p: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539750" y="1219200"/>
            <a:ext cx="5251450" cy="519113"/>
            <a:chOff x="340" y="768"/>
            <a:chExt cx="3308" cy="327"/>
          </a:xfrm>
        </p:grpSpPr>
        <p:sp>
          <p:nvSpPr>
            <p:cNvPr id="1075" name="Text Box 86"/>
            <p:cNvSpPr txBox="1">
              <a:spLocks noChangeArrowheads="1"/>
            </p:cNvSpPr>
            <p:nvPr/>
          </p:nvSpPr>
          <p:spPr bwMode="auto">
            <a:xfrm>
              <a:off x="340" y="768"/>
              <a:ext cx="33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</a:rPr>
                <a:t>引例</a:t>
              </a:r>
              <a:r>
                <a:rPr lang="en-US" altLang="zh-CN">
                  <a:solidFill>
                    <a:schemeClr val="tx2"/>
                  </a:solidFill>
                </a:rPr>
                <a:t>.</a:t>
              </a:r>
              <a:r>
                <a:rPr lang="en-US" altLang="zh-CN"/>
                <a:t> </a:t>
              </a:r>
              <a:r>
                <a:rPr lang="zh-CN" altLang="en-US"/>
                <a:t>设一物体在常力 </a:t>
              </a:r>
              <a:r>
                <a:rPr lang="en-US" altLang="zh-CN" i="1"/>
                <a:t>F </a:t>
              </a:r>
              <a:r>
                <a:rPr lang="zh-CN" altLang="en-US"/>
                <a:t>作用下</a:t>
              </a:r>
              <a:r>
                <a:rPr lang="en-US" altLang="zh-CN"/>
                <a:t>, </a:t>
              </a:r>
            </a:p>
          </p:txBody>
        </p:sp>
        <p:sp>
          <p:nvSpPr>
            <p:cNvPr id="1076" name="Line 87"/>
            <p:cNvSpPr>
              <a:spLocks noChangeShapeType="1"/>
            </p:cNvSpPr>
            <p:nvPr/>
          </p:nvSpPr>
          <p:spPr bwMode="auto">
            <a:xfrm>
              <a:off x="2607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7027863" y="2555875"/>
            <a:ext cx="306387" cy="339725"/>
            <a:chOff x="4416" y="2090"/>
            <a:chExt cx="193" cy="214"/>
          </a:xfrm>
        </p:grpSpPr>
        <p:graphicFrame>
          <p:nvGraphicFramePr>
            <p:cNvPr id="1035" name="Object 89"/>
            <p:cNvGraphicFramePr>
              <a:graphicFrameLocks noChangeAspect="1"/>
            </p:cNvGraphicFramePr>
            <p:nvPr/>
          </p:nvGraphicFramePr>
          <p:xfrm>
            <a:off x="4416" y="211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Equation" r:id="rId9" imgW="9736200" imgH="9740880" progId="Equation.3">
                    <p:embed/>
                  </p:oleObj>
                </mc:Choice>
                <mc:Fallback>
                  <p:oleObj name="Equation" r:id="rId9" imgW="9736200" imgH="9740880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112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4" name="Line 90"/>
            <p:cNvSpPr>
              <a:spLocks noChangeShapeType="1"/>
            </p:cNvSpPr>
            <p:nvPr/>
          </p:nvSpPr>
          <p:spPr bwMode="auto">
            <a:xfrm>
              <a:off x="4464" y="209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2286000" y="1843088"/>
            <a:ext cx="1752600" cy="519112"/>
            <a:chOff x="1440" y="1161"/>
            <a:chExt cx="1104" cy="327"/>
          </a:xfrm>
        </p:grpSpPr>
        <p:sp>
          <p:nvSpPr>
            <p:cNvPr id="1072" name="Text Box 92"/>
            <p:cNvSpPr txBox="1">
              <a:spLocks noChangeArrowheads="1"/>
            </p:cNvSpPr>
            <p:nvPr/>
          </p:nvSpPr>
          <p:spPr bwMode="auto">
            <a:xfrm>
              <a:off x="1440" y="1161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位移为 </a:t>
              </a:r>
              <a:r>
                <a:rPr lang="en-US" altLang="zh-CN" i="1"/>
                <a:t>s</a:t>
              </a:r>
              <a:r>
                <a:rPr lang="en-US" altLang="zh-CN"/>
                <a:t> ,</a:t>
              </a:r>
            </a:p>
          </p:txBody>
        </p:sp>
        <p:sp>
          <p:nvSpPr>
            <p:cNvPr id="1073" name="Line 93"/>
            <p:cNvSpPr>
              <a:spLocks noChangeShapeType="1"/>
            </p:cNvSpPr>
            <p:nvPr/>
          </p:nvSpPr>
          <p:spPr bwMode="auto">
            <a:xfrm>
              <a:off x="2208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3962400" y="1828800"/>
            <a:ext cx="3048000" cy="519113"/>
            <a:chOff x="2496" y="1152"/>
            <a:chExt cx="1920" cy="327"/>
          </a:xfrm>
        </p:grpSpPr>
        <p:sp>
          <p:nvSpPr>
            <p:cNvPr id="1070" name="Text Box 95"/>
            <p:cNvSpPr txBox="1">
              <a:spLocks noChangeArrowheads="1"/>
            </p:cNvSpPr>
            <p:nvPr/>
          </p:nvSpPr>
          <p:spPr bwMode="auto">
            <a:xfrm>
              <a:off x="2496" y="1152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则力</a:t>
              </a:r>
              <a:r>
                <a:rPr lang="en-US" altLang="zh-CN" i="1"/>
                <a:t>F</a:t>
              </a:r>
              <a:r>
                <a:rPr lang="en-US" altLang="zh-CN"/>
                <a:t> </a:t>
              </a:r>
              <a:r>
                <a:rPr lang="zh-CN" altLang="en-US"/>
                <a:t>所做的功为</a:t>
              </a:r>
            </a:p>
          </p:txBody>
        </p:sp>
        <p:sp>
          <p:nvSpPr>
            <p:cNvPr id="1071" name="Line 96"/>
            <p:cNvSpPr>
              <a:spLocks noChangeShapeType="1"/>
            </p:cNvSpPr>
            <p:nvPr/>
          </p:nvSpPr>
          <p:spPr bwMode="auto">
            <a:xfrm>
              <a:off x="3033" y="12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94" name="Object 98"/>
          <p:cNvGraphicFramePr>
            <a:graphicFrameLocks noChangeAspect="1"/>
          </p:cNvGraphicFramePr>
          <p:nvPr/>
        </p:nvGraphicFramePr>
        <p:xfrm>
          <a:off x="2438400" y="2362200"/>
          <a:ext cx="21272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11" imgW="25171560" imgH="7709040" progId="Equation.3">
                  <p:embed/>
                </p:oleObj>
              </mc:Choice>
              <mc:Fallback>
                <p:oleObj name="Equation" r:id="rId11" imgW="25171560" imgH="770904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212725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8018463" y="3124200"/>
            <a:ext cx="685800" cy="914400"/>
            <a:chOff x="5040" y="2448"/>
            <a:chExt cx="432" cy="576"/>
          </a:xfrm>
        </p:grpSpPr>
        <p:sp>
          <p:nvSpPr>
            <p:cNvPr id="1067" name="Rectangle 104"/>
            <p:cNvSpPr>
              <a:spLocks noChangeArrowheads="1"/>
            </p:cNvSpPr>
            <p:nvPr/>
          </p:nvSpPr>
          <p:spPr bwMode="auto">
            <a:xfrm>
              <a:off x="5040" y="2448"/>
              <a:ext cx="384" cy="288"/>
            </a:xfrm>
            <a:prstGeom prst="rect">
              <a:avLst/>
            </a:prstGeom>
            <a:solidFill>
              <a:srgbClr val="6666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8" name="Group 105"/>
            <p:cNvGrpSpPr>
              <a:grpSpLocks/>
            </p:cNvGrpSpPr>
            <p:nvPr/>
          </p:nvGrpSpPr>
          <p:grpSpPr bwMode="auto">
            <a:xfrm>
              <a:off x="5146" y="2688"/>
              <a:ext cx="326" cy="336"/>
              <a:chOff x="5146" y="2688"/>
              <a:chExt cx="326" cy="336"/>
            </a:xfrm>
          </p:grpSpPr>
          <p:sp>
            <p:nvSpPr>
              <p:cNvPr id="1069" name="Line 106"/>
              <p:cNvSpPr>
                <a:spLocks noChangeShapeType="1"/>
              </p:cNvSpPr>
              <p:nvPr/>
            </p:nvSpPr>
            <p:spPr bwMode="auto">
              <a:xfrm>
                <a:off x="5243" y="2688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4" name="Object 107"/>
              <p:cNvGraphicFramePr>
                <a:graphicFrameLocks noChangeAspect="1"/>
              </p:cNvGraphicFramePr>
              <p:nvPr/>
            </p:nvGraphicFramePr>
            <p:xfrm>
              <a:off x="5146" y="2746"/>
              <a:ext cx="32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2" name="Equation" r:id="rId13" imgW="16641360" imgH="14211360" progId="Equation.3">
                      <p:embed/>
                    </p:oleObj>
                  </mc:Choice>
                  <mc:Fallback>
                    <p:oleObj name="Equation" r:id="rId13" imgW="16641360" imgH="14211360" progId="Equation.3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6" y="2746"/>
                            <a:ext cx="326" cy="2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128"/>
          <p:cNvGrpSpPr>
            <a:grpSpLocks/>
          </p:cNvGrpSpPr>
          <p:nvPr/>
        </p:nvGrpSpPr>
        <p:grpSpPr bwMode="auto">
          <a:xfrm>
            <a:off x="4495800" y="4419600"/>
            <a:ext cx="838200" cy="606425"/>
            <a:chOff x="3072" y="2784"/>
            <a:chExt cx="528" cy="382"/>
          </a:xfrm>
        </p:grpSpPr>
        <p:graphicFrame>
          <p:nvGraphicFramePr>
            <p:cNvPr id="1033" name="Object 109"/>
            <p:cNvGraphicFramePr>
              <a:graphicFrameLocks noChangeAspect="1"/>
            </p:cNvGraphicFramePr>
            <p:nvPr/>
          </p:nvGraphicFramePr>
          <p:xfrm>
            <a:off x="3072" y="2799"/>
            <a:ext cx="52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Equation" r:id="rId15" imgW="9329760" imgH="6489720" progId="Equation.3">
                    <p:embed/>
                  </p:oleObj>
                </mc:Choice>
                <mc:Fallback>
                  <p:oleObj name="Equation" r:id="rId15" imgW="9329760" imgH="6489720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99"/>
                          <a:ext cx="528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" name="Line 110"/>
            <p:cNvSpPr>
              <a:spLocks noChangeShapeType="1"/>
            </p:cNvSpPr>
            <p:nvPr/>
          </p:nvSpPr>
          <p:spPr bwMode="auto">
            <a:xfrm>
              <a:off x="3120" y="28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Line 111"/>
            <p:cNvSpPr>
              <a:spLocks noChangeShapeType="1"/>
            </p:cNvSpPr>
            <p:nvPr/>
          </p:nvSpPr>
          <p:spPr bwMode="auto">
            <a:xfrm>
              <a:off x="3408" y="27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990600" y="5334000"/>
            <a:ext cx="1982788" cy="544513"/>
            <a:chOff x="102" y="3264"/>
            <a:chExt cx="1249" cy="343"/>
          </a:xfrm>
        </p:grpSpPr>
        <p:graphicFrame>
          <p:nvGraphicFramePr>
            <p:cNvPr id="1032" name="Object 117"/>
            <p:cNvGraphicFramePr>
              <a:graphicFrameLocks noChangeAspect="1"/>
            </p:cNvGraphicFramePr>
            <p:nvPr/>
          </p:nvGraphicFramePr>
          <p:xfrm>
            <a:off x="102" y="3264"/>
            <a:ext cx="12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Equation" r:id="rId17" imgW="25171560" imgH="6896160" progId="Equation.3">
                    <p:embed/>
                  </p:oleObj>
                </mc:Choice>
                <mc:Fallback>
                  <p:oleObj name="Equation" r:id="rId17" imgW="25171560" imgH="6896160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" y="3264"/>
                          <a:ext cx="1249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3" name="Line 118"/>
            <p:cNvSpPr>
              <a:spLocks noChangeShapeType="1"/>
            </p:cNvSpPr>
            <p:nvPr/>
          </p:nvSpPr>
          <p:spPr bwMode="auto">
            <a:xfrm>
              <a:off x="432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Line 119"/>
            <p:cNvSpPr>
              <a:spLocks noChangeShapeType="1"/>
            </p:cNvSpPr>
            <p:nvPr/>
          </p:nvSpPr>
          <p:spPr bwMode="auto">
            <a:xfrm>
              <a:off x="864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32"/>
          <p:cNvGrpSpPr>
            <a:grpSpLocks/>
          </p:cNvGrpSpPr>
          <p:nvPr/>
        </p:nvGrpSpPr>
        <p:grpSpPr bwMode="auto">
          <a:xfrm>
            <a:off x="990600" y="3657600"/>
            <a:ext cx="4267200" cy="554038"/>
            <a:chOff x="624" y="2304"/>
            <a:chExt cx="2688" cy="349"/>
          </a:xfrm>
        </p:grpSpPr>
        <p:sp>
          <p:nvSpPr>
            <p:cNvPr id="1058" name="Text Box 75"/>
            <p:cNvSpPr txBox="1">
              <a:spLocks noChangeArrowheads="1"/>
            </p:cNvSpPr>
            <p:nvPr/>
          </p:nvSpPr>
          <p:spPr bwMode="auto">
            <a:xfrm>
              <a:off x="624" y="2304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设向量</a:t>
              </a:r>
            </a:p>
          </p:txBody>
        </p:sp>
        <p:sp>
          <p:nvSpPr>
            <p:cNvPr id="1059" name="Text Box 76"/>
            <p:cNvSpPr txBox="1">
              <a:spLocks noChangeArrowheads="1"/>
            </p:cNvSpPr>
            <p:nvPr/>
          </p:nvSpPr>
          <p:spPr bwMode="auto">
            <a:xfrm>
              <a:off x="1872" y="2304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的夹角为</a:t>
              </a:r>
              <a:r>
                <a:rPr lang="zh-CN" altLang="en-US" i="1">
                  <a:sym typeface="Symbol" pitchFamily="18" charset="2"/>
                </a:rPr>
                <a:t> </a:t>
              </a:r>
              <a:r>
                <a:rPr lang="en-US" altLang="zh-CN" i="1">
                  <a:sym typeface="Symbol" pitchFamily="18" charset="2"/>
                </a:rPr>
                <a:t>,</a:t>
              </a:r>
              <a:endParaRPr lang="en-US" altLang="zh-CN" i="1"/>
            </a:p>
          </p:txBody>
        </p:sp>
        <p:grpSp>
          <p:nvGrpSpPr>
            <p:cNvPr id="1060" name="Group 127"/>
            <p:cNvGrpSpPr>
              <a:grpSpLocks/>
            </p:cNvGrpSpPr>
            <p:nvPr/>
          </p:nvGrpSpPr>
          <p:grpSpPr bwMode="auto">
            <a:xfrm>
              <a:off x="1440" y="2304"/>
              <a:ext cx="432" cy="349"/>
              <a:chOff x="1392" y="2304"/>
              <a:chExt cx="432" cy="349"/>
            </a:xfrm>
          </p:grpSpPr>
          <p:graphicFrame>
            <p:nvGraphicFramePr>
              <p:cNvPr id="1031" name="Object 121"/>
              <p:cNvGraphicFramePr>
                <a:graphicFrameLocks noChangeAspect="1"/>
              </p:cNvGraphicFramePr>
              <p:nvPr/>
            </p:nvGraphicFramePr>
            <p:xfrm>
              <a:off x="1392" y="2352"/>
              <a:ext cx="432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" name="Equation" r:id="rId19" imgW="9329760" imgH="6489720" progId="Equation.3">
                      <p:embed/>
                    </p:oleObj>
                  </mc:Choice>
                  <mc:Fallback>
                    <p:oleObj name="Equation" r:id="rId19" imgW="9329760" imgH="6489720" progId="Equation.3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2352"/>
                            <a:ext cx="432" cy="3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1" name="Line 122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Line 123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24"/>
          <p:cNvGrpSpPr>
            <a:grpSpLocks/>
          </p:cNvGrpSpPr>
          <p:nvPr/>
        </p:nvGrpSpPr>
        <p:grpSpPr bwMode="auto">
          <a:xfrm>
            <a:off x="7086600" y="3657600"/>
            <a:ext cx="230188" cy="304800"/>
            <a:chOff x="4464" y="2304"/>
            <a:chExt cx="145" cy="192"/>
          </a:xfrm>
        </p:grpSpPr>
        <p:graphicFrame>
          <p:nvGraphicFramePr>
            <p:cNvPr id="1030" name="Object 125"/>
            <p:cNvGraphicFramePr>
              <a:graphicFrameLocks noChangeAspect="1"/>
            </p:cNvGraphicFramePr>
            <p:nvPr/>
          </p:nvGraphicFramePr>
          <p:xfrm>
            <a:off x="4483" y="234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Equation" r:id="rId21" imgW="6080400" imgH="7709040" progId="Equation.3">
                    <p:embed/>
                  </p:oleObj>
                </mc:Choice>
                <mc:Fallback>
                  <p:oleObj name="Equation" r:id="rId21" imgW="6080400" imgH="770904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2344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7" name="Line 126"/>
            <p:cNvSpPr>
              <a:spLocks noChangeShapeType="1"/>
            </p:cNvSpPr>
            <p:nvPr/>
          </p:nvSpPr>
          <p:spPr bwMode="auto">
            <a:xfrm>
              <a:off x="44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5" name="Object 133"/>
          <p:cNvGraphicFramePr>
            <a:graphicFrameLocks noChangeAspect="1"/>
          </p:cNvGraphicFramePr>
          <p:nvPr/>
        </p:nvGraphicFramePr>
        <p:xfrm>
          <a:off x="928688" y="4357688"/>
          <a:ext cx="21431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公式" r:id="rId23" imgW="787400" imgH="241300" progId="Equation.3">
                  <p:embed/>
                </p:oleObj>
              </mc:Choice>
              <mc:Fallback>
                <p:oleObj name="公式" r:id="rId23" imgW="787400" imgH="2413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357688"/>
                        <a:ext cx="21431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2" grpId="0"/>
      <p:bldP spid="4164" grpId="0" autoUpdateAnimBg="0"/>
      <p:bldP spid="4165" grpId="0" animBg="1"/>
      <p:bldP spid="4166" grpId="0" animBg="1"/>
      <p:bldP spid="4167" grpId="0" animBg="1"/>
      <p:bldP spid="4170" grpId="0" autoUpdateAnimBg="0"/>
      <p:bldP spid="4173" grpId="0" autoUpdateAnimBg="0"/>
      <p:bldP spid="4178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33400" y="1600200"/>
            <a:ext cx="101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22540" name="Rectangle 6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6096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FF00"/>
                </a:solidFill>
                <a:ea typeface="楷体_GB2312" pitchFamily="49" charset="-122"/>
              </a:rPr>
              <a:t>2.</a:t>
            </a:r>
            <a:endParaRPr lang="en-US" altLang="zh-CN" smtClean="0"/>
          </a:p>
        </p:txBody>
      </p:sp>
      <p:graphicFrame>
        <p:nvGraphicFramePr>
          <p:cNvPr id="22530" name="Object 0"/>
          <p:cNvGraphicFramePr>
            <a:graphicFrameLocks noChangeAspect="1"/>
          </p:cNvGraphicFramePr>
          <p:nvPr/>
        </p:nvGraphicFramePr>
        <p:xfrm>
          <a:off x="896938" y="457200"/>
          <a:ext cx="81121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3" imgW="134439480" imgH="18681840" progId="Equation.3">
                  <p:embed/>
                </p:oleObj>
              </mc:Choice>
              <mc:Fallback>
                <p:oleObj name="Equation" r:id="rId3" imgW="134439480" imgH="1868184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57200"/>
                        <a:ext cx="811212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1600200" y="1676400"/>
          <a:ext cx="54864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5" imgW="92194560" imgH="18681840" progId="Equation.3">
                  <p:embed/>
                </p:oleObj>
              </mc:Choice>
              <mc:Fallback>
                <p:oleObj name="Equation" r:id="rId5" imgW="92194560" imgH="1868184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5486400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352800" y="2819400"/>
          <a:ext cx="220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7" imgW="1218671" imgH="203112" progId="Equation.3">
                  <p:embed/>
                </p:oleObj>
              </mc:Choice>
              <mc:Fallback>
                <p:oleObj name="Equation" r:id="rId7" imgW="1218671" imgH="203112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2209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295400" y="3200400"/>
          <a:ext cx="2971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9" imgW="1587500" imgH="292100" progId="Equation.3">
                  <p:embed/>
                </p:oleObj>
              </mc:Choice>
              <mc:Fallback>
                <p:oleObj name="Equation" r:id="rId9" imgW="1587500" imgH="2921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2971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042988" y="3789363"/>
          <a:ext cx="47244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11" imgW="2324100" imgH="254000" progId="Equation.3">
                  <p:embed/>
                </p:oleObj>
              </mc:Choice>
              <mc:Fallback>
                <p:oleObj name="Equation" r:id="rId11" imgW="2324100" imgH="2540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47244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965200" y="4365625"/>
          <a:ext cx="39624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13" imgW="2057400" imgH="558800" progId="Equation.3">
                  <p:embed/>
                </p:oleObj>
              </mc:Choice>
              <mc:Fallback>
                <p:oleObj name="Equation" r:id="rId13" imgW="2057400" imgH="5588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365625"/>
                        <a:ext cx="39624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5003800" y="4365625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15" imgW="838200" imgH="558800" progId="Equation.3">
                  <p:embed/>
                </p:oleObj>
              </mc:Choice>
              <mc:Fallback>
                <p:oleObj name="Equation" r:id="rId15" imgW="838200" imgH="5588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365625"/>
                        <a:ext cx="16002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6680200" y="4441825"/>
          <a:ext cx="9588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17" imgW="545863" imgH="507780" progId="Equation.3">
                  <p:embed/>
                </p:oleObj>
              </mc:Choice>
              <mc:Fallback>
                <p:oleObj name="Equation" r:id="rId17" imgW="545863" imgH="50778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441825"/>
                        <a:ext cx="9588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2032000" y="5584825"/>
          <a:ext cx="2971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19" imgW="1562100" imgH="508000" progId="Equation.3">
                  <p:embed/>
                </p:oleObj>
              </mc:Choice>
              <mc:Fallback>
                <p:oleObj name="Equation" r:id="rId19" imgW="1562100" imgH="5080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584825"/>
                        <a:ext cx="29718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6858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838200" y="411163"/>
          <a:ext cx="77724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3" imgW="125096760" imgH="17868960" progId="Equation.3">
                  <p:embed/>
                </p:oleObj>
              </mc:Choice>
              <mc:Fallback>
                <p:oleObj name="Equation" r:id="rId3" imgW="125096760" imgH="1786896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163"/>
                        <a:ext cx="7772400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41325" y="15684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762000" y="4406900"/>
          <a:ext cx="632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5" imgW="3073400" imgH="254000" progId="Equation.3">
                  <p:embed/>
                </p:oleObj>
              </mc:Choice>
              <mc:Fallback>
                <p:oleObj name="Equation" r:id="rId5" imgW="3073400" imgH="2540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06900"/>
                        <a:ext cx="6324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524000" y="1676400"/>
          <a:ext cx="2192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7" imgW="1117600" imgH="241300" progId="Equation.3">
                  <p:embed/>
                </p:oleObj>
              </mc:Choice>
              <mc:Fallback>
                <p:oleObj name="Equation" r:id="rId7" imgW="1117600" imgH="2413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1923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990600" y="2895600"/>
          <a:ext cx="502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9" imgW="2463800" imgH="279400" progId="Equation.3">
                  <p:embed/>
                </p:oleObj>
              </mc:Choice>
              <mc:Fallback>
                <p:oleObj name="Equation" r:id="rId9" imgW="2463800" imgH="2794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5029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990600" y="2209800"/>
          <a:ext cx="746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1" imgW="3657600" imgH="266700" progId="Equation.3">
                  <p:embed/>
                </p:oleObj>
              </mc:Choice>
              <mc:Fallback>
                <p:oleObj name="Equation" r:id="rId11" imgW="3657600" imgH="2667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7467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6096000" y="3008313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13" imgW="418918" imgH="203112" progId="Equation.3">
                  <p:embed/>
                </p:oleObj>
              </mc:Choice>
              <mc:Fallback>
                <p:oleObj name="Equation" r:id="rId13" imgW="418918" imgH="203112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08313"/>
                        <a:ext cx="83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2438400" y="3657600"/>
          <a:ext cx="1676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15" imgW="825500" imgH="228600" progId="Equation.3">
                  <p:embed/>
                </p:oleObj>
              </mc:Choice>
              <mc:Fallback>
                <p:oleObj name="Equation" r:id="rId15" imgW="825500" imgH="2286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16764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1554163" y="5143500"/>
          <a:ext cx="35226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公式" r:id="rId17" imgW="1473200" imgH="241300" progId="Equation.3">
                  <p:embed/>
                </p:oleObj>
              </mc:Choice>
              <mc:Fallback>
                <p:oleObj name="公式" r:id="rId17" imgW="1473200" imgH="2413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5143500"/>
                        <a:ext cx="35226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457200"/>
            <a:ext cx="1905000" cy="6858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7467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5400" dirty="0" smtClean="0"/>
              <a:t>P</a:t>
            </a:r>
            <a:r>
              <a:rPr lang="en-US" altLang="zh-CN" dirty="0" smtClean="0"/>
              <a:t>23            </a:t>
            </a:r>
            <a:endParaRPr lang="en-US" altLang="zh-CN" dirty="0"/>
          </a:p>
          <a:p>
            <a:pPr marL="457200" indent="-457200"/>
            <a:r>
              <a:rPr lang="en-US" altLang="zh-CN"/>
              <a:t>                    </a:t>
            </a:r>
            <a:r>
              <a:rPr lang="en-US" altLang="zh-CN" smtClean="0"/>
              <a:t>       </a:t>
            </a:r>
            <a:r>
              <a:rPr lang="en-US" altLang="zh-CN" sz="5400"/>
              <a:t>1           </a:t>
            </a:r>
            <a:r>
              <a:rPr lang="en-US" altLang="zh-CN" sz="5400" smtClean="0"/>
              <a:t> 3              </a:t>
            </a:r>
            <a:endParaRPr lang="en-US" altLang="zh-CN" sz="5400" dirty="0"/>
          </a:p>
          <a:p>
            <a:pPr marL="457200" indent="-457200"/>
            <a:endParaRPr lang="en-US" altLang="zh-CN" sz="5400" dirty="0"/>
          </a:p>
          <a:p>
            <a:pPr marL="457200" indent="-457200"/>
            <a:r>
              <a:rPr lang="en-US" altLang="zh-CN" sz="5400" dirty="0"/>
              <a:t>           7           9           10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25077"/>
              </p:ext>
            </p:extLst>
          </p:nvPr>
        </p:nvGraphicFramePr>
        <p:xfrm>
          <a:off x="406386" y="5301208"/>
          <a:ext cx="802642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130783680" imgH="17056080" progId="Equation.DSMT4">
                  <p:embed/>
                </p:oleObj>
              </mc:Choice>
              <mc:Fallback>
                <p:oleObj name="Equation" r:id="rId3" imgW="130783680" imgH="17056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86" y="5301208"/>
                        <a:ext cx="8026427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42911" y="4612233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FFFF"/>
                </a:solidFill>
              </a:rPr>
              <a:t>思考题：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28600" y="1828800"/>
            <a:ext cx="8474075" cy="1328738"/>
            <a:chOff x="192" y="1344"/>
            <a:chExt cx="5338" cy="837"/>
          </a:xfrm>
        </p:grpSpPr>
        <p:graphicFrame>
          <p:nvGraphicFramePr>
            <p:cNvPr id="2060" name="Object 42"/>
            <p:cNvGraphicFramePr>
              <a:graphicFrameLocks noChangeAspect="1"/>
            </p:cNvGraphicFramePr>
            <p:nvPr/>
          </p:nvGraphicFramePr>
          <p:xfrm>
            <a:off x="192" y="1392"/>
            <a:ext cx="5338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" name="Equation" r:id="rId3" imgW="3441700" imgH="508000" progId="Equation.3">
                    <p:embed/>
                  </p:oleObj>
                </mc:Choice>
                <mc:Fallback>
                  <p:oleObj name="Equation" r:id="rId3" imgW="3441700" imgH="50800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92"/>
                          <a:ext cx="5338" cy="7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7" name="Group 43"/>
            <p:cNvGrpSpPr>
              <a:grpSpLocks/>
            </p:cNvGrpSpPr>
            <p:nvPr/>
          </p:nvGrpSpPr>
          <p:grpSpPr bwMode="auto">
            <a:xfrm>
              <a:off x="2928" y="1344"/>
              <a:ext cx="272" cy="79"/>
              <a:chOff x="1429" y="3623"/>
              <a:chExt cx="272" cy="79"/>
            </a:xfrm>
          </p:grpSpPr>
          <p:sp>
            <p:nvSpPr>
              <p:cNvPr id="2068" name="Line 44"/>
              <p:cNvSpPr>
                <a:spLocks noChangeShapeType="1"/>
              </p:cNvSpPr>
              <p:nvPr/>
            </p:nvSpPr>
            <p:spPr bwMode="auto">
              <a:xfrm flipV="1">
                <a:off x="1429" y="3623"/>
                <a:ext cx="136" cy="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Line 45"/>
              <p:cNvSpPr>
                <a:spLocks noChangeShapeType="1"/>
              </p:cNvSpPr>
              <p:nvPr/>
            </p:nvSpPr>
            <p:spPr bwMode="auto">
              <a:xfrm flipH="1" flipV="1">
                <a:off x="1565" y="3623"/>
                <a:ext cx="136" cy="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166" name="Object 46"/>
          <p:cNvGraphicFramePr>
            <a:graphicFrameLocks noChangeAspect="1"/>
          </p:cNvGraphicFramePr>
          <p:nvPr/>
        </p:nvGraphicFramePr>
        <p:xfrm>
          <a:off x="2133600" y="3181350"/>
          <a:ext cx="2819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5" imgW="1028254" imgH="253890" progId="Equation.3">
                  <p:embed/>
                </p:oleObj>
              </mc:Choice>
              <mc:Fallback>
                <p:oleObj name="Equation" r:id="rId5" imgW="1028254" imgH="25389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81350"/>
                        <a:ext cx="28194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7" name="Object 47"/>
          <p:cNvGraphicFramePr>
            <a:graphicFrameLocks noChangeAspect="1"/>
          </p:cNvGraphicFramePr>
          <p:nvPr/>
        </p:nvGraphicFramePr>
        <p:xfrm>
          <a:off x="609600" y="3841750"/>
          <a:ext cx="6553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7" imgW="2489200" imgH="266700" progId="Equation.3">
                  <p:embed/>
                </p:oleObj>
              </mc:Choice>
              <mc:Fallback>
                <p:oleObj name="Equation" r:id="rId7" imgW="2489200" imgH="2667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41750"/>
                        <a:ext cx="65532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248400" y="304800"/>
            <a:ext cx="2232025" cy="1719263"/>
            <a:chOff x="3792" y="384"/>
            <a:chExt cx="1406" cy="1083"/>
          </a:xfrm>
        </p:grpSpPr>
        <p:sp>
          <p:nvSpPr>
            <p:cNvPr id="2064" name="Line 62"/>
            <p:cNvSpPr>
              <a:spLocks noChangeShapeType="1"/>
            </p:cNvSpPr>
            <p:nvPr/>
          </p:nvSpPr>
          <p:spPr bwMode="auto">
            <a:xfrm>
              <a:off x="3792" y="1155"/>
              <a:ext cx="1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Line 63"/>
            <p:cNvSpPr>
              <a:spLocks noChangeShapeType="1"/>
            </p:cNvSpPr>
            <p:nvPr/>
          </p:nvSpPr>
          <p:spPr bwMode="auto">
            <a:xfrm flipV="1">
              <a:off x="3792" y="384"/>
              <a:ext cx="771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7" name="Object 64"/>
            <p:cNvGraphicFramePr>
              <a:graphicFrameLocks noChangeAspect="1"/>
            </p:cNvGraphicFramePr>
            <p:nvPr/>
          </p:nvGraphicFramePr>
          <p:xfrm>
            <a:off x="4320" y="1152"/>
            <a:ext cx="22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" name="Equation" r:id="rId9" imgW="126725" imgH="177415" progId="Equation.3">
                    <p:embed/>
                  </p:oleObj>
                </mc:Choice>
                <mc:Fallback>
                  <p:oleObj name="Equation" r:id="rId9" imgW="126725" imgH="177415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52"/>
                          <a:ext cx="225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65"/>
            <p:cNvGraphicFramePr>
              <a:graphicFrameLocks noChangeAspect="1"/>
            </p:cNvGraphicFramePr>
            <p:nvPr/>
          </p:nvGraphicFramePr>
          <p:xfrm>
            <a:off x="3984" y="432"/>
            <a:ext cx="2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" name="Equation" r:id="rId11" imgW="126780" imgH="215526" progId="Equation.3">
                    <p:embed/>
                  </p:oleObj>
                </mc:Choice>
                <mc:Fallback>
                  <p:oleObj name="Equation" r:id="rId11" imgW="126780" imgH="215526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432"/>
                          <a:ext cx="22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66"/>
            <p:cNvGraphicFramePr>
              <a:graphicFrameLocks noChangeAspect="1"/>
            </p:cNvGraphicFramePr>
            <p:nvPr/>
          </p:nvGraphicFramePr>
          <p:xfrm>
            <a:off x="4176" y="816"/>
            <a:ext cx="20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" name="Equation" r:id="rId13" imgW="139579" imgH="177646" progId="Equation.3">
                    <p:embed/>
                  </p:oleObj>
                </mc:Choice>
                <mc:Fallback>
                  <p:oleObj name="Equation" r:id="rId13" imgW="139579" imgH="177646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816"/>
                          <a:ext cx="208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Freeform 67"/>
            <p:cNvSpPr>
              <a:spLocks/>
            </p:cNvSpPr>
            <p:nvPr/>
          </p:nvSpPr>
          <p:spPr bwMode="auto">
            <a:xfrm>
              <a:off x="4019" y="929"/>
              <a:ext cx="181" cy="226"/>
            </a:xfrm>
            <a:custGeom>
              <a:avLst/>
              <a:gdLst>
                <a:gd name="T0" fmla="*/ 0 w 181"/>
                <a:gd name="T1" fmla="*/ 0 h 226"/>
                <a:gd name="T2" fmla="*/ 136 w 181"/>
                <a:gd name="T3" fmla="*/ 90 h 226"/>
                <a:gd name="T4" fmla="*/ 181 w 181"/>
                <a:gd name="T5" fmla="*/ 226 h 226"/>
                <a:gd name="T6" fmla="*/ 0 60000 65536"/>
                <a:gd name="T7" fmla="*/ 0 60000 65536"/>
                <a:gd name="T8" fmla="*/ 0 60000 65536"/>
                <a:gd name="T9" fmla="*/ 0 w 181"/>
                <a:gd name="T10" fmla="*/ 0 h 226"/>
                <a:gd name="T11" fmla="*/ 181 w 18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226">
                  <a:moveTo>
                    <a:pt x="0" y="0"/>
                  </a:moveTo>
                  <a:cubicBezTo>
                    <a:pt x="53" y="26"/>
                    <a:pt x="106" y="52"/>
                    <a:pt x="136" y="90"/>
                  </a:cubicBezTo>
                  <a:cubicBezTo>
                    <a:pt x="166" y="128"/>
                    <a:pt x="173" y="177"/>
                    <a:pt x="181" y="2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88" name="Object 68"/>
          <p:cNvGraphicFramePr>
            <a:graphicFrameLocks noChangeAspect="1"/>
          </p:cNvGraphicFramePr>
          <p:nvPr/>
        </p:nvGraphicFramePr>
        <p:xfrm>
          <a:off x="609600" y="685800"/>
          <a:ext cx="50577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15" imgW="1231366" imgH="241195" progId="Equation.3">
                  <p:embed/>
                </p:oleObj>
              </mc:Choice>
              <mc:Fallback>
                <p:oleObj name="Equation" r:id="rId15" imgW="1231366" imgH="241195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5057775" cy="890588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0" name="Line 70"/>
          <p:cNvSpPr>
            <a:spLocks noChangeShapeType="1"/>
          </p:cNvSpPr>
          <p:nvPr/>
        </p:nvSpPr>
        <p:spPr bwMode="auto">
          <a:xfrm>
            <a:off x="7467600" y="304800"/>
            <a:ext cx="0" cy="1219200"/>
          </a:xfrm>
          <a:prstGeom prst="line">
            <a:avLst/>
          </a:prstGeom>
          <a:noFill/>
          <a:ln w="38100">
            <a:solidFill>
              <a:srgbClr val="FF99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91" name="Object 71"/>
          <p:cNvGraphicFramePr>
            <a:graphicFrameLocks noChangeAspect="1"/>
          </p:cNvGraphicFramePr>
          <p:nvPr/>
        </p:nvGraphicFramePr>
        <p:xfrm>
          <a:off x="838200" y="4572000"/>
          <a:ext cx="70104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17" imgW="114535800" imgH="9740880" progId="Equation.3">
                  <p:embed/>
                </p:oleObj>
              </mc:Choice>
              <mc:Fallback>
                <p:oleObj name="Equation" r:id="rId17" imgW="114535800" imgH="974088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70104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3" name="Object 73"/>
          <p:cNvGraphicFramePr>
            <a:graphicFrameLocks noChangeAspect="1"/>
          </p:cNvGraphicFramePr>
          <p:nvPr/>
        </p:nvGraphicFramePr>
        <p:xfrm>
          <a:off x="762000" y="5181600"/>
          <a:ext cx="631348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19" imgW="103568400" imgH="17868960" progId="Equation.3">
                  <p:embed/>
                </p:oleObj>
              </mc:Choice>
              <mc:Fallback>
                <p:oleObj name="Equation" r:id="rId19" imgW="103568400" imgH="1786896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6313488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4" name="Object 74"/>
          <p:cNvGraphicFramePr>
            <a:graphicFrameLocks noChangeAspect="1"/>
          </p:cNvGraphicFramePr>
          <p:nvPr/>
        </p:nvGraphicFramePr>
        <p:xfrm>
          <a:off x="3048000" y="5486400"/>
          <a:ext cx="1143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21" imgW="19078560" imgH="8928000" progId="Equation.3">
                  <p:embed/>
                </p:oleObj>
              </mc:Choice>
              <mc:Fallback>
                <p:oleObj name="Equation" r:id="rId21" imgW="19078560" imgH="89280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86400"/>
                        <a:ext cx="11430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5" name="Object 75"/>
          <p:cNvGraphicFramePr>
            <a:graphicFrameLocks noChangeAspect="1"/>
          </p:cNvGraphicFramePr>
          <p:nvPr/>
        </p:nvGraphicFramePr>
        <p:xfrm>
          <a:off x="7086600" y="5486400"/>
          <a:ext cx="10937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23" imgW="18266400" imgH="8928000" progId="Equation.3">
                  <p:embed/>
                </p:oleObj>
              </mc:Choice>
              <mc:Fallback>
                <p:oleObj name="Equation" r:id="rId23" imgW="18266400" imgH="89280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486400"/>
                        <a:ext cx="1093788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9" name="Object 105"/>
          <p:cNvGraphicFramePr>
            <a:graphicFrameLocks noChangeAspect="1"/>
          </p:cNvGraphicFramePr>
          <p:nvPr/>
        </p:nvGraphicFramePr>
        <p:xfrm>
          <a:off x="533400" y="1219200"/>
          <a:ext cx="2514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5146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" name="Object 106"/>
          <p:cNvGraphicFramePr>
            <a:graphicFrameLocks noChangeAspect="1"/>
          </p:cNvGraphicFramePr>
          <p:nvPr/>
        </p:nvGraphicFramePr>
        <p:xfrm>
          <a:off x="914400" y="1846263"/>
          <a:ext cx="73914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46263"/>
                        <a:ext cx="73914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" name="Object 107"/>
          <p:cNvGraphicFramePr>
            <a:graphicFrameLocks noChangeAspect="1"/>
          </p:cNvGraphicFramePr>
          <p:nvPr/>
        </p:nvGraphicFramePr>
        <p:xfrm>
          <a:off x="457200" y="2667000"/>
          <a:ext cx="685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7" imgW="3429000" imgH="279400" progId="Equation.3">
                  <p:embed/>
                </p:oleObj>
              </mc:Choice>
              <mc:Fallback>
                <p:oleObj name="Equation" r:id="rId7" imgW="3429000" imgH="2794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6858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11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4114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数量积的性质及运算规律</a:t>
            </a:r>
            <a:endParaRPr lang="zh-CN" altLang="en-US" smtClean="0"/>
          </a:p>
        </p:txBody>
      </p:sp>
      <p:graphicFrame>
        <p:nvGraphicFramePr>
          <p:cNvPr id="6256" name="Object 112"/>
          <p:cNvGraphicFramePr>
            <a:graphicFrameLocks noChangeAspect="1"/>
          </p:cNvGraphicFramePr>
          <p:nvPr/>
        </p:nvGraphicFramePr>
        <p:xfrm>
          <a:off x="966788" y="3403600"/>
          <a:ext cx="65341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公式" r:id="rId9" imgW="91382400" imgH="7709040" progId="Equation.3">
                  <p:embed/>
                </p:oleObj>
              </mc:Choice>
              <mc:Fallback>
                <p:oleObj name="公式" r:id="rId9" imgW="91382400" imgH="77090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3403600"/>
                        <a:ext cx="653415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1219200" y="4114800"/>
            <a:ext cx="5715000" cy="631825"/>
            <a:chOff x="816" y="2256"/>
            <a:chExt cx="3600" cy="398"/>
          </a:xfrm>
        </p:grpSpPr>
        <p:sp>
          <p:nvSpPr>
            <p:cNvPr id="3082" name="Text Box 113"/>
            <p:cNvSpPr txBox="1">
              <a:spLocks noChangeArrowheads="1"/>
            </p:cNvSpPr>
            <p:nvPr/>
          </p:nvSpPr>
          <p:spPr bwMode="auto">
            <a:xfrm>
              <a:off x="816" y="2304"/>
              <a:ext cx="36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( </a:t>
              </a:r>
              <a:r>
                <a:rPr lang="zh-CN" altLang="en-US"/>
                <a:t>利用                                          </a:t>
              </a:r>
              <a:r>
                <a:rPr lang="en-US" altLang="zh-CN"/>
                <a:t>) </a:t>
              </a:r>
            </a:p>
          </p:txBody>
        </p:sp>
        <p:graphicFrame>
          <p:nvGraphicFramePr>
            <p:cNvPr id="3079" name="Object 114"/>
            <p:cNvGraphicFramePr>
              <a:graphicFrameLocks noChangeAspect="1"/>
            </p:cNvGraphicFramePr>
            <p:nvPr/>
          </p:nvGraphicFramePr>
          <p:xfrm>
            <a:off x="1488" y="2256"/>
            <a:ext cx="2256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Equation" r:id="rId11" imgW="1231366" imgH="241195" progId="Equation.3">
                    <p:embed/>
                  </p:oleObj>
                </mc:Choice>
                <mc:Fallback>
                  <p:oleObj name="Equation" r:id="rId11" imgW="1231366" imgH="241195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256"/>
                          <a:ext cx="2256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60" name="Object 116"/>
          <p:cNvGraphicFramePr>
            <a:graphicFrameLocks noChangeAspect="1"/>
          </p:cNvGraphicFramePr>
          <p:nvPr/>
        </p:nvGraphicFramePr>
        <p:xfrm>
          <a:off x="533400" y="5146675"/>
          <a:ext cx="365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13" imgW="1511300" imgH="241300" progId="Equation.3">
                  <p:embed/>
                </p:oleObj>
              </mc:Choice>
              <mc:Fallback>
                <p:oleObj name="Equation" r:id="rId13" imgW="1511300" imgH="2413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46675"/>
                        <a:ext cx="3657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2" name="Object 1024"/>
          <p:cNvGraphicFramePr>
            <a:graphicFrameLocks noChangeAspect="1"/>
          </p:cNvGraphicFramePr>
          <p:nvPr/>
        </p:nvGraphicFramePr>
        <p:xfrm>
          <a:off x="381000" y="381000"/>
          <a:ext cx="58880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3" imgW="2286000" imgH="241300" progId="Equation.3">
                  <p:embed/>
                </p:oleObj>
              </mc:Choice>
              <mc:Fallback>
                <p:oleObj name="Equation" r:id="rId3" imgW="2286000" imgH="2413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5888038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" name="Object 1025"/>
          <p:cNvGraphicFramePr>
            <a:graphicFrameLocks noChangeAspect="1"/>
          </p:cNvGraphicFramePr>
          <p:nvPr/>
        </p:nvGraphicFramePr>
        <p:xfrm>
          <a:off x="1447800" y="1143000"/>
          <a:ext cx="6553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5" imgW="2501900" imgH="241300" progId="Equation.3">
                  <p:embed/>
                </p:oleObj>
              </mc:Choice>
              <mc:Fallback>
                <p:oleObj name="Equation" r:id="rId5" imgW="2501900" imgH="2413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655320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" name="Object 1026"/>
          <p:cNvGraphicFramePr>
            <a:graphicFrameLocks noChangeAspect="1"/>
          </p:cNvGraphicFramePr>
          <p:nvPr/>
        </p:nvGraphicFramePr>
        <p:xfrm>
          <a:off x="838200" y="1828800"/>
          <a:ext cx="3886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7" imgW="1384300" imgH="254000" progId="Equation.3">
                  <p:embed/>
                </p:oleObj>
              </mc:Choice>
              <mc:Fallback>
                <p:oleObj name="Equation" r:id="rId7" imgW="1384300" imgH="2540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3886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1027"/>
          <p:cNvGraphicFramePr>
            <a:graphicFrameLocks noChangeAspect="1"/>
          </p:cNvGraphicFramePr>
          <p:nvPr/>
        </p:nvGraphicFramePr>
        <p:xfrm>
          <a:off x="4648200" y="1828800"/>
          <a:ext cx="3505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9" imgW="1384300" imgH="254000" progId="Equation.3">
                  <p:embed/>
                </p:oleObj>
              </mc:Choice>
              <mc:Fallback>
                <p:oleObj name="Equation" r:id="rId9" imgW="1384300" imgH="2540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3505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1028"/>
          <p:cNvGraphicFramePr>
            <a:graphicFrameLocks noChangeAspect="1"/>
          </p:cNvGraphicFramePr>
          <p:nvPr/>
        </p:nvGraphicFramePr>
        <p:xfrm>
          <a:off x="1752600" y="3506788"/>
          <a:ext cx="33528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11" imgW="1269449" imgH="215806" progId="Equation.3">
                  <p:embed/>
                </p:oleObj>
              </mc:Choice>
              <mc:Fallback>
                <p:oleObj name="Equation" r:id="rId11" imgW="1269449" imgH="215806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6788"/>
                        <a:ext cx="33528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93725" y="11874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证：</a:t>
            </a:r>
          </a:p>
        </p:txBody>
      </p:sp>
      <p:graphicFrame>
        <p:nvGraphicFramePr>
          <p:cNvPr id="59397" name="Object 1029"/>
          <p:cNvGraphicFramePr>
            <a:graphicFrameLocks noChangeAspect="1"/>
          </p:cNvGraphicFramePr>
          <p:nvPr/>
        </p:nvGraphicFramePr>
        <p:xfrm>
          <a:off x="1744663" y="2667000"/>
          <a:ext cx="38274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13" imgW="1511300" imgH="254000" progId="Equation.3">
                  <p:embed/>
                </p:oleObj>
              </mc:Choice>
              <mc:Fallback>
                <p:oleObj name="Equation" r:id="rId13" imgW="1511300" imgH="2540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667000"/>
                        <a:ext cx="382746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1030"/>
          <p:cNvGraphicFramePr>
            <a:graphicFrameLocks noChangeAspect="1"/>
          </p:cNvGraphicFramePr>
          <p:nvPr/>
        </p:nvGraphicFramePr>
        <p:xfrm>
          <a:off x="533400" y="4267200"/>
          <a:ext cx="662940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15" imgW="78383880" imgH="23151960" progId="Equation.3">
                  <p:embed/>
                </p:oleObj>
              </mc:Choice>
              <mc:Fallback>
                <p:oleObj name="Equation" r:id="rId15" imgW="78383880" imgH="2315196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67200"/>
                        <a:ext cx="6629400" cy="184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547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黑体" pitchFamily="49" charset="-122"/>
              </a:rPr>
              <a:t> </a:t>
            </a:r>
            <a:r>
              <a:rPr lang="zh-CN" altLang="en-US"/>
              <a:t>试用向量证明三角形的余弦定理</a:t>
            </a:r>
            <a:r>
              <a:rPr lang="en-US" altLang="zh-CN"/>
              <a:t>.</a:t>
            </a:r>
          </a:p>
        </p:txBody>
      </p:sp>
      <p:graphicFrame>
        <p:nvGraphicFramePr>
          <p:cNvPr id="60416" name="Object 0"/>
          <p:cNvGraphicFramePr>
            <a:graphicFrameLocks noChangeAspect="1"/>
          </p:cNvGraphicFramePr>
          <p:nvPr/>
        </p:nvGraphicFramePr>
        <p:xfrm>
          <a:off x="1476375" y="1052513"/>
          <a:ext cx="52562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公式" r:id="rId3" imgW="2209800" imgH="228600" progId="Equation.3">
                  <p:embed/>
                </p:oleObj>
              </mc:Choice>
              <mc:Fallback>
                <p:oleObj name="公式" r:id="rId3" imgW="2209800" imgH="2286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052513"/>
                        <a:ext cx="52562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1547813" y="1628775"/>
          <a:ext cx="4267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5" imgW="1866900" imgH="241300" progId="Equation.3">
                  <p:embed/>
                </p:oleObj>
              </mc:Choice>
              <mc:Fallback>
                <p:oleObj name="Equation" r:id="rId5" imgW="1866900" imgH="2413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28775"/>
                        <a:ext cx="42672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57200" y="2209800"/>
          <a:ext cx="533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9" name="Equation" r:id="rId7" imgW="2222500" imgH="254000" progId="Equation.3">
                  <p:embed/>
                </p:oleObj>
              </mc:Choice>
              <mc:Fallback>
                <p:oleObj name="Equation" r:id="rId7" imgW="2222500" imgH="2540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5334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828800" y="2895600"/>
          <a:ext cx="15240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Equation" r:id="rId9" imgW="596641" imgH="215806" progId="Equation.3">
                  <p:embed/>
                </p:oleObj>
              </mc:Choice>
              <mc:Fallback>
                <p:oleObj name="Equation" r:id="rId9" imgW="596641" imgH="215806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15240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33400" y="3556000"/>
          <a:ext cx="5562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11" imgW="2159000" imgH="241300" progId="Equation.3">
                  <p:embed/>
                </p:oleObj>
              </mc:Choice>
              <mc:Fallback>
                <p:oleObj name="Equation" r:id="rId11" imgW="2159000" imgH="2413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56000"/>
                        <a:ext cx="5562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600200" y="5715000"/>
          <a:ext cx="3886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13" imgW="1473200" imgH="203200" progId="Equation.3">
                  <p:embed/>
                </p:oleObj>
              </mc:Choice>
              <mc:Fallback>
                <p:oleObj name="Equation" r:id="rId13" imgW="1473200" imgH="2032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15000"/>
                        <a:ext cx="38862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33400" y="1066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zh-CN" altLang="en-US"/>
              <a:t>证</a:t>
            </a:r>
            <a:r>
              <a:rPr kumimoji="0" lang="en-US" altLang="zh-CN"/>
              <a:t>: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477000" y="1371600"/>
            <a:ext cx="2251075" cy="2247900"/>
            <a:chOff x="3906" y="912"/>
            <a:chExt cx="1418" cy="1416"/>
          </a:xfrm>
        </p:grpSpPr>
        <p:sp>
          <p:nvSpPr>
            <p:cNvPr id="5144" name="Line 14"/>
            <p:cNvSpPr>
              <a:spLocks noChangeShapeType="1"/>
            </p:cNvSpPr>
            <p:nvPr/>
          </p:nvSpPr>
          <p:spPr bwMode="auto">
            <a:xfrm flipH="1">
              <a:off x="3991" y="1104"/>
              <a:ext cx="569" cy="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15"/>
            <p:cNvSpPr>
              <a:spLocks noChangeShapeType="1"/>
            </p:cNvSpPr>
            <p:nvPr/>
          </p:nvSpPr>
          <p:spPr bwMode="auto">
            <a:xfrm flipH="1" flipV="1">
              <a:off x="4560" y="1104"/>
              <a:ext cx="643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0" name="Object 8"/>
            <p:cNvGraphicFramePr>
              <a:graphicFrameLocks noChangeAspect="1"/>
            </p:cNvGraphicFramePr>
            <p:nvPr/>
          </p:nvGraphicFramePr>
          <p:xfrm>
            <a:off x="4464" y="912"/>
            <a:ext cx="16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3" name="公式" r:id="rId15" imgW="291973" imgH="304668" progId="Equation.3">
                    <p:embed/>
                  </p:oleObj>
                </mc:Choice>
                <mc:Fallback>
                  <p:oleObj name="公式" r:id="rId15" imgW="291973" imgH="304668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912"/>
                          <a:ext cx="161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9"/>
            <p:cNvGraphicFramePr>
              <a:graphicFrameLocks noChangeAspect="1"/>
            </p:cNvGraphicFramePr>
            <p:nvPr/>
          </p:nvGraphicFramePr>
          <p:xfrm>
            <a:off x="3906" y="2064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" name="公式" r:id="rId17" imgW="291973" imgH="291973" progId="Equation.3">
                    <p:embed/>
                  </p:oleObj>
                </mc:Choice>
                <mc:Fallback>
                  <p:oleObj name="公式" r:id="rId17" imgW="291973" imgH="291973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2064"/>
                          <a:ext cx="140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10"/>
            <p:cNvGraphicFramePr>
              <a:graphicFrameLocks noChangeAspect="1"/>
            </p:cNvGraphicFramePr>
            <p:nvPr/>
          </p:nvGraphicFramePr>
          <p:xfrm>
            <a:off x="5184" y="2064"/>
            <a:ext cx="14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" name="公式" r:id="rId19" imgW="291847" imgH="317225" progId="Equation.3">
                    <p:embed/>
                  </p:oleObj>
                </mc:Choice>
                <mc:Fallback>
                  <p:oleObj name="公式" r:id="rId19" imgW="291847" imgH="317225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64"/>
                          <a:ext cx="14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1"/>
            <p:cNvGraphicFramePr>
              <a:graphicFrameLocks noChangeAspect="1"/>
            </p:cNvGraphicFramePr>
            <p:nvPr/>
          </p:nvGraphicFramePr>
          <p:xfrm>
            <a:off x="4848" y="17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6" name="公式" r:id="rId21" imgW="241091" imgH="317225" progId="Equation.3">
                    <p:embed/>
                  </p:oleObj>
                </mc:Choice>
                <mc:Fallback>
                  <p:oleObj name="公式" r:id="rId21" imgW="241091" imgH="317225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7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12"/>
            <p:cNvGraphicFramePr>
              <a:graphicFrameLocks noChangeAspect="1"/>
            </p:cNvGraphicFramePr>
            <p:nvPr/>
          </p:nvGraphicFramePr>
          <p:xfrm>
            <a:off x="4512" y="2064"/>
            <a:ext cx="18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7" name="Equation" r:id="rId23" imgW="126725" imgH="177415" progId="Equation.3">
                    <p:embed/>
                  </p:oleObj>
                </mc:Choice>
                <mc:Fallback>
                  <p:oleObj name="Equation" r:id="rId23" imgW="126725" imgH="177415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064"/>
                          <a:ext cx="189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13"/>
            <p:cNvGraphicFramePr>
              <a:graphicFrameLocks noChangeAspect="1"/>
            </p:cNvGraphicFramePr>
            <p:nvPr/>
          </p:nvGraphicFramePr>
          <p:xfrm>
            <a:off x="4128" y="1296"/>
            <a:ext cx="19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" name="Equation" r:id="rId25" imgW="126725" imgH="177415" progId="Equation.3">
                    <p:embed/>
                  </p:oleObj>
                </mc:Choice>
                <mc:Fallback>
                  <p:oleObj name="Equation" r:id="rId25" imgW="126725" imgH="177415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296"/>
                          <a:ext cx="197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14"/>
            <p:cNvGraphicFramePr>
              <a:graphicFrameLocks noChangeAspect="1"/>
            </p:cNvGraphicFramePr>
            <p:nvPr/>
          </p:nvGraphicFramePr>
          <p:xfrm>
            <a:off x="4943" y="1392"/>
            <a:ext cx="1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9" name="Equation" r:id="rId27" imgW="126780" imgH="215526" progId="Equation.3">
                    <p:embed/>
                  </p:oleObj>
                </mc:Choice>
                <mc:Fallback>
                  <p:oleObj name="Equation" r:id="rId27" imgW="126780" imgH="215526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1392"/>
                          <a:ext cx="17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6" name="Line 23"/>
            <p:cNvSpPr>
              <a:spLocks noChangeShapeType="1"/>
            </p:cNvSpPr>
            <p:nvPr/>
          </p:nvSpPr>
          <p:spPr bwMode="auto">
            <a:xfrm flipH="1">
              <a:off x="3984" y="2016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Arc 24"/>
            <p:cNvSpPr>
              <a:spLocks/>
            </p:cNvSpPr>
            <p:nvPr/>
          </p:nvSpPr>
          <p:spPr bwMode="auto">
            <a:xfrm flipH="1">
              <a:off x="5004" y="1872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124200" y="4114800"/>
          <a:ext cx="38290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29" imgW="1473200" imgH="241300" progId="Equation.3">
                  <p:embed/>
                </p:oleObj>
              </mc:Choice>
              <mc:Fallback>
                <p:oleObj name="Equation" r:id="rId29" imgW="1473200" imgH="2413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382905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914400" cy="533400"/>
          </a:xfrm>
        </p:spPr>
        <p:txBody>
          <a:bodyPr/>
          <a:lstStyle/>
          <a:p>
            <a:pPr eaLnBrk="1" hangingPunct="1"/>
            <a:r>
              <a:rPr kumimoji="0" lang="zh-CN" altLang="en-US" sz="2800" b="1" smtClean="0">
                <a:ea typeface="楷体_GB2312" pitchFamily="49" charset="-122"/>
              </a:rPr>
              <a:t>例</a:t>
            </a:r>
            <a:r>
              <a:rPr kumimoji="0" lang="en-US" altLang="zh-CN" sz="2800" b="1" smtClean="0">
                <a:ea typeface="楷体_GB2312" pitchFamily="49" charset="-122"/>
              </a:rPr>
              <a:t>1.</a:t>
            </a:r>
            <a:endParaRPr lang="en-US" altLang="zh-CN" b="1" smtClean="0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066800" y="4724400"/>
            <a:ext cx="6400800" cy="747713"/>
            <a:chOff x="672" y="2976"/>
            <a:chExt cx="4032" cy="471"/>
          </a:xfrm>
        </p:grpSpPr>
        <p:graphicFrame>
          <p:nvGraphicFramePr>
            <p:cNvPr id="5129" name="Object 7"/>
            <p:cNvGraphicFramePr>
              <a:graphicFrameLocks noChangeAspect="1"/>
            </p:cNvGraphicFramePr>
            <p:nvPr/>
          </p:nvGraphicFramePr>
          <p:xfrm>
            <a:off x="672" y="3057"/>
            <a:ext cx="403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1" name="Equation" r:id="rId31" imgW="2489200" imgH="241300" progId="Equation.3">
                    <p:embed/>
                  </p:oleObj>
                </mc:Choice>
                <mc:Fallback>
                  <p:oleObj name="Equation" r:id="rId31" imgW="2489200" imgH="241300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057"/>
                          <a:ext cx="403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28"/>
            <p:cNvSpPr txBox="1">
              <a:spLocks noChangeArrowheads="1"/>
            </p:cNvSpPr>
            <p:nvPr/>
          </p:nvSpPr>
          <p:spPr bwMode="auto">
            <a:xfrm rot="-5400000" flipH="1" flipV="1">
              <a:off x="3861" y="2907"/>
              <a:ext cx="1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ym typeface="Symbol" pitchFamily="18" charset="2"/>
                </a:rPr>
                <a:t></a:t>
              </a:r>
              <a:endParaRPr lang="en-US" altLang="zh-CN"/>
            </a:p>
          </p:txBody>
        </p:sp>
      </p:grp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517525" y="56832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立得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autoUpdateAnimBg="0"/>
      <p:bldP spid="420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838200" y="3505200"/>
          <a:ext cx="40894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3" imgW="50356080" imgH="8521560" progId="Equation.3">
                  <p:embed/>
                </p:oleObj>
              </mc:Choice>
              <mc:Fallback>
                <p:oleObj name="Equation" r:id="rId3" imgW="50356080" imgH="852156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40894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609600" y="990600"/>
          <a:ext cx="4038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5" imgW="50762160" imgH="8521560" progId="Equation.3">
                  <p:embed/>
                </p:oleObj>
              </mc:Choice>
              <mc:Fallback>
                <p:oleObj name="Equation" r:id="rId5" imgW="50762160" imgH="852156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40386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4800600" y="1049338"/>
          <a:ext cx="33528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7" imgW="44263080" imgH="8521560" progId="Equation.3">
                  <p:embed/>
                </p:oleObj>
              </mc:Choice>
              <mc:Fallback>
                <p:oleObj name="Equation" r:id="rId7" imgW="44263080" imgH="852156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49338"/>
                        <a:ext cx="3352800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/>
          <p:cNvGraphicFramePr>
            <a:graphicFrameLocks noChangeAspect="1"/>
          </p:cNvGraphicFramePr>
          <p:nvPr/>
        </p:nvGraphicFramePr>
        <p:xfrm>
          <a:off x="1452563" y="1752600"/>
          <a:ext cx="2889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公式" r:id="rId9" imgW="3643200" imgH="6896160" progId="Equation.3">
                  <p:embed/>
                </p:oleObj>
              </mc:Choice>
              <mc:Fallback>
                <p:oleObj name="公式" r:id="rId9" imgW="3643200" imgH="689616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1752600"/>
                        <a:ext cx="2889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27"/>
          <p:cNvGraphicFramePr>
            <a:graphicFrameLocks noChangeAspect="1"/>
          </p:cNvGraphicFramePr>
          <p:nvPr/>
        </p:nvGraphicFramePr>
        <p:xfrm>
          <a:off x="2133600" y="1752600"/>
          <a:ext cx="31242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11" imgW="41825880" imgH="8521560" progId="Equation.3">
                  <p:embed/>
                </p:oleObj>
              </mc:Choice>
              <mc:Fallback>
                <p:oleObj name="Equation" r:id="rId11" imgW="41825880" imgH="852156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31242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0" name="Object 32"/>
          <p:cNvGraphicFramePr>
            <a:graphicFrameLocks noChangeAspect="1"/>
          </p:cNvGraphicFramePr>
          <p:nvPr/>
        </p:nvGraphicFramePr>
        <p:xfrm>
          <a:off x="5257800" y="1752600"/>
          <a:ext cx="28956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13" imgW="39388680" imgH="8521560" progId="Equation.3">
                  <p:embed/>
                </p:oleObj>
              </mc:Choice>
              <mc:Fallback>
                <p:oleObj name="Equation" r:id="rId13" imgW="39388680" imgH="852156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289560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3505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数量积的坐标表示</a:t>
            </a:r>
            <a:endParaRPr lang="zh-CN" altLang="en-US" smtClean="0"/>
          </a:p>
        </p:txBody>
      </p:sp>
      <p:graphicFrame>
        <p:nvGraphicFramePr>
          <p:cNvPr id="43077" name="Object 69"/>
          <p:cNvGraphicFramePr>
            <a:graphicFrameLocks noChangeAspect="1"/>
          </p:cNvGraphicFramePr>
          <p:nvPr/>
        </p:nvGraphicFramePr>
        <p:xfrm>
          <a:off x="514350" y="4191000"/>
          <a:ext cx="72009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15" imgW="92601000" imgH="7709040" progId="Equation.3">
                  <p:embed/>
                </p:oleObj>
              </mc:Choice>
              <mc:Fallback>
                <p:oleObj name="Equation" r:id="rId15" imgW="92601000" imgH="770904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191000"/>
                        <a:ext cx="72009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79" name="Text Box 71"/>
          <p:cNvSpPr txBox="1">
            <a:spLocks noChangeArrowheads="1"/>
          </p:cNvSpPr>
          <p:nvPr/>
        </p:nvSpPr>
        <p:spPr bwMode="auto">
          <a:xfrm>
            <a:off x="381000" y="4953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于是，</a:t>
            </a:r>
          </a:p>
        </p:txBody>
      </p:sp>
      <p:graphicFrame>
        <p:nvGraphicFramePr>
          <p:cNvPr id="43080" name="Object 72"/>
          <p:cNvGraphicFramePr>
            <a:graphicFrameLocks noChangeAspect="1"/>
          </p:cNvGraphicFramePr>
          <p:nvPr/>
        </p:nvGraphicFramePr>
        <p:xfrm>
          <a:off x="914400" y="5524500"/>
          <a:ext cx="5715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17" imgW="62542080" imgH="8521560" progId="Equation.3">
                  <p:embed/>
                </p:oleObj>
              </mc:Choice>
              <mc:Fallback>
                <p:oleObj name="Equation" r:id="rId17" imgW="62542080" imgH="852156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24500"/>
                        <a:ext cx="57150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81" name="Line 73"/>
          <p:cNvSpPr>
            <a:spLocks noChangeShapeType="1"/>
          </p:cNvSpPr>
          <p:nvPr/>
        </p:nvSpPr>
        <p:spPr bwMode="auto">
          <a:xfrm>
            <a:off x="198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7" name="Object 75"/>
          <p:cNvGraphicFramePr>
            <a:graphicFrameLocks noChangeAspect="1"/>
          </p:cNvGraphicFramePr>
          <p:nvPr/>
        </p:nvGraphicFramePr>
        <p:xfrm>
          <a:off x="2214563" y="2357438"/>
          <a:ext cx="31575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公式" r:id="rId19" imgW="1333500" imgH="241300" progId="Equation.3">
                  <p:embed/>
                </p:oleObj>
              </mc:Choice>
              <mc:Fallback>
                <p:oleObj name="公式" r:id="rId19" imgW="1333500" imgH="2413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357438"/>
                        <a:ext cx="31575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2143125" y="2928938"/>
          <a:ext cx="318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公式" r:id="rId21" imgW="1346200" imgH="241300" progId="Equation.3">
                  <p:embed/>
                </p:oleObj>
              </mc:Choice>
              <mc:Fallback>
                <p:oleObj name="公式" r:id="rId21" imgW="1346200" imgH="2413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928938"/>
                        <a:ext cx="3187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1000125" y="1746250"/>
          <a:ext cx="10715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公式" r:id="rId23" imgW="418918" imgH="215806" progId="Equation.3">
                  <p:embed/>
                </p:oleObj>
              </mc:Choice>
              <mc:Fallback>
                <p:oleObj name="公式" r:id="rId23" imgW="418918" imgH="215806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746250"/>
                        <a:ext cx="107156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autoUpdateAnimBg="0"/>
      <p:bldP spid="43079" grpId="0" autoUpdateAnimBg="0"/>
      <p:bldP spid="430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457200" y="2819400"/>
            <a:ext cx="8001000" cy="1676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33400" y="20574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且均为非零向量</a:t>
            </a:r>
            <a:r>
              <a:rPr lang="en-US" altLang="zh-CN"/>
              <a:t>,  </a:t>
            </a:r>
            <a:r>
              <a:rPr lang="zh-CN" altLang="en-US"/>
              <a:t>则有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85800" y="3014663"/>
          <a:ext cx="2667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3" imgW="34920360" imgH="15024240" progId="Equation.3">
                  <p:embed/>
                </p:oleObj>
              </mc:Choice>
              <mc:Fallback>
                <p:oleObj name="Equation" r:id="rId3" imgW="34920360" imgH="1502424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14663"/>
                        <a:ext cx="26670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352800" y="3124200"/>
          <a:ext cx="4606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5" imgW="147438000" imgH="29654640" progId="Equation.3">
                  <p:embed/>
                </p:oleObj>
              </mc:Choice>
              <mc:Fallback>
                <p:oleObj name="Equation" r:id="rId5" imgW="147438000" imgH="2965464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460692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4267200" y="3003550"/>
          <a:ext cx="3048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7" imgW="37357560" imgH="7709040" progId="Equation.3">
                  <p:embed/>
                </p:oleObj>
              </mc:Choice>
              <mc:Fallback>
                <p:oleObj name="Equation" r:id="rId7" imgW="37357560" imgH="770904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03550"/>
                        <a:ext cx="30480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657600" y="3657600"/>
          <a:ext cx="2133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9" imgW="29639880" imgH="9740880" progId="Equation.3">
                  <p:embed/>
                </p:oleObj>
              </mc:Choice>
              <mc:Fallback>
                <p:oleObj name="Equation" r:id="rId9" imgW="29639880" imgH="974088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21336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5638800" y="3657600"/>
          <a:ext cx="2133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11" imgW="28827360" imgH="9740880" progId="Equation.3">
                  <p:embed/>
                </p:oleObj>
              </mc:Choice>
              <mc:Fallback>
                <p:oleObj name="Equation" r:id="rId11" imgW="28827360" imgH="974088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57600"/>
                        <a:ext cx="21336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1066800" y="1371600"/>
          <a:ext cx="30384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13" imgW="38170080" imgH="7709040" progId="Equation.3">
                  <p:embed/>
                </p:oleObj>
              </mc:Choice>
              <mc:Fallback>
                <p:oleObj name="Equation" r:id="rId13" imgW="38170080" imgH="77090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30384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33"/>
          <p:cNvGraphicFramePr>
            <a:graphicFrameLocks noChangeAspect="1"/>
          </p:cNvGraphicFramePr>
          <p:nvPr/>
        </p:nvGraphicFramePr>
        <p:xfrm>
          <a:off x="4343400" y="1371600"/>
          <a:ext cx="22764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15" imgW="30045960" imgH="8521560" progId="Equation.3">
                  <p:embed/>
                </p:oleObj>
              </mc:Choice>
              <mc:Fallback>
                <p:oleObj name="Equation" r:id="rId15" imgW="30045960" imgH="852156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1600"/>
                        <a:ext cx="227647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480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两向量夹角公式的坐标表示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7" grpId="0" animBg="1"/>
      <p:bldP spid="44035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71600" y="2667000"/>
            <a:ext cx="914400" cy="436563"/>
            <a:chOff x="864" y="1680"/>
            <a:chExt cx="576" cy="275"/>
          </a:xfrm>
        </p:grpSpPr>
        <p:graphicFrame>
          <p:nvGraphicFramePr>
            <p:cNvPr id="8207" name="Object 3"/>
            <p:cNvGraphicFramePr>
              <a:graphicFrameLocks noChangeAspect="1"/>
            </p:cNvGraphicFramePr>
            <p:nvPr/>
          </p:nvGraphicFramePr>
          <p:xfrm>
            <a:off x="864" y="1728"/>
            <a:ext cx="5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9" name="Equation" r:id="rId3" imgW="13392000" imgH="5270400" progId="Equation.3">
                    <p:embed/>
                  </p:oleObj>
                </mc:Choice>
                <mc:Fallback>
                  <p:oleObj name="Equation" r:id="rId3" imgW="13392000" imgH="527040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728"/>
                          <a:ext cx="576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4" name="Line 4"/>
            <p:cNvSpPr>
              <a:spLocks noChangeShapeType="1"/>
            </p:cNvSpPr>
            <p:nvPr/>
          </p:nvSpPr>
          <p:spPr bwMode="auto">
            <a:xfrm>
              <a:off x="931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371600" y="2057400"/>
            <a:ext cx="914400" cy="436563"/>
            <a:chOff x="816" y="1632"/>
            <a:chExt cx="576" cy="275"/>
          </a:xfrm>
        </p:grpSpPr>
        <p:graphicFrame>
          <p:nvGraphicFramePr>
            <p:cNvPr id="8206" name="Object 6"/>
            <p:cNvGraphicFramePr>
              <a:graphicFrameLocks noChangeAspect="1"/>
            </p:cNvGraphicFramePr>
            <p:nvPr/>
          </p:nvGraphicFramePr>
          <p:xfrm>
            <a:off x="816" y="1680"/>
            <a:ext cx="5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0" name="Equation" r:id="rId5" imgW="13392000" imgH="5270400" progId="Equation.3">
                    <p:embed/>
                  </p:oleObj>
                </mc:Choice>
                <mc:Fallback>
                  <p:oleObj name="Equation" r:id="rId5" imgW="13392000" imgH="5270400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0"/>
                          <a:ext cx="576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3" name="Line 7"/>
            <p:cNvSpPr>
              <a:spLocks noChangeShapeType="1"/>
            </p:cNvSpPr>
            <p:nvPr/>
          </p:nvSpPr>
          <p:spPr bwMode="auto">
            <a:xfrm>
              <a:off x="880" y="163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1" name="Rectangle 12"/>
          <p:cNvSpPr>
            <a:spLocks noChangeArrowheads="1"/>
          </p:cNvSpPr>
          <p:nvPr/>
        </p:nvSpPr>
        <p:spPr bwMode="auto">
          <a:xfrm>
            <a:off x="1295400" y="381000"/>
            <a:ext cx="213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已知三点</a:t>
            </a:r>
          </a:p>
        </p:txBody>
      </p:sp>
      <p:graphicFrame>
        <p:nvGraphicFramePr>
          <p:cNvPr id="8194" name="Object 13"/>
          <p:cNvGraphicFramePr>
            <a:graphicFrameLocks noChangeAspect="1"/>
          </p:cNvGraphicFramePr>
          <p:nvPr/>
        </p:nvGraphicFramePr>
        <p:xfrm>
          <a:off x="2895600" y="609600"/>
          <a:ext cx="5410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7" imgW="77977800" imgH="6489720" progId="Equation.3">
                  <p:embed/>
                </p:oleObj>
              </mc:Choice>
              <mc:Fallback>
                <p:oleObj name="Equation" r:id="rId7" imgW="77977800" imgH="648972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9600"/>
                        <a:ext cx="54102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14"/>
          <p:cNvSpPr txBox="1">
            <a:spLocks noChangeArrowheads="1"/>
          </p:cNvSpPr>
          <p:nvPr/>
        </p:nvSpPr>
        <p:spPr bwMode="auto">
          <a:xfrm>
            <a:off x="533400" y="10668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求 </a:t>
            </a:r>
            <a:r>
              <a:rPr lang="zh-CN" altLang="en-US">
                <a:ea typeface="仿宋_GB2312" pitchFamily="49" charset="-122"/>
                <a:sym typeface="Symbol" pitchFamily="18" charset="2"/>
              </a:rPr>
              <a:t> </a:t>
            </a:r>
            <a:r>
              <a:rPr lang="en-US" altLang="zh-CN" i="1">
                <a:ea typeface="仿宋_GB2312" pitchFamily="49" charset="-122"/>
                <a:sym typeface="Symbol" pitchFamily="18" charset="2"/>
              </a:rPr>
              <a:t>AMB</a:t>
            </a:r>
            <a:r>
              <a:rPr lang="en-US" altLang="zh-CN">
                <a:ea typeface="仿宋_GB2312" pitchFamily="49" charset="-122"/>
                <a:sym typeface="Symbol" pitchFamily="18" charset="2"/>
              </a:rPr>
              <a:t> .   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609600" y="16652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V="1">
            <a:off x="7086600" y="2623344"/>
            <a:ext cx="1665288" cy="50085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>
            <a:off x="7086600" y="1480344"/>
            <a:ext cx="565944" cy="164385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533400" y="3276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45086" name="Object 30"/>
          <p:cNvGraphicFramePr>
            <a:graphicFrameLocks noChangeAspect="1"/>
          </p:cNvGraphicFramePr>
          <p:nvPr/>
        </p:nvGraphicFramePr>
        <p:xfrm>
          <a:off x="1219200" y="4038600"/>
          <a:ext cx="2076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9" imgW="27608760" imgH="6489720" progId="Equation.3">
                  <p:embed/>
                </p:oleObj>
              </mc:Choice>
              <mc:Fallback>
                <p:oleObj name="Equation" r:id="rId9" imgW="27608760" imgH="648972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20764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7" name="Group 60"/>
          <p:cNvGrpSpPr>
            <a:grpSpLocks/>
          </p:cNvGrpSpPr>
          <p:nvPr/>
        </p:nvGrpSpPr>
        <p:grpSpPr bwMode="auto">
          <a:xfrm>
            <a:off x="6858000" y="1219200"/>
            <a:ext cx="1939925" cy="2393950"/>
            <a:chOff x="4320" y="768"/>
            <a:chExt cx="1222" cy="1508"/>
          </a:xfrm>
        </p:grpSpPr>
        <p:graphicFrame>
          <p:nvGraphicFramePr>
            <p:cNvPr id="8203" name="Object 9"/>
            <p:cNvGraphicFramePr>
              <a:graphicFrameLocks noChangeAspect="1"/>
            </p:cNvGraphicFramePr>
            <p:nvPr/>
          </p:nvGraphicFramePr>
          <p:xfrm>
            <a:off x="5280" y="1728"/>
            <a:ext cx="26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3" name="Equation" r:id="rId11" imgW="5267880" imgH="5270400" progId="Equation.3">
                    <p:embed/>
                  </p:oleObj>
                </mc:Choice>
                <mc:Fallback>
                  <p:oleObj name="Equation" r:id="rId11" imgW="5267880" imgH="5270400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728"/>
                          <a:ext cx="262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Line 10"/>
            <p:cNvSpPr>
              <a:spLocks noChangeShapeType="1"/>
            </p:cNvSpPr>
            <p:nvPr/>
          </p:nvSpPr>
          <p:spPr bwMode="auto">
            <a:xfrm flipV="1">
              <a:off x="4464" y="1680"/>
              <a:ext cx="1008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4" name="Object 11"/>
            <p:cNvGraphicFramePr>
              <a:graphicFrameLocks noChangeAspect="1"/>
            </p:cNvGraphicFramePr>
            <p:nvPr/>
          </p:nvGraphicFramePr>
          <p:xfrm>
            <a:off x="4320" y="2042"/>
            <a:ext cx="28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4" name="Equation" r:id="rId13" imgW="6486480" imgH="5270400" progId="Equation.3">
                    <p:embed/>
                  </p:oleObj>
                </mc:Choice>
                <mc:Fallback>
                  <p:oleObj name="Equation" r:id="rId13" imgW="6486480" imgH="5270400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042"/>
                          <a:ext cx="28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8" name="Oval 15"/>
            <p:cNvSpPr>
              <a:spLocks noChangeArrowheads="1"/>
            </p:cNvSpPr>
            <p:nvPr/>
          </p:nvSpPr>
          <p:spPr bwMode="auto">
            <a:xfrm>
              <a:off x="4800" y="91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Oval 16"/>
            <p:cNvSpPr>
              <a:spLocks noChangeArrowheads="1"/>
            </p:cNvSpPr>
            <p:nvPr/>
          </p:nvSpPr>
          <p:spPr bwMode="auto">
            <a:xfrm>
              <a:off x="5472" y="163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5" name="Object 17"/>
            <p:cNvGraphicFramePr>
              <a:graphicFrameLocks noChangeAspect="1"/>
            </p:cNvGraphicFramePr>
            <p:nvPr/>
          </p:nvGraphicFramePr>
          <p:xfrm>
            <a:off x="4464" y="768"/>
            <a:ext cx="26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" name="Equation" r:id="rId15" imgW="5267880" imgH="5270400" progId="Equation.3">
                    <p:embed/>
                  </p:oleObj>
                </mc:Choice>
                <mc:Fallback>
                  <p:oleObj name="Equation" r:id="rId15" imgW="5267880" imgH="5270400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68"/>
                          <a:ext cx="262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0" name="Line 18"/>
            <p:cNvSpPr>
              <a:spLocks noChangeShapeType="1"/>
            </p:cNvSpPr>
            <p:nvPr/>
          </p:nvSpPr>
          <p:spPr bwMode="auto">
            <a:xfrm flipH="1">
              <a:off x="4464" y="912"/>
              <a:ext cx="336" cy="10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Oval 19"/>
            <p:cNvSpPr>
              <a:spLocks noChangeArrowheads="1"/>
            </p:cNvSpPr>
            <p:nvPr/>
          </p:nvSpPr>
          <p:spPr bwMode="auto">
            <a:xfrm>
              <a:off x="4444" y="1943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Arc 39"/>
            <p:cNvSpPr>
              <a:spLocks/>
            </p:cNvSpPr>
            <p:nvPr/>
          </p:nvSpPr>
          <p:spPr bwMode="auto">
            <a:xfrm>
              <a:off x="4464" y="1754"/>
              <a:ext cx="215" cy="215"/>
            </a:xfrm>
            <a:custGeom>
              <a:avLst/>
              <a:gdLst>
                <a:gd name="T0" fmla="*/ 0 w 20167"/>
                <a:gd name="T1" fmla="*/ 0 h 20198"/>
                <a:gd name="T2" fmla="*/ 0 w 20167"/>
                <a:gd name="T3" fmla="*/ 0 h 20198"/>
                <a:gd name="T4" fmla="*/ 0 w 20167"/>
                <a:gd name="T5" fmla="*/ 0 h 20198"/>
                <a:gd name="T6" fmla="*/ 0 60000 65536"/>
                <a:gd name="T7" fmla="*/ 0 60000 65536"/>
                <a:gd name="T8" fmla="*/ 0 60000 65536"/>
                <a:gd name="T9" fmla="*/ 0 w 20167"/>
                <a:gd name="T10" fmla="*/ 0 h 20198"/>
                <a:gd name="T11" fmla="*/ 20167 w 20167"/>
                <a:gd name="T12" fmla="*/ 20198 h 20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7" h="20198" fill="none" extrusionOk="0">
                  <a:moveTo>
                    <a:pt x="7655" y="0"/>
                  </a:moveTo>
                  <a:cubicBezTo>
                    <a:pt x="13410" y="2181"/>
                    <a:pt x="17961" y="6714"/>
                    <a:pt x="20166" y="12460"/>
                  </a:cubicBezTo>
                </a:path>
                <a:path w="20167" h="20198" stroke="0" extrusionOk="0">
                  <a:moveTo>
                    <a:pt x="7655" y="0"/>
                  </a:moveTo>
                  <a:cubicBezTo>
                    <a:pt x="13410" y="2181"/>
                    <a:pt x="17961" y="6714"/>
                    <a:pt x="20166" y="12460"/>
                  </a:cubicBezTo>
                  <a:lnTo>
                    <a:pt x="0" y="20198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096" name="Object 40"/>
          <p:cNvGraphicFramePr>
            <a:graphicFrameLocks noChangeAspect="1"/>
          </p:cNvGraphicFramePr>
          <p:nvPr/>
        </p:nvGraphicFramePr>
        <p:xfrm>
          <a:off x="1616075" y="5029200"/>
          <a:ext cx="19494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Equation" r:id="rId17" imgW="25171560" imgH="12992040" progId="Equation.3">
                  <p:embed/>
                </p:oleObj>
              </mc:Choice>
              <mc:Fallback>
                <p:oleObj name="Equation" r:id="rId17" imgW="25171560" imgH="1299204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029200"/>
                        <a:ext cx="194945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352800" y="3810000"/>
            <a:ext cx="1828800" cy="446088"/>
            <a:chOff x="2208" y="1584"/>
            <a:chExt cx="1152" cy="281"/>
          </a:xfrm>
        </p:grpSpPr>
        <p:sp>
          <p:nvSpPr>
            <p:cNvPr id="8224" name="Line 31"/>
            <p:cNvSpPr>
              <a:spLocks noChangeShapeType="1"/>
            </p:cNvSpPr>
            <p:nvPr/>
          </p:nvSpPr>
          <p:spPr bwMode="auto">
            <a:xfrm flipV="1">
              <a:off x="2208" y="1847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2" name="Object 43"/>
            <p:cNvGraphicFramePr>
              <a:graphicFrameLocks noChangeAspect="1"/>
            </p:cNvGraphicFramePr>
            <p:nvPr/>
          </p:nvGraphicFramePr>
          <p:xfrm>
            <a:off x="2352" y="1619"/>
            <a:ext cx="91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7" name="Equation" r:id="rId19" imgW="19891080" imgH="6489720" progId="Equation.3">
                    <p:embed/>
                  </p:oleObj>
                </mc:Choice>
                <mc:Fallback>
                  <p:oleObj name="Equation" r:id="rId19" imgW="19891080" imgH="6489720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619"/>
                          <a:ext cx="91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5" name="Line 44"/>
            <p:cNvSpPr>
              <a:spLocks noChangeShapeType="1"/>
            </p:cNvSpPr>
            <p:nvPr/>
          </p:nvSpPr>
          <p:spPr bwMode="auto">
            <a:xfrm>
              <a:off x="2400" y="158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45"/>
            <p:cNvSpPr>
              <a:spLocks noChangeShapeType="1"/>
            </p:cNvSpPr>
            <p:nvPr/>
          </p:nvSpPr>
          <p:spPr bwMode="auto">
            <a:xfrm>
              <a:off x="2880" y="158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581400" y="4330700"/>
            <a:ext cx="1524000" cy="469900"/>
            <a:chOff x="2352" y="1912"/>
            <a:chExt cx="934" cy="296"/>
          </a:xfrm>
        </p:grpSpPr>
        <p:graphicFrame>
          <p:nvGraphicFramePr>
            <p:cNvPr id="8199" name="Object 47"/>
            <p:cNvGraphicFramePr>
              <a:graphicFrameLocks noChangeAspect="1"/>
            </p:cNvGraphicFramePr>
            <p:nvPr/>
          </p:nvGraphicFramePr>
          <p:xfrm>
            <a:off x="2352" y="1912"/>
            <a:ext cx="9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" name="Equation" r:id="rId21" imgW="45887760" imgH="15024240" progId="Equation.3">
                    <p:embed/>
                  </p:oleObj>
                </mc:Choice>
                <mc:Fallback>
                  <p:oleObj name="Equation" r:id="rId21" imgW="45887760" imgH="15024240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12"/>
                          <a:ext cx="90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48"/>
            <p:cNvGraphicFramePr>
              <a:graphicFrameLocks noChangeAspect="1"/>
            </p:cNvGraphicFramePr>
            <p:nvPr/>
          </p:nvGraphicFramePr>
          <p:xfrm>
            <a:off x="2400" y="1968"/>
            <a:ext cx="39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9" name="Equation" r:id="rId23" imgW="9329760" imgH="5270400" progId="Equation.3">
                    <p:embed/>
                  </p:oleObj>
                </mc:Choice>
                <mc:Fallback>
                  <p:oleObj name="Equation" r:id="rId23" imgW="9329760" imgH="5270400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68"/>
                          <a:ext cx="396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49"/>
            <p:cNvGraphicFramePr>
              <a:graphicFrameLocks noChangeAspect="1"/>
            </p:cNvGraphicFramePr>
            <p:nvPr/>
          </p:nvGraphicFramePr>
          <p:xfrm>
            <a:off x="2880" y="1968"/>
            <a:ext cx="40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0" name="Equation" r:id="rId25" imgW="9329760" imgH="5270400" progId="Equation.3">
                    <p:embed/>
                  </p:oleObj>
                </mc:Choice>
                <mc:Fallback>
                  <p:oleObj name="Equation" r:id="rId25" imgW="9329760" imgH="5270400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68"/>
                          <a:ext cx="406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2400" y="192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>
              <a:off x="2880" y="192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609600" y="50292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故</a:t>
            </a:r>
          </a:p>
        </p:txBody>
      </p:sp>
      <p:sp>
        <p:nvSpPr>
          <p:cNvPr id="8221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914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mtClean="0"/>
          </a:p>
        </p:txBody>
      </p:sp>
      <p:graphicFrame>
        <p:nvGraphicFramePr>
          <p:cNvPr id="45113" name="Object 57"/>
          <p:cNvGraphicFramePr>
            <a:graphicFrameLocks noChangeAspect="1"/>
          </p:cNvGraphicFramePr>
          <p:nvPr/>
        </p:nvGraphicFramePr>
        <p:xfrm>
          <a:off x="2362200" y="2057400"/>
          <a:ext cx="13081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27" imgW="15422760" imgH="6489720" progId="Equation.3">
                  <p:embed/>
                </p:oleObj>
              </mc:Choice>
              <mc:Fallback>
                <p:oleObj name="Equation" r:id="rId27" imgW="15422760" imgH="648972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13081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5" name="Object 59"/>
          <p:cNvGraphicFramePr>
            <a:graphicFrameLocks noChangeAspect="1"/>
          </p:cNvGraphicFramePr>
          <p:nvPr/>
        </p:nvGraphicFramePr>
        <p:xfrm>
          <a:off x="2362200" y="2667000"/>
          <a:ext cx="13081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29" imgW="15422760" imgH="6489720" progId="Equation.3">
                  <p:embed/>
                </p:oleObj>
              </mc:Choice>
              <mc:Fallback>
                <p:oleObj name="Equation" r:id="rId29" imgW="15422760" imgH="648972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67000"/>
                        <a:ext cx="13081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/>
        </p:nvGraphicFramePr>
        <p:xfrm>
          <a:off x="5214938" y="3786188"/>
          <a:ext cx="633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公式" r:id="rId31" imgW="266469" imgH="406048" progId="Equation.3">
                  <p:embed/>
                </p:oleObj>
              </mc:Choice>
              <mc:Fallback>
                <p:oleObj name="公式" r:id="rId31" imgW="266469" imgH="406048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786188"/>
                        <a:ext cx="6334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utoUpdateAnimBg="0"/>
      <p:bldP spid="45077" grpId="0" animBg="1"/>
      <p:bldP spid="45078" grpId="0" animBg="1"/>
      <p:bldP spid="45085" grpId="0" autoUpdateAnimBg="0"/>
      <p:bldP spid="4510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312</Words>
  <Application>Microsoft Office PowerPoint</Application>
  <PresentationFormat>全屏显示(4:3)</PresentationFormat>
  <Paragraphs>84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默认设计模板</vt:lpstr>
      <vt:lpstr>Equation</vt:lpstr>
      <vt:lpstr>公式</vt:lpstr>
      <vt:lpstr>第二节    数量积、向量积</vt:lpstr>
      <vt:lpstr>一、两向量的数量积</vt:lpstr>
      <vt:lpstr>PowerPoint 演示文稿</vt:lpstr>
      <vt:lpstr>数量积的性质及运算规律</vt:lpstr>
      <vt:lpstr>PowerPoint 演示文稿</vt:lpstr>
      <vt:lpstr>例1.</vt:lpstr>
      <vt:lpstr>数量积的坐标表示</vt:lpstr>
      <vt:lpstr>两向量夹角公式的坐标表示</vt:lpstr>
      <vt:lpstr>例2.</vt:lpstr>
      <vt:lpstr>二、两向量的向量积</vt:lpstr>
      <vt:lpstr>PowerPoint 演示文稿</vt:lpstr>
      <vt:lpstr>向量积的性质及运算规律</vt:lpstr>
      <vt:lpstr>向量积的坐标表达式</vt:lpstr>
      <vt:lpstr>PowerPoint 演示文稿</vt:lpstr>
      <vt:lpstr>例4.</vt:lpstr>
      <vt:lpstr>例5.</vt:lpstr>
      <vt:lpstr>小结</vt:lpstr>
      <vt:lpstr>PowerPoint 演示文稿</vt:lpstr>
      <vt:lpstr>课堂练习</vt:lpstr>
      <vt:lpstr>2.</vt:lpstr>
      <vt:lpstr>3.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空间解析几何与向量代数</dc:title>
  <dc:subject>第二节  数量积向量积</dc:subject>
  <dc:creator>huady</dc:creator>
  <cp:lastModifiedBy>huady</cp:lastModifiedBy>
  <cp:revision>99</cp:revision>
  <dcterms:created xsi:type="dcterms:W3CDTF">2005-12-09T13:08:35Z</dcterms:created>
  <dcterms:modified xsi:type="dcterms:W3CDTF">2018-03-01T05:43:02Z</dcterms:modified>
</cp:coreProperties>
</file>