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85" r:id="rId3"/>
    <p:sldId id="300" r:id="rId4"/>
    <p:sldId id="301" r:id="rId5"/>
    <p:sldId id="287" r:id="rId6"/>
    <p:sldId id="307" r:id="rId7"/>
    <p:sldId id="335" r:id="rId8"/>
    <p:sldId id="353" r:id="rId9"/>
    <p:sldId id="329" r:id="rId10"/>
    <p:sldId id="318" r:id="rId11"/>
    <p:sldId id="262" r:id="rId12"/>
    <p:sldId id="290" r:id="rId13"/>
    <p:sldId id="330" r:id="rId14"/>
    <p:sldId id="294" r:id="rId15"/>
    <p:sldId id="337" r:id="rId16"/>
    <p:sldId id="280" r:id="rId17"/>
    <p:sldId id="313" r:id="rId18"/>
    <p:sldId id="346" r:id="rId19"/>
    <p:sldId id="282" r:id="rId20"/>
    <p:sldId id="323" r:id="rId21"/>
    <p:sldId id="296" r:id="rId22"/>
    <p:sldId id="297" r:id="rId23"/>
    <p:sldId id="339" r:id="rId24"/>
    <p:sldId id="352" r:id="rId25"/>
    <p:sldId id="340" r:id="rId26"/>
    <p:sldId id="341" r:id="rId27"/>
    <p:sldId id="343" r:id="rId28"/>
    <p:sldId id="344" r:id="rId29"/>
    <p:sldId id="345" r:id="rId30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kumimoji="1" sz="28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kumimoji="1" sz="28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kumimoji="1" sz="28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kumimoji="1" sz="28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FFFF"/>
    <a:srgbClr val="FFFF00"/>
    <a:srgbClr val="CCFFFF"/>
    <a:srgbClr val="FF6600"/>
    <a:srgbClr val="33CCFF"/>
    <a:srgbClr val="006666"/>
    <a:srgbClr val="FF00FF"/>
    <a:srgbClr val="FF66FF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 autoAdjust="0"/>
    <p:restoredTop sz="94674" autoAdjust="0"/>
  </p:normalViewPr>
  <p:slideViewPr>
    <p:cSldViewPr>
      <p:cViewPr>
        <p:scale>
          <a:sx n="116" d="100"/>
          <a:sy n="116" d="100"/>
        </p:scale>
        <p:origin x="-1494" y="2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e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8.wmf"/><Relationship Id="rId2" Type="http://schemas.openxmlformats.org/officeDocument/2006/relationships/image" Target="../media/image47.wmf"/><Relationship Id="rId1" Type="http://schemas.openxmlformats.org/officeDocument/2006/relationships/image" Target="../media/image46.wmf"/><Relationship Id="rId5" Type="http://schemas.openxmlformats.org/officeDocument/2006/relationships/image" Target="../media/image50.wmf"/><Relationship Id="rId4" Type="http://schemas.openxmlformats.org/officeDocument/2006/relationships/image" Target="../media/image49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3.wmf"/><Relationship Id="rId7" Type="http://schemas.openxmlformats.org/officeDocument/2006/relationships/image" Target="../media/image57.emf"/><Relationship Id="rId2" Type="http://schemas.openxmlformats.org/officeDocument/2006/relationships/image" Target="../media/image52.wmf"/><Relationship Id="rId1" Type="http://schemas.openxmlformats.org/officeDocument/2006/relationships/image" Target="../media/image51.wmf"/><Relationship Id="rId6" Type="http://schemas.openxmlformats.org/officeDocument/2006/relationships/image" Target="../media/image56.wmf"/><Relationship Id="rId5" Type="http://schemas.openxmlformats.org/officeDocument/2006/relationships/image" Target="../media/image55.wmf"/><Relationship Id="rId4" Type="http://schemas.openxmlformats.org/officeDocument/2006/relationships/image" Target="../media/image54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65.wmf"/><Relationship Id="rId3" Type="http://schemas.openxmlformats.org/officeDocument/2006/relationships/image" Target="../media/image60.emf"/><Relationship Id="rId7" Type="http://schemas.openxmlformats.org/officeDocument/2006/relationships/image" Target="../media/image64.wmf"/><Relationship Id="rId2" Type="http://schemas.openxmlformats.org/officeDocument/2006/relationships/image" Target="../media/image59.emf"/><Relationship Id="rId1" Type="http://schemas.openxmlformats.org/officeDocument/2006/relationships/image" Target="../media/image58.wmf"/><Relationship Id="rId6" Type="http://schemas.openxmlformats.org/officeDocument/2006/relationships/image" Target="../media/image63.wmf"/><Relationship Id="rId5" Type="http://schemas.openxmlformats.org/officeDocument/2006/relationships/image" Target="../media/image62.wmf"/><Relationship Id="rId4" Type="http://schemas.openxmlformats.org/officeDocument/2006/relationships/image" Target="../media/image61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8.emf"/><Relationship Id="rId2" Type="http://schemas.openxmlformats.org/officeDocument/2006/relationships/image" Target="../media/image67.wmf"/><Relationship Id="rId1" Type="http://schemas.openxmlformats.org/officeDocument/2006/relationships/image" Target="../media/image66.e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71.wmf"/><Relationship Id="rId2" Type="http://schemas.openxmlformats.org/officeDocument/2006/relationships/image" Target="../media/image70.wmf"/><Relationship Id="rId1" Type="http://schemas.openxmlformats.org/officeDocument/2006/relationships/image" Target="../media/image69.emf"/><Relationship Id="rId5" Type="http://schemas.openxmlformats.org/officeDocument/2006/relationships/image" Target="../media/image73.wmf"/><Relationship Id="rId4" Type="http://schemas.openxmlformats.org/officeDocument/2006/relationships/image" Target="../media/image72.w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81.wmf"/><Relationship Id="rId3" Type="http://schemas.openxmlformats.org/officeDocument/2006/relationships/image" Target="../media/image76.emf"/><Relationship Id="rId7" Type="http://schemas.openxmlformats.org/officeDocument/2006/relationships/image" Target="../media/image80.emf"/><Relationship Id="rId12" Type="http://schemas.openxmlformats.org/officeDocument/2006/relationships/image" Target="../media/image85.wmf"/><Relationship Id="rId2" Type="http://schemas.openxmlformats.org/officeDocument/2006/relationships/image" Target="../media/image75.emf"/><Relationship Id="rId1" Type="http://schemas.openxmlformats.org/officeDocument/2006/relationships/image" Target="../media/image74.wmf"/><Relationship Id="rId6" Type="http://schemas.openxmlformats.org/officeDocument/2006/relationships/image" Target="../media/image79.emf"/><Relationship Id="rId11" Type="http://schemas.openxmlformats.org/officeDocument/2006/relationships/image" Target="../media/image84.wmf"/><Relationship Id="rId5" Type="http://schemas.openxmlformats.org/officeDocument/2006/relationships/image" Target="../media/image78.emf"/><Relationship Id="rId10" Type="http://schemas.openxmlformats.org/officeDocument/2006/relationships/image" Target="../media/image83.wmf"/><Relationship Id="rId4" Type="http://schemas.openxmlformats.org/officeDocument/2006/relationships/image" Target="../media/image77.emf"/><Relationship Id="rId9" Type="http://schemas.openxmlformats.org/officeDocument/2006/relationships/image" Target="../media/image82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88.wmf"/><Relationship Id="rId2" Type="http://schemas.openxmlformats.org/officeDocument/2006/relationships/image" Target="../media/image87.wmf"/><Relationship Id="rId1" Type="http://schemas.openxmlformats.org/officeDocument/2006/relationships/image" Target="../media/image86.wmf"/><Relationship Id="rId5" Type="http://schemas.openxmlformats.org/officeDocument/2006/relationships/image" Target="../media/image90.wmf"/><Relationship Id="rId4" Type="http://schemas.openxmlformats.org/officeDocument/2006/relationships/image" Target="../media/image89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93.wmf"/><Relationship Id="rId2" Type="http://schemas.openxmlformats.org/officeDocument/2006/relationships/image" Target="../media/image92.wmf"/><Relationship Id="rId1" Type="http://schemas.openxmlformats.org/officeDocument/2006/relationships/image" Target="../media/image91.wmf"/><Relationship Id="rId6" Type="http://schemas.openxmlformats.org/officeDocument/2006/relationships/image" Target="../media/image96.wmf"/><Relationship Id="rId5" Type="http://schemas.openxmlformats.org/officeDocument/2006/relationships/image" Target="../media/image95.wmf"/><Relationship Id="rId4" Type="http://schemas.openxmlformats.org/officeDocument/2006/relationships/image" Target="../media/image94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99.wmf"/><Relationship Id="rId7" Type="http://schemas.openxmlformats.org/officeDocument/2006/relationships/image" Target="../media/image103.wmf"/><Relationship Id="rId2" Type="http://schemas.openxmlformats.org/officeDocument/2006/relationships/image" Target="../media/image98.wmf"/><Relationship Id="rId1" Type="http://schemas.openxmlformats.org/officeDocument/2006/relationships/image" Target="../media/image97.wmf"/><Relationship Id="rId6" Type="http://schemas.openxmlformats.org/officeDocument/2006/relationships/image" Target="../media/image102.wmf"/><Relationship Id="rId5" Type="http://schemas.openxmlformats.org/officeDocument/2006/relationships/image" Target="../media/image101.wmf"/><Relationship Id="rId4" Type="http://schemas.openxmlformats.org/officeDocument/2006/relationships/image" Target="../media/image100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wmf"/><Relationship Id="rId2" Type="http://schemas.openxmlformats.org/officeDocument/2006/relationships/image" Target="../media/image105.wmf"/><Relationship Id="rId1" Type="http://schemas.openxmlformats.org/officeDocument/2006/relationships/image" Target="../media/image104.wmf"/><Relationship Id="rId4" Type="http://schemas.openxmlformats.org/officeDocument/2006/relationships/image" Target="../media/image107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4" Type="http://schemas.openxmlformats.org/officeDocument/2006/relationships/image" Target="../media/image7.emf"/></Relationships>
</file>

<file path=ppt/drawings/_rels/vmlDrawing2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5.wmf"/><Relationship Id="rId3" Type="http://schemas.openxmlformats.org/officeDocument/2006/relationships/image" Target="../media/image110.wmf"/><Relationship Id="rId7" Type="http://schemas.openxmlformats.org/officeDocument/2006/relationships/image" Target="../media/image114.wmf"/><Relationship Id="rId2" Type="http://schemas.openxmlformats.org/officeDocument/2006/relationships/image" Target="../media/image109.wmf"/><Relationship Id="rId1" Type="http://schemas.openxmlformats.org/officeDocument/2006/relationships/image" Target="../media/image108.wmf"/><Relationship Id="rId6" Type="http://schemas.openxmlformats.org/officeDocument/2006/relationships/image" Target="../media/image113.wmf"/><Relationship Id="rId5" Type="http://schemas.openxmlformats.org/officeDocument/2006/relationships/image" Target="../media/image112.wmf"/><Relationship Id="rId4" Type="http://schemas.openxmlformats.org/officeDocument/2006/relationships/image" Target="../media/image111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wmf"/><Relationship Id="rId2" Type="http://schemas.openxmlformats.org/officeDocument/2006/relationships/image" Target="../media/image117.wmf"/><Relationship Id="rId1" Type="http://schemas.openxmlformats.org/officeDocument/2006/relationships/image" Target="../media/image116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wmf"/><Relationship Id="rId7" Type="http://schemas.openxmlformats.org/officeDocument/2006/relationships/image" Target="../media/image125.wmf"/><Relationship Id="rId2" Type="http://schemas.openxmlformats.org/officeDocument/2006/relationships/image" Target="../media/image120.wmf"/><Relationship Id="rId1" Type="http://schemas.openxmlformats.org/officeDocument/2006/relationships/image" Target="../media/image119.wmf"/><Relationship Id="rId6" Type="http://schemas.openxmlformats.org/officeDocument/2006/relationships/image" Target="../media/image124.wmf"/><Relationship Id="rId5" Type="http://schemas.openxmlformats.org/officeDocument/2006/relationships/image" Target="../media/image123.wmf"/><Relationship Id="rId4" Type="http://schemas.openxmlformats.org/officeDocument/2006/relationships/image" Target="../media/image122.wmf"/></Relationships>
</file>

<file path=ppt/drawings/_rels/vmlDrawing2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3.wmf"/><Relationship Id="rId3" Type="http://schemas.openxmlformats.org/officeDocument/2006/relationships/image" Target="../media/image128.wmf"/><Relationship Id="rId7" Type="http://schemas.openxmlformats.org/officeDocument/2006/relationships/image" Target="../media/image132.wmf"/><Relationship Id="rId2" Type="http://schemas.openxmlformats.org/officeDocument/2006/relationships/image" Target="../media/image127.wmf"/><Relationship Id="rId1" Type="http://schemas.openxmlformats.org/officeDocument/2006/relationships/image" Target="../media/image126.wmf"/><Relationship Id="rId6" Type="http://schemas.openxmlformats.org/officeDocument/2006/relationships/image" Target="../media/image131.emf"/><Relationship Id="rId5" Type="http://schemas.openxmlformats.org/officeDocument/2006/relationships/image" Target="../media/image130.wmf"/><Relationship Id="rId4" Type="http://schemas.openxmlformats.org/officeDocument/2006/relationships/image" Target="../media/image129.wmf"/></Relationships>
</file>

<file path=ppt/drawings/_rels/vmlDrawing2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1.wmf"/><Relationship Id="rId3" Type="http://schemas.openxmlformats.org/officeDocument/2006/relationships/image" Target="../media/image136.wmf"/><Relationship Id="rId7" Type="http://schemas.openxmlformats.org/officeDocument/2006/relationships/image" Target="../media/image140.wmf"/><Relationship Id="rId2" Type="http://schemas.openxmlformats.org/officeDocument/2006/relationships/image" Target="../media/image135.wmf"/><Relationship Id="rId1" Type="http://schemas.openxmlformats.org/officeDocument/2006/relationships/image" Target="../media/image134.wmf"/><Relationship Id="rId6" Type="http://schemas.openxmlformats.org/officeDocument/2006/relationships/image" Target="../media/image139.wmf"/><Relationship Id="rId5" Type="http://schemas.openxmlformats.org/officeDocument/2006/relationships/image" Target="../media/image138.wmf"/><Relationship Id="rId4" Type="http://schemas.openxmlformats.org/officeDocument/2006/relationships/image" Target="../media/image137.wmf"/></Relationships>
</file>

<file path=ppt/drawings/_rels/vmlDrawing2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9.wmf"/><Relationship Id="rId3" Type="http://schemas.openxmlformats.org/officeDocument/2006/relationships/image" Target="../media/image144.wmf"/><Relationship Id="rId7" Type="http://schemas.openxmlformats.org/officeDocument/2006/relationships/image" Target="../media/image148.wmf"/><Relationship Id="rId2" Type="http://schemas.openxmlformats.org/officeDocument/2006/relationships/image" Target="../media/image143.wmf"/><Relationship Id="rId1" Type="http://schemas.openxmlformats.org/officeDocument/2006/relationships/image" Target="../media/image142.wmf"/><Relationship Id="rId6" Type="http://schemas.openxmlformats.org/officeDocument/2006/relationships/image" Target="../media/image147.wmf"/><Relationship Id="rId5" Type="http://schemas.openxmlformats.org/officeDocument/2006/relationships/image" Target="../media/image146.wmf"/><Relationship Id="rId4" Type="http://schemas.openxmlformats.org/officeDocument/2006/relationships/image" Target="../media/image145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9.wmf"/><Relationship Id="rId2" Type="http://schemas.openxmlformats.org/officeDocument/2006/relationships/image" Target="../media/image150.wmf"/><Relationship Id="rId1" Type="http://schemas.openxmlformats.org/officeDocument/2006/relationships/image" Target="../media/image147.wmf"/><Relationship Id="rId5" Type="http://schemas.openxmlformats.org/officeDocument/2006/relationships/image" Target="../media/image152.emf"/><Relationship Id="rId4" Type="http://schemas.openxmlformats.org/officeDocument/2006/relationships/image" Target="../media/image151.e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image" Target="../media/image10.wmf"/><Relationship Id="rId7" Type="http://schemas.openxmlformats.org/officeDocument/2006/relationships/image" Target="../media/image14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6" Type="http://schemas.openxmlformats.org/officeDocument/2006/relationships/image" Target="../media/image13.emf"/><Relationship Id="rId5" Type="http://schemas.openxmlformats.org/officeDocument/2006/relationships/image" Target="../media/image12.wmf"/><Relationship Id="rId10" Type="http://schemas.openxmlformats.org/officeDocument/2006/relationships/image" Target="../media/image17.emf"/><Relationship Id="rId4" Type="http://schemas.openxmlformats.org/officeDocument/2006/relationships/image" Target="../media/image11.wmf"/><Relationship Id="rId9" Type="http://schemas.openxmlformats.org/officeDocument/2006/relationships/image" Target="../media/image16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image" Target="../media/image18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20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3.emf"/><Relationship Id="rId1" Type="http://schemas.openxmlformats.org/officeDocument/2006/relationships/image" Target="../media/image22.wmf"/><Relationship Id="rId5" Type="http://schemas.openxmlformats.org/officeDocument/2006/relationships/image" Target="../media/image26.wmf"/><Relationship Id="rId4" Type="http://schemas.openxmlformats.org/officeDocument/2006/relationships/image" Target="../media/image25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7" Type="http://schemas.openxmlformats.org/officeDocument/2006/relationships/image" Target="../media/image31.wmf"/><Relationship Id="rId2" Type="http://schemas.openxmlformats.org/officeDocument/2006/relationships/image" Target="../media/image23.emf"/><Relationship Id="rId1" Type="http://schemas.openxmlformats.org/officeDocument/2006/relationships/image" Target="../media/image27.wmf"/><Relationship Id="rId6" Type="http://schemas.openxmlformats.org/officeDocument/2006/relationships/image" Target="../media/image30.wmf"/><Relationship Id="rId5" Type="http://schemas.openxmlformats.org/officeDocument/2006/relationships/image" Target="../media/image29.wmf"/><Relationship Id="rId4" Type="http://schemas.openxmlformats.org/officeDocument/2006/relationships/image" Target="../media/image28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7" Type="http://schemas.openxmlformats.org/officeDocument/2006/relationships/image" Target="../media/image38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Relationship Id="rId6" Type="http://schemas.openxmlformats.org/officeDocument/2006/relationships/image" Target="../media/image37.wmf"/><Relationship Id="rId5" Type="http://schemas.openxmlformats.org/officeDocument/2006/relationships/image" Target="../media/image36.wmf"/><Relationship Id="rId4" Type="http://schemas.openxmlformats.org/officeDocument/2006/relationships/image" Target="../media/image35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7" Type="http://schemas.openxmlformats.org/officeDocument/2006/relationships/image" Target="../media/image45.wmf"/><Relationship Id="rId2" Type="http://schemas.openxmlformats.org/officeDocument/2006/relationships/image" Target="../media/image40.wmf"/><Relationship Id="rId1" Type="http://schemas.openxmlformats.org/officeDocument/2006/relationships/image" Target="../media/image39.wmf"/><Relationship Id="rId6" Type="http://schemas.openxmlformats.org/officeDocument/2006/relationships/image" Target="../media/image44.wmf"/><Relationship Id="rId5" Type="http://schemas.openxmlformats.org/officeDocument/2006/relationships/image" Target="../media/image43.wmf"/><Relationship Id="rId4" Type="http://schemas.openxmlformats.org/officeDocument/2006/relationships/image" Target="../media/image4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720AFF-503C-46B1-BFE2-433B2211FAE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9C2D1F-2B93-4BD1-B381-8A0FF802C2B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63E41D-ECDC-455B-90B8-A625541FD61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D844F5-B4F9-45E6-B9DC-18EE9A1F31C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069F35-FD77-4846-A1E8-DB5E0A7CCFE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952A62-20CF-4A65-9ABA-C872C5E30B0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E3B04F-4B7F-4CD0-98BC-C239EB5D61B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2068E3-D86E-4412-940B-C9AA7BAF193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10BD72-626D-4BD1-BB25-4BA45ABEB45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0977B3-D90E-406B-BF65-A577CC65BFB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8D71E0-D91F-4082-920E-BD127B02D76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47"/>
            </a:gs>
            <a:gs pos="100000">
              <a:srgbClr val="000099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ea typeface="+mn-ea"/>
              </a:defRPr>
            </a:lvl1pPr>
          </a:lstStyle>
          <a:p>
            <a:pPr>
              <a:defRPr/>
            </a:pPr>
            <a:fld id="{41E2CF68-B02C-4AC0-9D5E-4AE90499A8C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wmf"/><Relationship Id="rId13" Type="http://schemas.openxmlformats.org/officeDocument/2006/relationships/oleObject" Target="../embeddings/oleObject46.bin"/><Relationship Id="rId3" Type="http://schemas.openxmlformats.org/officeDocument/2006/relationships/oleObject" Target="../embeddings/oleObject41.bin"/><Relationship Id="rId7" Type="http://schemas.openxmlformats.org/officeDocument/2006/relationships/oleObject" Target="../embeddings/oleObject43.bin"/><Relationship Id="rId12" Type="http://schemas.openxmlformats.org/officeDocument/2006/relationships/image" Target="../media/image43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5.wmf"/><Relationship Id="rId1" Type="http://schemas.openxmlformats.org/officeDocument/2006/relationships/vmlDrawing" Target="../drawings/vmlDrawing9.vml"/><Relationship Id="rId6" Type="http://schemas.openxmlformats.org/officeDocument/2006/relationships/image" Target="../media/image40.wmf"/><Relationship Id="rId11" Type="http://schemas.openxmlformats.org/officeDocument/2006/relationships/oleObject" Target="../embeddings/oleObject45.bin"/><Relationship Id="rId5" Type="http://schemas.openxmlformats.org/officeDocument/2006/relationships/oleObject" Target="../embeddings/oleObject42.bin"/><Relationship Id="rId15" Type="http://schemas.openxmlformats.org/officeDocument/2006/relationships/oleObject" Target="../embeddings/oleObject47.bin"/><Relationship Id="rId10" Type="http://schemas.openxmlformats.org/officeDocument/2006/relationships/image" Target="../media/image42.wmf"/><Relationship Id="rId4" Type="http://schemas.openxmlformats.org/officeDocument/2006/relationships/image" Target="../media/image39.wmf"/><Relationship Id="rId9" Type="http://schemas.openxmlformats.org/officeDocument/2006/relationships/oleObject" Target="../embeddings/oleObject44.bin"/><Relationship Id="rId14" Type="http://schemas.openxmlformats.org/officeDocument/2006/relationships/image" Target="../media/image44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wmf"/><Relationship Id="rId3" Type="http://schemas.openxmlformats.org/officeDocument/2006/relationships/oleObject" Target="../embeddings/oleObject48.bin"/><Relationship Id="rId7" Type="http://schemas.openxmlformats.org/officeDocument/2006/relationships/oleObject" Target="../embeddings/oleObject50.bin"/><Relationship Id="rId12" Type="http://schemas.openxmlformats.org/officeDocument/2006/relationships/image" Target="../media/image5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47.wmf"/><Relationship Id="rId11" Type="http://schemas.openxmlformats.org/officeDocument/2006/relationships/oleObject" Target="../embeddings/oleObject52.bin"/><Relationship Id="rId5" Type="http://schemas.openxmlformats.org/officeDocument/2006/relationships/oleObject" Target="../embeddings/oleObject49.bin"/><Relationship Id="rId10" Type="http://schemas.openxmlformats.org/officeDocument/2006/relationships/image" Target="../media/image49.wmf"/><Relationship Id="rId4" Type="http://schemas.openxmlformats.org/officeDocument/2006/relationships/image" Target="../media/image46.wmf"/><Relationship Id="rId9" Type="http://schemas.openxmlformats.org/officeDocument/2006/relationships/oleObject" Target="../embeddings/oleObject51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wmf"/><Relationship Id="rId13" Type="http://schemas.openxmlformats.org/officeDocument/2006/relationships/oleObject" Target="../embeddings/oleObject58.bin"/><Relationship Id="rId3" Type="http://schemas.openxmlformats.org/officeDocument/2006/relationships/oleObject" Target="../embeddings/oleObject53.bin"/><Relationship Id="rId7" Type="http://schemas.openxmlformats.org/officeDocument/2006/relationships/oleObject" Target="../embeddings/oleObject55.bin"/><Relationship Id="rId12" Type="http://schemas.openxmlformats.org/officeDocument/2006/relationships/image" Target="../media/image55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7.emf"/><Relationship Id="rId1" Type="http://schemas.openxmlformats.org/officeDocument/2006/relationships/vmlDrawing" Target="../drawings/vmlDrawing11.vml"/><Relationship Id="rId6" Type="http://schemas.openxmlformats.org/officeDocument/2006/relationships/image" Target="../media/image52.wmf"/><Relationship Id="rId11" Type="http://schemas.openxmlformats.org/officeDocument/2006/relationships/oleObject" Target="../embeddings/oleObject57.bin"/><Relationship Id="rId5" Type="http://schemas.openxmlformats.org/officeDocument/2006/relationships/oleObject" Target="../embeddings/oleObject54.bin"/><Relationship Id="rId15" Type="http://schemas.openxmlformats.org/officeDocument/2006/relationships/oleObject" Target="../embeddings/oleObject59.bin"/><Relationship Id="rId10" Type="http://schemas.openxmlformats.org/officeDocument/2006/relationships/image" Target="../media/image54.wmf"/><Relationship Id="rId4" Type="http://schemas.openxmlformats.org/officeDocument/2006/relationships/image" Target="../media/image51.wmf"/><Relationship Id="rId9" Type="http://schemas.openxmlformats.org/officeDocument/2006/relationships/oleObject" Target="../embeddings/oleObject56.bin"/><Relationship Id="rId14" Type="http://schemas.openxmlformats.org/officeDocument/2006/relationships/image" Target="../media/image56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emf"/><Relationship Id="rId13" Type="http://schemas.openxmlformats.org/officeDocument/2006/relationships/oleObject" Target="../embeddings/oleObject65.bin"/><Relationship Id="rId18" Type="http://schemas.openxmlformats.org/officeDocument/2006/relationships/image" Target="../media/image65.wmf"/><Relationship Id="rId3" Type="http://schemas.openxmlformats.org/officeDocument/2006/relationships/oleObject" Target="../embeddings/oleObject60.bin"/><Relationship Id="rId7" Type="http://schemas.openxmlformats.org/officeDocument/2006/relationships/oleObject" Target="../embeddings/oleObject62.bin"/><Relationship Id="rId12" Type="http://schemas.openxmlformats.org/officeDocument/2006/relationships/image" Target="../media/image62.wmf"/><Relationship Id="rId17" Type="http://schemas.openxmlformats.org/officeDocument/2006/relationships/oleObject" Target="../embeddings/oleObject6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4.wmf"/><Relationship Id="rId1" Type="http://schemas.openxmlformats.org/officeDocument/2006/relationships/vmlDrawing" Target="../drawings/vmlDrawing12.vml"/><Relationship Id="rId6" Type="http://schemas.openxmlformats.org/officeDocument/2006/relationships/image" Target="../media/image59.emf"/><Relationship Id="rId11" Type="http://schemas.openxmlformats.org/officeDocument/2006/relationships/oleObject" Target="../embeddings/oleObject64.bin"/><Relationship Id="rId5" Type="http://schemas.openxmlformats.org/officeDocument/2006/relationships/oleObject" Target="../embeddings/oleObject61.bin"/><Relationship Id="rId15" Type="http://schemas.openxmlformats.org/officeDocument/2006/relationships/oleObject" Target="../embeddings/oleObject66.bin"/><Relationship Id="rId10" Type="http://schemas.openxmlformats.org/officeDocument/2006/relationships/image" Target="../media/image61.wmf"/><Relationship Id="rId4" Type="http://schemas.openxmlformats.org/officeDocument/2006/relationships/image" Target="../media/image58.wmf"/><Relationship Id="rId9" Type="http://schemas.openxmlformats.org/officeDocument/2006/relationships/oleObject" Target="../embeddings/oleObject63.bin"/><Relationship Id="rId14" Type="http://schemas.openxmlformats.org/officeDocument/2006/relationships/image" Target="../media/image63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emf"/><Relationship Id="rId3" Type="http://schemas.openxmlformats.org/officeDocument/2006/relationships/oleObject" Target="../embeddings/oleObject68.bin"/><Relationship Id="rId7" Type="http://schemas.openxmlformats.org/officeDocument/2006/relationships/oleObject" Target="../embeddings/oleObject7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67.wmf"/><Relationship Id="rId5" Type="http://schemas.openxmlformats.org/officeDocument/2006/relationships/oleObject" Target="../embeddings/oleObject69.bin"/><Relationship Id="rId4" Type="http://schemas.openxmlformats.org/officeDocument/2006/relationships/image" Target="../media/image66.e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wmf"/><Relationship Id="rId3" Type="http://schemas.openxmlformats.org/officeDocument/2006/relationships/oleObject" Target="../embeddings/oleObject71.bin"/><Relationship Id="rId7" Type="http://schemas.openxmlformats.org/officeDocument/2006/relationships/oleObject" Target="../embeddings/oleObject73.bin"/><Relationship Id="rId12" Type="http://schemas.openxmlformats.org/officeDocument/2006/relationships/image" Target="../media/image7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70.wmf"/><Relationship Id="rId11" Type="http://schemas.openxmlformats.org/officeDocument/2006/relationships/oleObject" Target="../embeddings/oleObject75.bin"/><Relationship Id="rId5" Type="http://schemas.openxmlformats.org/officeDocument/2006/relationships/oleObject" Target="../embeddings/oleObject72.bin"/><Relationship Id="rId10" Type="http://schemas.openxmlformats.org/officeDocument/2006/relationships/image" Target="../media/image72.wmf"/><Relationship Id="rId4" Type="http://schemas.openxmlformats.org/officeDocument/2006/relationships/image" Target="../media/image69.emf"/><Relationship Id="rId9" Type="http://schemas.openxmlformats.org/officeDocument/2006/relationships/oleObject" Target="../embeddings/oleObject74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emf"/><Relationship Id="rId13" Type="http://schemas.openxmlformats.org/officeDocument/2006/relationships/oleObject" Target="../embeddings/oleObject81.bin"/><Relationship Id="rId18" Type="http://schemas.openxmlformats.org/officeDocument/2006/relationships/image" Target="../media/image81.wmf"/><Relationship Id="rId26" Type="http://schemas.openxmlformats.org/officeDocument/2006/relationships/image" Target="../media/image85.wmf"/><Relationship Id="rId3" Type="http://schemas.openxmlformats.org/officeDocument/2006/relationships/oleObject" Target="../embeddings/oleObject76.bin"/><Relationship Id="rId21" Type="http://schemas.openxmlformats.org/officeDocument/2006/relationships/oleObject" Target="../embeddings/oleObject85.bin"/><Relationship Id="rId7" Type="http://schemas.openxmlformats.org/officeDocument/2006/relationships/oleObject" Target="../embeddings/oleObject78.bin"/><Relationship Id="rId12" Type="http://schemas.openxmlformats.org/officeDocument/2006/relationships/image" Target="../media/image78.emf"/><Relationship Id="rId17" Type="http://schemas.openxmlformats.org/officeDocument/2006/relationships/oleObject" Target="../embeddings/oleObject83.bin"/><Relationship Id="rId25" Type="http://schemas.openxmlformats.org/officeDocument/2006/relationships/oleObject" Target="../embeddings/oleObject8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80.emf"/><Relationship Id="rId20" Type="http://schemas.openxmlformats.org/officeDocument/2006/relationships/image" Target="../media/image82.wmf"/><Relationship Id="rId1" Type="http://schemas.openxmlformats.org/officeDocument/2006/relationships/vmlDrawing" Target="../drawings/vmlDrawing15.vml"/><Relationship Id="rId6" Type="http://schemas.openxmlformats.org/officeDocument/2006/relationships/image" Target="../media/image75.emf"/><Relationship Id="rId11" Type="http://schemas.openxmlformats.org/officeDocument/2006/relationships/oleObject" Target="../embeddings/oleObject80.bin"/><Relationship Id="rId24" Type="http://schemas.openxmlformats.org/officeDocument/2006/relationships/image" Target="../media/image84.wmf"/><Relationship Id="rId5" Type="http://schemas.openxmlformats.org/officeDocument/2006/relationships/oleObject" Target="../embeddings/oleObject77.bin"/><Relationship Id="rId15" Type="http://schemas.openxmlformats.org/officeDocument/2006/relationships/oleObject" Target="../embeddings/oleObject82.bin"/><Relationship Id="rId23" Type="http://schemas.openxmlformats.org/officeDocument/2006/relationships/oleObject" Target="../embeddings/oleObject86.bin"/><Relationship Id="rId10" Type="http://schemas.openxmlformats.org/officeDocument/2006/relationships/image" Target="../media/image77.emf"/><Relationship Id="rId19" Type="http://schemas.openxmlformats.org/officeDocument/2006/relationships/oleObject" Target="../embeddings/oleObject84.bin"/><Relationship Id="rId4" Type="http://schemas.openxmlformats.org/officeDocument/2006/relationships/image" Target="../media/image74.wmf"/><Relationship Id="rId9" Type="http://schemas.openxmlformats.org/officeDocument/2006/relationships/oleObject" Target="../embeddings/oleObject79.bin"/><Relationship Id="rId14" Type="http://schemas.openxmlformats.org/officeDocument/2006/relationships/image" Target="../media/image79.emf"/><Relationship Id="rId22" Type="http://schemas.openxmlformats.org/officeDocument/2006/relationships/image" Target="../media/image83.w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wmf"/><Relationship Id="rId3" Type="http://schemas.openxmlformats.org/officeDocument/2006/relationships/oleObject" Target="../embeddings/oleObject88.bin"/><Relationship Id="rId7" Type="http://schemas.openxmlformats.org/officeDocument/2006/relationships/oleObject" Target="../embeddings/oleObject90.bin"/><Relationship Id="rId12" Type="http://schemas.openxmlformats.org/officeDocument/2006/relationships/image" Target="../media/image9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87.wmf"/><Relationship Id="rId11" Type="http://schemas.openxmlformats.org/officeDocument/2006/relationships/oleObject" Target="../embeddings/oleObject92.bin"/><Relationship Id="rId5" Type="http://schemas.openxmlformats.org/officeDocument/2006/relationships/oleObject" Target="../embeddings/oleObject89.bin"/><Relationship Id="rId10" Type="http://schemas.openxmlformats.org/officeDocument/2006/relationships/image" Target="../media/image89.wmf"/><Relationship Id="rId4" Type="http://schemas.openxmlformats.org/officeDocument/2006/relationships/image" Target="../media/image86.wmf"/><Relationship Id="rId9" Type="http://schemas.openxmlformats.org/officeDocument/2006/relationships/oleObject" Target="../embeddings/oleObject91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wmf"/><Relationship Id="rId13" Type="http://schemas.openxmlformats.org/officeDocument/2006/relationships/oleObject" Target="../embeddings/oleObject98.bin"/><Relationship Id="rId3" Type="http://schemas.openxmlformats.org/officeDocument/2006/relationships/oleObject" Target="../embeddings/oleObject93.bin"/><Relationship Id="rId7" Type="http://schemas.openxmlformats.org/officeDocument/2006/relationships/oleObject" Target="../embeddings/oleObject95.bin"/><Relationship Id="rId12" Type="http://schemas.openxmlformats.org/officeDocument/2006/relationships/image" Target="../media/image9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92.wmf"/><Relationship Id="rId11" Type="http://schemas.openxmlformats.org/officeDocument/2006/relationships/oleObject" Target="../embeddings/oleObject97.bin"/><Relationship Id="rId5" Type="http://schemas.openxmlformats.org/officeDocument/2006/relationships/oleObject" Target="../embeddings/oleObject94.bin"/><Relationship Id="rId10" Type="http://schemas.openxmlformats.org/officeDocument/2006/relationships/image" Target="../media/image94.wmf"/><Relationship Id="rId4" Type="http://schemas.openxmlformats.org/officeDocument/2006/relationships/image" Target="../media/image91.wmf"/><Relationship Id="rId9" Type="http://schemas.openxmlformats.org/officeDocument/2006/relationships/oleObject" Target="../embeddings/oleObject96.bin"/><Relationship Id="rId14" Type="http://schemas.openxmlformats.org/officeDocument/2006/relationships/image" Target="../media/image96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wmf"/><Relationship Id="rId13" Type="http://schemas.openxmlformats.org/officeDocument/2006/relationships/oleObject" Target="../embeddings/oleObject104.bin"/><Relationship Id="rId3" Type="http://schemas.openxmlformats.org/officeDocument/2006/relationships/oleObject" Target="../embeddings/oleObject99.bin"/><Relationship Id="rId7" Type="http://schemas.openxmlformats.org/officeDocument/2006/relationships/oleObject" Target="../embeddings/oleObject101.bin"/><Relationship Id="rId12" Type="http://schemas.openxmlformats.org/officeDocument/2006/relationships/image" Target="../media/image101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03.wmf"/><Relationship Id="rId1" Type="http://schemas.openxmlformats.org/officeDocument/2006/relationships/vmlDrawing" Target="../drawings/vmlDrawing18.vml"/><Relationship Id="rId6" Type="http://schemas.openxmlformats.org/officeDocument/2006/relationships/image" Target="../media/image98.wmf"/><Relationship Id="rId11" Type="http://schemas.openxmlformats.org/officeDocument/2006/relationships/oleObject" Target="../embeddings/oleObject103.bin"/><Relationship Id="rId5" Type="http://schemas.openxmlformats.org/officeDocument/2006/relationships/oleObject" Target="../embeddings/oleObject100.bin"/><Relationship Id="rId15" Type="http://schemas.openxmlformats.org/officeDocument/2006/relationships/oleObject" Target="../embeddings/oleObject105.bin"/><Relationship Id="rId10" Type="http://schemas.openxmlformats.org/officeDocument/2006/relationships/image" Target="../media/image100.wmf"/><Relationship Id="rId4" Type="http://schemas.openxmlformats.org/officeDocument/2006/relationships/image" Target="../media/image97.wmf"/><Relationship Id="rId9" Type="http://schemas.openxmlformats.org/officeDocument/2006/relationships/oleObject" Target="../embeddings/oleObject102.bin"/><Relationship Id="rId14" Type="http://schemas.openxmlformats.org/officeDocument/2006/relationships/image" Target="../media/image102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wmf"/><Relationship Id="rId3" Type="http://schemas.openxmlformats.org/officeDocument/2006/relationships/oleObject" Target="../embeddings/oleObject106.bin"/><Relationship Id="rId7" Type="http://schemas.openxmlformats.org/officeDocument/2006/relationships/oleObject" Target="../embeddings/oleObject10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105.wmf"/><Relationship Id="rId5" Type="http://schemas.openxmlformats.org/officeDocument/2006/relationships/oleObject" Target="../embeddings/oleObject107.bin"/><Relationship Id="rId10" Type="http://schemas.openxmlformats.org/officeDocument/2006/relationships/image" Target="../media/image107.wmf"/><Relationship Id="rId4" Type="http://schemas.openxmlformats.org/officeDocument/2006/relationships/image" Target="../media/image104.wmf"/><Relationship Id="rId9" Type="http://schemas.openxmlformats.org/officeDocument/2006/relationships/oleObject" Target="../embeddings/oleObject109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wmf"/><Relationship Id="rId13" Type="http://schemas.openxmlformats.org/officeDocument/2006/relationships/oleObject" Target="../embeddings/oleObject115.bin"/><Relationship Id="rId18" Type="http://schemas.openxmlformats.org/officeDocument/2006/relationships/image" Target="../media/image115.wmf"/><Relationship Id="rId3" Type="http://schemas.openxmlformats.org/officeDocument/2006/relationships/oleObject" Target="../embeddings/oleObject110.bin"/><Relationship Id="rId7" Type="http://schemas.openxmlformats.org/officeDocument/2006/relationships/oleObject" Target="../embeddings/oleObject112.bin"/><Relationship Id="rId12" Type="http://schemas.openxmlformats.org/officeDocument/2006/relationships/image" Target="../media/image112.wmf"/><Relationship Id="rId17" Type="http://schemas.openxmlformats.org/officeDocument/2006/relationships/oleObject" Target="../embeddings/oleObject117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14.wmf"/><Relationship Id="rId1" Type="http://schemas.openxmlformats.org/officeDocument/2006/relationships/vmlDrawing" Target="../drawings/vmlDrawing20.vml"/><Relationship Id="rId6" Type="http://schemas.openxmlformats.org/officeDocument/2006/relationships/image" Target="../media/image109.wmf"/><Relationship Id="rId11" Type="http://schemas.openxmlformats.org/officeDocument/2006/relationships/oleObject" Target="../embeddings/oleObject114.bin"/><Relationship Id="rId5" Type="http://schemas.openxmlformats.org/officeDocument/2006/relationships/oleObject" Target="../embeddings/oleObject111.bin"/><Relationship Id="rId15" Type="http://schemas.openxmlformats.org/officeDocument/2006/relationships/oleObject" Target="../embeddings/oleObject116.bin"/><Relationship Id="rId10" Type="http://schemas.openxmlformats.org/officeDocument/2006/relationships/image" Target="../media/image111.wmf"/><Relationship Id="rId4" Type="http://schemas.openxmlformats.org/officeDocument/2006/relationships/image" Target="../media/image108.wmf"/><Relationship Id="rId9" Type="http://schemas.openxmlformats.org/officeDocument/2006/relationships/oleObject" Target="../embeddings/oleObject113.bin"/><Relationship Id="rId14" Type="http://schemas.openxmlformats.org/officeDocument/2006/relationships/image" Target="../media/image113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8.wmf"/><Relationship Id="rId3" Type="http://schemas.openxmlformats.org/officeDocument/2006/relationships/oleObject" Target="../embeddings/oleObject118.bin"/><Relationship Id="rId7" Type="http://schemas.openxmlformats.org/officeDocument/2006/relationships/oleObject" Target="../embeddings/oleObject120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117.wmf"/><Relationship Id="rId5" Type="http://schemas.openxmlformats.org/officeDocument/2006/relationships/oleObject" Target="../embeddings/oleObject119.bin"/><Relationship Id="rId4" Type="http://schemas.openxmlformats.org/officeDocument/2006/relationships/image" Target="../media/image116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1.wmf"/><Relationship Id="rId13" Type="http://schemas.openxmlformats.org/officeDocument/2006/relationships/oleObject" Target="../embeddings/oleObject126.bin"/><Relationship Id="rId3" Type="http://schemas.openxmlformats.org/officeDocument/2006/relationships/oleObject" Target="../embeddings/oleObject121.bin"/><Relationship Id="rId7" Type="http://schemas.openxmlformats.org/officeDocument/2006/relationships/oleObject" Target="../embeddings/oleObject123.bin"/><Relationship Id="rId12" Type="http://schemas.openxmlformats.org/officeDocument/2006/relationships/image" Target="../media/image123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25.wmf"/><Relationship Id="rId1" Type="http://schemas.openxmlformats.org/officeDocument/2006/relationships/vmlDrawing" Target="../drawings/vmlDrawing22.vml"/><Relationship Id="rId6" Type="http://schemas.openxmlformats.org/officeDocument/2006/relationships/image" Target="../media/image120.wmf"/><Relationship Id="rId11" Type="http://schemas.openxmlformats.org/officeDocument/2006/relationships/oleObject" Target="../embeddings/oleObject125.bin"/><Relationship Id="rId5" Type="http://schemas.openxmlformats.org/officeDocument/2006/relationships/oleObject" Target="../embeddings/oleObject122.bin"/><Relationship Id="rId15" Type="http://schemas.openxmlformats.org/officeDocument/2006/relationships/oleObject" Target="../embeddings/oleObject127.bin"/><Relationship Id="rId10" Type="http://schemas.openxmlformats.org/officeDocument/2006/relationships/image" Target="../media/image122.wmf"/><Relationship Id="rId4" Type="http://schemas.openxmlformats.org/officeDocument/2006/relationships/image" Target="../media/image119.wmf"/><Relationship Id="rId9" Type="http://schemas.openxmlformats.org/officeDocument/2006/relationships/oleObject" Target="../embeddings/oleObject124.bin"/><Relationship Id="rId14" Type="http://schemas.openxmlformats.org/officeDocument/2006/relationships/image" Target="../media/image124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8.wmf"/><Relationship Id="rId13" Type="http://schemas.openxmlformats.org/officeDocument/2006/relationships/oleObject" Target="../embeddings/oleObject133.bin"/><Relationship Id="rId18" Type="http://schemas.openxmlformats.org/officeDocument/2006/relationships/image" Target="../media/image133.wmf"/><Relationship Id="rId3" Type="http://schemas.openxmlformats.org/officeDocument/2006/relationships/oleObject" Target="../embeddings/oleObject128.bin"/><Relationship Id="rId7" Type="http://schemas.openxmlformats.org/officeDocument/2006/relationships/oleObject" Target="../embeddings/oleObject130.bin"/><Relationship Id="rId12" Type="http://schemas.openxmlformats.org/officeDocument/2006/relationships/image" Target="../media/image130.wmf"/><Relationship Id="rId17" Type="http://schemas.openxmlformats.org/officeDocument/2006/relationships/oleObject" Target="../embeddings/oleObject135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32.wmf"/><Relationship Id="rId1" Type="http://schemas.openxmlformats.org/officeDocument/2006/relationships/vmlDrawing" Target="../drawings/vmlDrawing23.vml"/><Relationship Id="rId6" Type="http://schemas.openxmlformats.org/officeDocument/2006/relationships/image" Target="../media/image127.wmf"/><Relationship Id="rId11" Type="http://schemas.openxmlformats.org/officeDocument/2006/relationships/oleObject" Target="../embeddings/oleObject132.bin"/><Relationship Id="rId5" Type="http://schemas.openxmlformats.org/officeDocument/2006/relationships/oleObject" Target="../embeddings/oleObject129.bin"/><Relationship Id="rId15" Type="http://schemas.openxmlformats.org/officeDocument/2006/relationships/oleObject" Target="../embeddings/oleObject134.bin"/><Relationship Id="rId10" Type="http://schemas.openxmlformats.org/officeDocument/2006/relationships/image" Target="../media/image129.wmf"/><Relationship Id="rId4" Type="http://schemas.openxmlformats.org/officeDocument/2006/relationships/image" Target="../media/image126.wmf"/><Relationship Id="rId9" Type="http://schemas.openxmlformats.org/officeDocument/2006/relationships/oleObject" Target="../embeddings/oleObject131.bin"/><Relationship Id="rId14" Type="http://schemas.openxmlformats.org/officeDocument/2006/relationships/image" Target="../media/image131.e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6.wmf"/><Relationship Id="rId13" Type="http://schemas.openxmlformats.org/officeDocument/2006/relationships/oleObject" Target="../embeddings/oleObject141.bin"/><Relationship Id="rId18" Type="http://schemas.openxmlformats.org/officeDocument/2006/relationships/image" Target="../media/image141.wmf"/><Relationship Id="rId3" Type="http://schemas.openxmlformats.org/officeDocument/2006/relationships/oleObject" Target="../embeddings/oleObject136.bin"/><Relationship Id="rId7" Type="http://schemas.openxmlformats.org/officeDocument/2006/relationships/oleObject" Target="../embeddings/oleObject138.bin"/><Relationship Id="rId12" Type="http://schemas.openxmlformats.org/officeDocument/2006/relationships/image" Target="../media/image138.wmf"/><Relationship Id="rId17" Type="http://schemas.openxmlformats.org/officeDocument/2006/relationships/oleObject" Target="../embeddings/oleObject143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40.wmf"/><Relationship Id="rId1" Type="http://schemas.openxmlformats.org/officeDocument/2006/relationships/vmlDrawing" Target="../drawings/vmlDrawing24.vml"/><Relationship Id="rId6" Type="http://schemas.openxmlformats.org/officeDocument/2006/relationships/image" Target="../media/image135.wmf"/><Relationship Id="rId11" Type="http://schemas.openxmlformats.org/officeDocument/2006/relationships/oleObject" Target="../embeddings/oleObject140.bin"/><Relationship Id="rId5" Type="http://schemas.openxmlformats.org/officeDocument/2006/relationships/oleObject" Target="../embeddings/oleObject137.bin"/><Relationship Id="rId15" Type="http://schemas.openxmlformats.org/officeDocument/2006/relationships/oleObject" Target="../embeddings/oleObject142.bin"/><Relationship Id="rId10" Type="http://schemas.openxmlformats.org/officeDocument/2006/relationships/image" Target="../media/image137.wmf"/><Relationship Id="rId4" Type="http://schemas.openxmlformats.org/officeDocument/2006/relationships/image" Target="../media/image134.wmf"/><Relationship Id="rId9" Type="http://schemas.openxmlformats.org/officeDocument/2006/relationships/oleObject" Target="../embeddings/oleObject139.bin"/><Relationship Id="rId14" Type="http://schemas.openxmlformats.org/officeDocument/2006/relationships/image" Target="../media/image139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4.wmf"/><Relationship Id="rId13" Type="http://schemas.openxmlformats.org/officeDocument/2006/relationships/oleObject" Target="../embeddings/oleObject149.bin"/><Relationship Id="rId18" Type="http://schemas.openxmlformats.org/officeDocument/2006/relationships/image" Target="../media/image149.wmf"/><Relationship Id="rId3" Type="http://schemas.openxmlformats.org/officeDocument/2006/relationships/oleObject" Target="../embeddings/oleObject144.bin"/><Relationship Id="rId7" Type="http://schemas.openxmlformats.org/officeDocument/2006/relationships/oleObject" Target="../embeddings/oleObject146.bin"/><Relationship Id="rId12" Type="http://schemas.openxmlformats.org/officeDocument/2006/relationships/image" Target="../media/image146.wmf"/><Relationship Id="rId17" Type="http://schemas.openxmlformats.org/officeDocument/2006/relationships/oleObject" Target="../embeddings/oleObject15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48.wmf"/><Relationship Id="rId1" Type="http://schemas.openxmlformats.org/officeDocument/2006/relationships/vmlDrawing" Target="../drawings/vmlDrawing25.vml"/><Relationship Id="rId6" Type="http://schemas.openxmlformats.org/officeDocument/2006/relationships/image" Target="../media/image143.wmf"/><Relationship Id="rId11" Type="http://schemas.openxmlformats.org/officeDocument/2006/relationships/oleObject" Target="../embeddings/oleObject148.bin"/><Relationship Id="rId5" Type="http://schemas.openxmlformats.org/officeDocument/2006/relationships/oleObject" Target="../embeddings/oleObject145.bin"/><Relationship Id="rId15" Type="http://schemas.openxmlformats.org/officeDocument/2006/relationships/oleObject" Target="../embeddings/oleObject150.bin"/><Relationship Id="rId10" Type="http://schemas.openxmlformats.org/officeDocument/2006/relationships/image" Target="../media/image145.wmf"/><Relationship Id="rId4" Type="http://schemas.openxmlformats.org/officeDocument/2006/relationships/image" Target="../media/image142.wmf"/><Relationship Id="rId9" Type="http://schemas.openxmlformats.org/officeDocument/2006/relationships/oleObject" Target="../embeddings/oleObject147.bin"/><Relationship Id="rId14" Type="http://schemas.openxmlformats.org/officeDocument/2006/relationships/image" Target="../media/image147.w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9.wmf"/><Relationship Id="rId3" Type="http://schemas.openxmlformats.org/officeDocument/2006/relationships/oleObject" Target="../embeddings/oleObject152.bin"/><Relationship Id="rId7" Type="http://schemas.openxmlformats.org/officeDocument/2006/relationships/oleObject" Target="../embeddings/oleObject154.bin"/><Relationship Id="rId12" Type="http://schemas.openxmlformats.org/officeDocument/2006/relationships/image" Target="../media/image152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150.wmf"/><Relationship Id="rId11" Type="http://schemas.openxmlformats.org/officeDocument/2006/relationships/oleObject" Target="../embeddings/oleObject156.bin"/><Relationship Id="rId5" Type="http://schemas.openxmlformats.org/officeDocument/2006/relationships/oleObject" Target="../embeddings/oleObject153.bin"/><Relationship Id="rId10" Type="http://schemas.openxmlformats.org/officeDocument/2006/relationships/image" Target="../media/image151.emf"/><Relationship Id="rId4" Type="http://schemas.openxmlformats.org/officeDocument/2006/relationships/image" Target="../media/image147.wmf"/><Relationship Id="rId9" Type="http://schemas.openxmlformats.org/officeDocument/2006/relationships/oleObject" Target="../embeddings/oleObject155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5.bin"/><Relationship Id="rId10" Type="http://schemas.openxmlformats.org/officeDocument/2006/relationships/image" Target="../media/image7.emf"/><Relationship Id="rId4" Type="http://schemas.openxmlformats.org/officeDocument/2006/relationships/image" Target="../media/image4.wmf"/><Relationship Id="rId9" Type="http://schemas.openxmlformats.org/officeDocument/2006/relationships/oleObject" Target="../embeddings/oleObject7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13" Type="http://schemas.openxmlformats.org/officeDocument/2006/relationships/oleObject" Target="../embeddings/oleObject13.bin"/><Relationship Id="rId18" Type="http://schemas.openxmlformats.org/officeDocument/2006/relationships/image" Target="../media/image15.wmf"/><Relationship Id="rId3" Type="http://schemas.openxmlformats.org/officeDocument/2006/relationships/oleObject" Target="../embeddings/oleObject8.bin"/><Relationship Id="rId21" Type="http://schemas.openxmlformats.org/officeDocument/2006/relationships/oleObject" Target="../embeddings/oleObject17.bin"/><Relationship Id="rId7" Type="http://schemas.openxmlformats.org/officeDocument/2006/relationships/oleObject" Target="../embeddings/oleObject10.bin"/><Relationship Id="rId12" Type="http://schemas.openxmlformats.org/officeDocument/2006/relationships/image" Target="../media/image12.wmf"/><Relationship Id="rId17" Type="http://schemas.openxmlformats.org/officeDocument/2006/relationships/oleObject" Target="../embeddings/oleObject1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4.wmf"/><Relationship Id="rId20" Type="http://schemas.openxmlformats.org/officeDocument/2006/relationships/image" Target="../media/image16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9.wmf"/><Relationship Id="rId11" Type="http://schemas.openxmlformats.org/officeDocument/2006/relationships/oleObject" Target="../embeddings/oleObject12.bin"/><Relationship Id="rId5" Type="http://schemas.openxmlformats.org/officeDocument/2006/relationships/oleObject" Target="../embeddings/oleObject9.bin"/><Relationship Id="rId15" Type="http://schemas.openxmlformats.org/officeDocument/2006/relationships/oleObject" Target="../embeddings/oleObject14.bin"/><Relationship Id="rId10" Type="http://schemas.openxmlformats.org/officeDocument/2006/relationships/image" Target="../media/image11.wmf"/><Relationship Id="rId19" Type="http://schemas.openxmlformats.org/officeDocument/2006/relationships/oleObject" Target="../embeddings/oleObject16.bin"/><Relationship Id="rId4" Type="http://schemas.openxmlformats.org/officeDocument/2006/relationships/image" Target="../media/image8.wmf"/><Relationship Id="rId9" Type="http://schemas.openxmlformats.org/officeDocument/2006/relationships/oleObject" Target="../embeddings/oleObject11.bin"/><Relationship Id="rId14" Type="http://schemas.openxmlformats.org/officeDocument/2006/relationships/image" Target="../media/image13.emf"/><Relationship Id="rId22" Type="http://schemas.openxmlformats.org/officeDocument/2006/relationships/image" Target="../media/image17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9.e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18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20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emf"/><Relationship Id="rId3" Type="http://schemas.openxmlformats.org/officeDocument/2006/relationships/oleObject" Target="../embeddings/oleObject22.bin"/><Relationship Id="rId7" Type="http://schemas.openxmlformats.org/officeDocument/2006/relationships/oleObject" Target="../embeddings/oleObject24.bin"/><Relationship Id="rId12" Type="http://schemas.openxmlformats.org/officeDocument/2006/relationships/image" Target="../media/image2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3.emf"/><Relationship Id="rId11" Type="http://schemas.openxmlformats.org/officeDocument/2006/relationships/oleObject" Target="../embeddings/oleObject26.bin"/><Relationship Id="rId5" Type="http://schemas.openxmlformats.org/officeDocument/2006/relationships/oleObject" Target="../embeddings/oleObject23.bin"/><Relationship Id="rId10" Type="http://schemas.openxmlformats.org/officeDocument/2006/relationships/image" Target="../media/image25.wmf"/><Relationship Id="rId4" Type="http://schemas.openxmlformats.org/officeDocument/2006/relationships/image" Target="../media/image22.wmf"/><Relationship Id="rId9" Type="http://schemas.openxmlformats.org/officeDocument/2006/relationships/oleObject" Target="../embeddings/oleObject25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emf"/><Relationship Id="rId13" Type="http://schemas.openxmlformats.org/officeDocument/2006/relationships/oleObject" Target="../embeddings/oleObject32.bin"/><Relationship Id="rId3" Type="http://schemas.openxmlformats.org/officeDocument/2006/relationships/oleObject" Target="../embeddings/oleObject27.bin"/><Relationship Id="rId7" Type="http://schemas.openxmlformats.org/officeDocument/2006/relationships/oleObject" Target="../embeddings/oleObject29.bin"/><Relationship Id="rId12" Type="http://schemas.openxmlformats.org/officeDocument/2006/relationships/image" Target="../media/image29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1.w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23.emf"/><Relationship Id="rId11" Type="http://schemas.openxmlformats.org/officeDocument/2006/relationships/oleObject" Target="../embeddings/oleObject31.bin"/><Relationship Id="rId5" Type="http://schemas.openxmlformats.org/officeDocument/2006/relationships/oleObject" Target="../embeddings/oleObject28.bin"/><Relationship Id="rId15" Type="http://schemas.openxmlformats.org/officeDocument/2006/relationships/oleObject" Target="../embeddings/oleObject33.bin"/><Relationship Id="rId10" Type="http://schemas.openxmlformats.org/officeDocument/2006/relationships/image" Target="../media/image28.wmf"/><Relationship Id="rId4" Type="http://schemas.openxmlformats.org/officeDocument/2006/relationships/image" Target="../media/image27.wmf"/><Relationship Id="rId9" Type="http://schemas.openxmlformats.org/officeDocument/2006/relationships/oleObject" Target="../embeddings/oleObject30.bin"/><Relationship Id="rId14" Type="http://schemas.openxmlformats.org/officeDocument/2006/relationships/image" Target="../media/image30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13" Type="http://schemas.openxmlformats.org/officeDocument/2006/relationships/oleObject" Target="../embeddings/oleObject39.bin"/><Relationship Id="rId3" Type="http://schemas.openxmlformats.org/officeDocument/2006/relationships/oleObject" Target="../embeddings/oleObject34.bin"/><Relationship Id="rId7" Type="http://schemas.openxmlformats.org/officeDocument/2006/relationships/oleObject" Target="../embeddings/oleObject36.bin"/><Relationship Id="rId12" Type="http://schemas.openxmlformats.org/officeDocument/2006/relationships/image" Target="../media/image36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8.w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33.wmf"/><Relationship Id="rId11" Type="http://schemas.openxmlformats.org/officeDocument/2006/relationships/oleObject" Target="../embeddings/oleObject38.bin"/><Relationship Id="rId5" Type="http://schemas.openxmlformats.org/officeDocument/2006/relationships/oleObject" Target="../embeddings/oleObject35.bin"/><Relationship Id="rId15" Type="http://schemas.openxmlformats.org/officeDocument/2006/relationships/oleObject" Target="../embeddings/oleObject40.bin"/><Relationship Id="rId10" Type="http://schemas.openxmlformats.org/officeDocument/2006/relationships/image" Target="../media/image35.wmf"/><Relationship Id="rId4" Type="http://schemas.openxmlformats.org/officeDocument/2006/relationships/image" Target="../media/image32.wmf"/><Relationship Id="rId9" Type="http://schemas.openxmlformats.org/officeDocument/2006/relationships/oleObject" Target="../embeddings/oleObject37.bin"/><Relationship Id="rId14" Type="http://schemas.openxmlformats.org/officeDocument/2006/relationships/image" Target="../media/image37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2286000"/>
            <a:ext cx="7772400" cy="990600"/>
          </a:xfrm>
        </p:spPr>
        <p:txBody>
          <a:bodyPr/>
          <a:lstStyle/>
          <a:p>
            <a:pPr eaLnBrk="1" hangingPunct="1"/>
            <a:r>
              <a:rPr lang="zh-CN" altLang="en-US" sz="3600" b="1" smtClean="0">
                <a:ea typeface="楷体_GB2312" pitchFamily="49" charset="-122"/>
              </a:rPr>
              <a:t>第四节   多元复合函数的求导法则</a:t>
            </a:r>
          </a:p>
        </p:txBody>
      </p:sp>
      <p:sp>
        <p:nvSpPr>
          <p:cNvPr id="32771" name="Text Box 14"/>
          <p:cNvSpPr txBox="1">
            <a:spLocks noChangeArrowheads="1"/>
          </p:cNvSpPr>
          <p:nvPr/>
        </p:nvSpPr>
        <p:spPr bwMode="auto">
          <a:xfrm>
            <a:off x="1905000" y="1066800"/>
            <a:ext cx="54292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99FF"/>
                </a:solidFill>
              </a:rPr>
              <a:t>第九章   多元函数微分法及其应用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1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57200"/>
            <a:ext cx="914400" cy="533400"/>
          </a:xfrm>
        </p:spPr>
        <p:txBody>
          <a:bodyPr/>
          <a:lstStyle/>
          <a:p>
            <a:pPr eaLnBrk="1" hangingPunct="1"/>
            <a:r>
              <a:rPr lang="zh-CN" altLang="en-US" sz="2800" b="1" smtClean="0">
                <a:ea typeface="楷体_GB2312" pitchFamily="49" charset="-122"/>
              </a:rPr>
              <a:t>例</a:t>
            </a:r>
            <a:r>
              <a:rPr lang="en-US" altLang="zh-CN" sz="2800" b="1" smtClean="0">
                <a:ea typeface="楷体_GB2312" pitchFamily="49" charset="-122"/>
              </a:rPr>
              <a:t>2.</a:t>
            </a:r>
          </a:p>
        </p:txBody>
      </p:sp>
      <p:graphicFrame>
        <p:nvGraphicFramePr>
          <p:cNvPr id="8194" name="Object 16"/>
          <p:cNvGraphicFramePr>
            <a:graphicFrameLocks noChangeAspect="1"/>
          </p:cNvGraphicFramePr>
          <p:nvPr/>
        </p:nvGraphicFramePr>
        <p:xfrm>
          <a:off x="990600" y="228600"/>
          <a:ext cx="8153400" cy="1038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71" name="Equation" r:id="rId3" imgW="3390900" imgH="431800" progId="Equation.3">
                  <p:embed/>
                </p:oleObj>
              </mc:Choice>
              <mc:Fallback>
                <p:oleObj name="Equation" r:id="rId3" imgW="3390900" imgH="431800" progId="Equation.3">
                  <p:embed/>
                  <p:pic>
                    <p:nvPicPr>
                      <p:cNvPr id="0" name="Picture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28600"/>
                        <a:ext cx="8153400" cy="1038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74" name="Object 18"/>
          <p:cNvGraphicFramePr>
            <a:graphicFrameLocks noChangeAspect="1"/>
          </p:cNvGraphicFramePr>
          <p:nvPr/>
        </p:nvGraphicFramePr>
        <p:xfrm>
          <a:off x="1600200" y="1295400"/>
          <a:ext cx="24130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72" name="公式" r:id="rId5" imgW="2413000" imgH="863600" progId="Equation.3">
                  <p:embed/>
                </p:oleObj>
              </mc:Choice>
              <mc:Fallback>
                <p:oleObj name="公式" r:id="rId5" imgW="2413000" imgH="863600" progId="Equation.3">
                  <p:embed/>
                  <p:pic>
                    <p:nvPicPr>
                      <p:cNvPr id="0" name="Picture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1295400"/>
                        <a:ext cx="2413000" cy="863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75" name="Object 19"/>
          <p:cNvGraphicFramePr>
            <a:graphicFrameLocks noChangeAspect="1"/>
          </p:cNvGraphicFramePr>
          <p:nvPr/>
        </p:nvGraphicFramePr>
        <p:xfrm>
          <a:off x="1752600" y="2438400"/>
          <a:ext cx="50292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73" name="Equation" r:id="rId7" imgW="5029200" imgH="520700" progId="Equation.3">
                  <p:embed/>
                </p:oleObj>
              </mc:Choice>
              <mc:Fallback>
                <p:oleObj name="Equation" r:id="rId7" imgW="5029200" imgH="520700" progId="Equation.3">
                  <p:embed/>
                  <p:pic>
                    <p:nvPicPr>
                      <p:cNvPr id="0" name="Picture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2438400"/>
                        <a:ext cx="5029200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76" name="Object 20"/>
          <p:cNvGraphicFramePr>
            <a:graphicFrameLocks noChangeAspect="1"/>
          </p:cNvGraphicFramePr>
          <p:nvPr/>
        </p:nvGraphicFramePr>
        <p:xfrm>
          <a:off x="1295400" y="3733800"/>
          <a:ext cx="23876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74" name="公式" r:id="rId9" imgW="2387600" imgH="914400" progId="Equation.3">
                  <p:embed/>
                </p:oleObj>
              </mc:Choice>
              <mc:Fallback>
                <p:oleObj name="公式" r:id="rId9" imgW="2387600" imgH="914400" progId="Equation.3">
                  <p:embed/>
                  <p:pic>
                    <p:nvPicPr>
                      <p:cNvPr id="0" name="Picture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3733800"/>
                        <a:ext cx="2387600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77" name="Object 21"/>
          <p:cNvGraphicFramePr>
            <a:graphicFrameLocks noChangeAspect="1"/>
          </p:cNvGraphicFramePr>
          <p:nvPr/>
        </p:nvGraphicFramePr>
        <p:xfrm>
          <a:off x="1828800" y="4724400"/>
          <a:ext cx="50292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75" name="Equation" r:id="rId11" imgW="5029200" imgH="520700" progId="Equation.3">
                  <p:embed/>
                </p:oleObj>
              </mc:Choice>
              <mc:Fallback>
                <p:oleObj name="Equation" r:id="rId11" imgW="5029200" imgH="520700" progId="Equation.3">
                  <p:embed/>
                  <p:pic>
                    <p:nvPicPr>
                      <p:cNvPr id="0" name="Picture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4724400"/>
                        <a:ext cx="5029200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78" name="Object 22"/>
          <p:cNvGraphicFramePr>
            <a:graphicFrameLocks noChangeAspect="1"/>
          </p:cNvGraphicFramePr>
          <p:nvPr/>
        </p:nvGraphicFramePr>
        <p:xfrm>
          <a:off x="1752600" y="3048000"/>
          <a:ext cx="4724400" cy="598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76" name="Equation" r:id="rId13" imgW="2005729" imgH="253890" progId="Equation.3">
                  <p:embed/>
                </p:oleObj>
              </mc:Choice>
              <mc:Fallback>
                <p:oleObj name="Equation" r:id="rId13" imgW="2005729" imgH="253890" progId="Equation.3">
                  <p:embed/>
                  <p:pic>
                    <p:nvPicPr>
                      <p:cNvPr id="0" name="Picture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3048000"/>
                        <a:ext cx="4724400" cy="598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79" name="Object 23"/>
          <p:cNvGraphicFramePr>
            <a:graphicFrameLocks noChangeAspect="1"/>
          </p:cNvGraphicFramePr>
          <p:nvPr/>
        </p:nvGraphicFramePr>
        <p:xfrm>
          <a:off x="1752600" y="5410200"/>
          <a:ext cx="5334000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77" name="Equation" r:id="rId15" imgW="2133600" imgH="254000" progId="Equation.3">
                  <p:embed/>
                </p:oleObj>
              </mc:Choice>
              <mc:Fallback>
                <p:oleObj name="Equation" r:id="rId15" imgW="2133600" imgH="254000" progId="Equation.3">
                  <p:embed/>
                  <p:pic>
                    <p:nvPicPr>
                      <p:cNvPr id="0" name="Picture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5410200"/>
                        <a:ext cx="5334000" cy="635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681" name="Text Box 25"/>
          <p:cNvSpPr txBox="1">
            <a:spLocks noChangeArrowheads="1"/>
          </p:cNvSpPr>
          <p:nvPr/>
        </p:nvSpPr>
        <p:spPr bwMode="auto">
          <a:xfrm>
            <a:off x="533400" y="1343025"/>
            <a:ext cx="1295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解</a:t>
            </a:r>
            <a:r>
              <a:rPr lang="en-US" altLang="zh-CN"/>
              <a:t>:</a:t>
            </a:r>
          </a:p>
        </p:txBody>
      </p:sp>
      <p:grpSp>
        <p:nvGrpSpPr>
          <p:cNvPr id="2" name="Group 42"/>
          <p:cNvGrpSpPr>
            <a:grpSpLocks/>
          </p:cNvGrpSpPr>
          <p:nvPr/>
        </p:nvGrpSpPr>
        <p:grpSpPr bwMode="auto">
          <a:xfrm>
            <a:off x="6172200" y="1143000"/>
            <a:ext cx="2779713" cy="1814513"/>
            <a:chOff x="3888" y="720"/>
            <a:chExt cx="1751" cy="1143"/>
          </a:xfrm>
        </p:grpSpPr>
        <p:sp>
          <p:nvSpPr>
            <p:cNvPr id="8204" name="Line 26"/>
            <p:cNvSpPr>
              <a:spLocks noChangeShapeType="1"/>
            </p:cNvSpPr>
            <p:nvPr/>
          </p:nvSpPr>
          <p:spPr bwMode="auto">
            <a:xfrm flipV="1">
              <a:off x="4128" y="960"/>
              <a:ext cx="528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05" name="Line 27"/>
            <p:cNvSpPr>
              <a:spLocks noChangeShapeType="1"/>
            </p:cNvSpPr>
            <p:nvPr/>
          </p:nvSpPr>
          <p:spPr bwMode="auto">
            <a:xfrm>
              <a:off x="4128" y="1296"/>
              <a:ext cx="5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06" name="Text Box 32"/>
            <p:cNvSpPr txBox="1">
              <a:spLocks noChangeArrowheads="1"/>
            </p:cNvSpPr>
            <p:nvPr/>
          </p:nvSpPr>
          <p:spPr bwMode="auto">
            <a:xfrm>
              <a:off x="4704" y="720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i="1"/>
                <a:t>x</a:t>
              </a:r>
            </a:p>
          </p:txBody>
        </p:sp>
        <p:sp>
          <p:nvSpPr>
            <p:cNvPr id="8207" name="Text Box 34"/>
            <p:cNvSpPr txBox="1">
              <a:spLocks noChangeArrowheads="1"/>
            </p:cNvSpPr>
            <p:nvPr/>
          </p:nvSpPr>
          <p:spPr bwMode="auto">
            <a:xfrm>
              <a:off x="3888" y="1104"/>
              <a:ext cx="24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i="1"/>
                <a:t>u</a:t>
              </a:r>
            </a:p>
          </p:txBody>
        </p:sp>
        <p:sp>
          <p:nvSpPr>
            <p:cNvPr id="8208" name="Line 35"/>
            <p:cNvSpPr>
              <a:spLocks noChangeShapeType="1"/>
            </p:cNvSpPr>
            <p:nvPr/>
          </p:nvSpPr>
          <p:spPr bwMode="auto">
            <a:xfrm>
              <a:off x="4128" y="1392"/>
              <a:ext cx="528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09" name="Text Box 36"/>
            <p:cNvSpPr txBox="1">
              <a:spLocks noChangeArrowheads="1"/>
            </p:cNvSpPr>
            <p:nvPr/>
          </p:nvSpPr>
          <p:spPr bwMode="auto">
            <a:xfrm>
              <a:off x="4704" y="1056"/>
              <a:ext cx="24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i="1"/>
                <a:t>y</a:t>
              </a:r>
            </a:p>
          </p:txBody>
        </p:sp>
        <p:sp>
          <p:nvSpPr>
            <p:cNvPr id="8210" name="Line 37"/>
            <p:cNvSpPr>
              <a:spLocks noChangeShapeType="1"/>
            </p:cNvSpPr>
            <p:nvPr/>
          </p:nvSpPr>
          <p:spPr bwMode="auto">
            <a:xfrm>
              <a:off x="4944" y="1680"/>
              <a:ext cx="432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11" name="Line 38"/>
            <p:cNvSpPr>
              <a:spLocks noChangeShapeType="1"/>
            </p:cNvSpPr>
            <p:nvPr/>
          </p:nvSpPr>
          <p:spPr bwMode="auto">
            <a:xfrm flipV="1">
              <a:off x="4944" y="1440"/>
              <a:ext cx="432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12" name="Text Box 39"/>
            <p:cNvSpPr txBox="1">
              <a:spLocks noChangeArrowheads="1"/>
            </p:cNvSpPr>
            <p:nvPr/>
          </p:nvSpPr>
          <p:spPr bwMode="auto">
            <a:xfrm>
              <a:off x="5376" y="1248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i="1"/>
                <a:t>x</a:t>
              </a:r>
            </a:p>
          </p:txBody>
        </p:sp>
        <p:sp>
          <p:nvSpPr>
            <p:cNvPr id="8213" name="Text Box 40"/>
            <p:cNvSpPr txBox="1">
              <a:spLocks noChangeArrowheads="1"/>
            </p:cNvSpPr>
            <p:nvPr/>
          </p:nvSpPr>
          <p:spPr bwMode="auto">
            <a:xfrm>
              <a:off x="5424" y="1536"/>
              <a:ext cx="215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i="1"/>
                <a:t>y</a:t>
              </a:r>
            </a:p>
          </p:txBody>
        </p:sp>
        <p:sp>
          <p:nvSpPr>
            <p:cNvPr id="8214" name="Text Box 41"/>
            <p:cNvSpPr txBox="1">
              <a:spLocks noChangeArrowheads="1"/>
            </p:cNvSpPr>
            <p:nvPr/>
          </p:nvSpPr>
          <p:spPr bwMode="auto">
            <a:xfrm>
              <a:off x="4704" y="1488"/>
              <a:ext cx="24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i="1"/>
                <a:t>z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0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0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0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0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0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0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0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81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304800"/>
            <a:ext cx="914400" cy="609600"/>
          </a:xfrm>
        </p:spPr>
        <p:txBody>
          <a:bodyPr/>
          <a:lstStyle/>
          <a:p>
            <a:pPr eaLnBrk="1" hangingPunct="1"/>
            <a:r>
              <a:rPr lang="zh-CN" altLang="en-US" sz="2800" b="1" smtClean="0">
                <a:ea typeface="楷体_GB2312" pitchFamily="49" charset="-122"/>
              </a:rPr>
              <a:t>例</a:t>
            </a:r>
            <a:r>
              <a:rPr lang="en-US" altLang="zh-CN" sz="2800" b="1" smtClean="0">
                <a:ea typeface="楷体_GB2312" pitchFamily="49" charset="-122"/>
              </a:rPr>
              <a:t>3.</a:t>
            </a:r>
          </a:p>
        </p:txBody>
      </p:sp>
      <p:graphicFrame>
        <p:nvGraphicFramePr>
          <p:cNvPr id="9218" name="Object 66"/>
          <p:cNvGraphicFramePr>
            <a:graphicFrameLocks noChangeAspect="1"/>
          </p:cNvGraphicFramePr>
          <p:nvPr/>
        </p:nvGraphicFramePr>
        <p:xfrm>
          <a:off x="1295400" y="228600"/>
          <a:ext cx="69723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3" name="Equation" r:id="rId3" imgW="6972300" imgH="838200" progId="Equation.3">
                  <p:embed/>
                </p:oleObj>
              </mc:Choice>
              <mc:Fallback>
                <p:oleObj name="Equation" r:id="rId3" imgW="6972300" imgH="838200" progId="Equation.3">
                  <p:embed/>
                  <p:pic>
                    <p:nvPicPr>
                      <p:cNvPr id="0" name="Picture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228600"/>
                        <a:ext cx="69723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07" name="Object 67"/>
          <p:cNvGraphicFramePr>
            <a:graphicFrameLocks noChangeAspect="1"/>
          </p:cNvGraphicFramePr>
          <p:nvPr/>
        </p:nvGraphicFramePr>
        <p:xfrm>
          <a:off x="1314450" y="1114425"/>
          <a:ext cx="4459288" cy="100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4" name="Equation" r:id="rId5" imgW="1905000" imgH="431800" progId="Equation.3">
                  <p:embed/>
                </p:oleObj>
              </mc:Choice>
              <mc:Fallback>
                <p:oleObj name="Equation" r:id="rId5" imgW="1905000" imgH="431800" progId="Equation.3">
                  <p:embed/>
                  <p:pic>
                    <p:nvPicPr>
                      <p:cNvPr id="0" name="Picture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4450" y="1114425"/>
                        <a:ext cx="4459288" cy="1009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08" name="Object 68"/>
          <p:cNvGraphicFramePr>
            <a:graphicFrameLocks noChangeAspect="1"/>
          </p:cNvGraphicFramePr>
          <p:nvPr/>
        </p:nvGraphicFramePr>
        <p:xfrm>
          <a:off x="1828800" y="2286000"/>
          <a:ext cx="3124200" cy="42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5" name="Equation" r:id="rId7" imgW="2882900" imgH="393700" progId="Equation.3">
                  <p:embed/>
                </p:oleObj>
              </mc:Choice>
              <mc:Fallback>
                <p:oleObj name="Equation" r:id="rId7" imgW="2882900" imgH="393700" progId="Equation.3">
                  <p:embed/>
                  <p:pic>
                    <p:nvPicPr>
                      <p:cNvPr id="0" name="Picture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2286000"/>
                        <a:ext cx="3124200" cy="427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09" name="Object 69"/>
          <p:cNvGraphicFramePr>
            <a:graphicFrameLocks noChangeAspect="1"/>
          </p:cNvGraphicFramePr>
          <p:nvPr/>
        </p:nvGraphicFramePr>
        <p:xfrm>
          <a:off x="1828800" y="3124200"/>
          <a:ext cx="3810000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6" name="Equation" r:id="rId9" imgW="3467100" imgH="393700" progId="Equation.3">
                  <p:embed/>
                </p:oleObj>
              </mc:Choice>
              <mc:Fallback>
                <p:oleObj name="Equation" r:id="rId9" imgW="3467100" imgH="393700" progId="Equation.3">
                  <p:embed/>
                  <p:pic>
                    <p:nvPicPr>
                      <p:cNvPr id="0" name="Picture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3124200"/>
                        <a:ext cx="3810000" cy="433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10" name="Object 70"/>
          <p:cNvGraphicFramePr>
            <a:graphicFrameLocks noChangeAspect="1"/>
          </p:cNvGraphicFramePr>
          <p:nvPr/>
        </p:nvGraphicFramePr>
        <p:xfrm>
          <a:off x="1828800" y="3886200"/>
          <a:ext cx="3886200" cy="598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7" name="Equation" r:id="rId11" imgW="1485900" imgH="228600" progId="Equation.3">
                  <p:embed/>
                </p:oleObj>
              </mc:Choice>
              <mc:Fallback>
                <p:oleObj name="Equation" r:id="rId11" imgW="1485900" imgH="228600" progId="Equation.3">
                  <p:embed/>
                  <p:pic>
                    <p:nvPicPr>
                      <p:cNvPr id="0" name="Picture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3886200"/>
                        <a:ext cx="3886200" cy="598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16" name="Text Box 76"/>
          <p:cNvSpPr txBox="1">
            <a:spLocks noChangeArrowheads="1"/>
          </p:cNvSpPr>
          <p:nvPr/>
        </p:nvSpPr>
        <p:spPr bwMode="auto">
          <a:xfrm>
            <a:off x="533400" y="1295400"/>
            <a:ext cx="685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解</a:t>
            </a:r>
            <a:r>
              <a:rPr lang="en-US" altLang="zh-CN"/>
              <a:t>:</a:t>
            </a:r>
          </a:p>
        </p:txBody>
      </p:sp>
      <p:grpSp>
        <p:nvGrpSpPr>
          <p:cNvPr id="2" name="Group 90"/>
          <p:cNvGrpSpPr>
            <a:grpSpLocks/>
          </p:cNvGrpSpPr>
          <p:nvPr/>
        </p:nvGrpSpPr>
        <p:grpSpPr bwMode="auto">
          <a:xfrm>
            <a:off x="6232525" y="1285875"/>
            <a:ext cx="2051050" cy="1443038"/>
            <a:chOff x="3926" y="810"/>
            <a:chExt cx="1292" cy="909"/>
          </a:xfrm>
        </p:grpSpPr>
        <p:sp>
          <p:nvSpPr>
            <p:cNvPr id="9226" name="Text Box 79"/>
            <p:cNvSpPr txBox="1">
              <a:spLocks noChangeArrowheads="1"/>
            </p:cNvSpPr>
            <p:nvPr/>
          </p:nvSpPr>
          <p:spPr bwMode="auto">
            <a:xfrm>
              <a:off x="3926" y="1098"/>
              <a:ext cx="203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i="1"/>
                <a:t>z</a:t>
              </a:r>
            </a:p>
          </p:txBody>
        </p:sp>
        <p:sp>
          <p:nvSpPr>
            <p:cNvPr id="9227" name="Line 80"/>
            <p:cNvSpPr>
              <a:spLocks noChangeShapeType="1"/>
            </p:cNvSpPr>
            <p:nvPr/>
          </p:nvSpPr>
          <p:spPr bwMode="auto">
            <a:xfrm flipV="1">
              <a:off x="4176" y="1008"/>
              <a:ext cx="24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28" name="Text Box 81"/>
            <p:cNvSpPr txBox="1">
              <a:spLocks noChangeArrowheads="1"/>
            </p:cNvSpPr>
            <p:nvPr/>
          </p:nvSpPr>
          <p:spPr bwMode="auto">
            <a:xfrm>
              <a:off x="4454" y="810"/>
              <a:ext cx="24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i="1"/>
                <a:t>u</a:t>
              </a:r>
            </a:p>
          </p:txBody>
        </p:sp>
        <p:sp>
          <p:nvSpPr>
            <p:cNvPr id="9229" name="Line 82"/>
            <p:cNvSpPr>
              <a:spLocks noChangeShapeType="1"/>
            </p:cNvSpPr>
            <p:nvPr/>
          </p:nvSpPr>
          <p:spPr bwMode="auto">
            <a:xfrm>
              <a:off x="4176" y="1296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30" name="Text Box 83"/>
            <p:cNvSpPr txBox="1">
              <a:spLocks noChangeArrowheads="1"/>
            </p:cNvSpPr>
            <p:nvPr/>
          </p:nvSpPr>
          <p:spPr bwMode="auto">
            <a:xfrm>
              <a:off x="4454" y="1098"/>
              <a:ext cx="215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i="1"/>
                <a:t>v</a:t>
              </a:r>
            </a:p>
          </p:txBody>
        </p:sp>
        <p:sp>
          <p:nvSpPr>
            <p:cNvPr id="9231" name="Line 84"/>
            <p:cNvSpPr>
              <a:spLocks noChangeShapeType="1"/>
            </p:cNvSpPr>
            <p:nvPr/>
          </p:nvSpPr>
          <p:spPr bwMode="auto">
            <a:xfrm>
              <a:off x="4176" y="1392"/>
              <a:ext cx="24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32" name="Text Box 85"/>
            <p:cNvSpPr txBox="1">
              <a:spLocks noChangeArrowheads="1"/>
            </p:cNvSpPr>
            <p:nvPr/>
          </p:nvSpPr>
          <p:spPr bwMode="auto">
            <a:xfrm>
              <a:off x="4464" y="1392"/>
              <a:ext cx="17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i="1"/>
                <a:t>t</a:t>
              </a:r>
            </a:p>
          </p:txBody>
        </p:sp>
        <p:sp>
          <p:nvSpPr>
            <p:cNvPr id="9233" name="Line 86"/>
            <p:cNvSpPr>
              <a:spLocks noChangeShapeType="1"/>
            </p:cNvSpPr>
            <p:nvPr/>
          </p:nvSpPr>
          <p:spPr bwMode="auto">
            <a:xfrm>
              <a:off x="4704" y="1008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34" name="Text Box 87"/>
            <p:cNvSpPr txBox="1">
              <a:spLocks noChangeArrowheads="1"/>
            </p:cNvSpPr>
            <p:nvPr/>
          </p:nvSpPr>
          <p:spPr bwMode="auto">
            <a:xfrm>
              <a:off x="5040" y="816"/>
              <a:ext cx="17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i="1"/>
                <a:t>t</a:t>
              </a:r>
            </a:p>
          </p:txBody>
        </p:sp>
        <p:sp>
          <p:nvSpPr>
            <p:cNvPr id="9235" name="Line 88"/>
            <p:cNvSpPr>
              <a:spLocks noChangeShapeType="1"/>
            </p:cNvSpPr>
            <p:nvPr/>
          </p:nvSpPr>
          <p:spPr bwMode="auto">
            <a:xfrm>
              <a:off x="4704" y="129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36" name="Text Box 89"/>
            <p:cNvSpPr txBox="1">
              <a:spLocks noChangeArrowheads="1"/>
            </p:cNvSpPr>
            <p:nvPr/>
          </p:nvSpPr>
          <p:spPr bwMode="auto">
            <a:xfrm>
              <a:off x="5040" y="1104"/>
              <a:ext cx="17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i="1"/>
                <a:t>t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16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9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914400" cy="457200"/>
          </a:xfrm>
        </p:spPr>
        <p:txBody>
          <a:bodyPr/>
          <a:lstStyle/>
          <a:p>
            <a:pPr eaLnBrk="1" hangingPunct="1"/>
            <a:r>
              <a:rPr lang="zh-CN" altLang="en-US" sz="2800" b="1" smtClean="0">
                <a:ea typeface="楷体_GB2312" pitchFamily="49" charset="-122"/>
              </a:rPr>
              <a:t>例</a:t>
            </a:r>
            <a:r>
              <a:rPr lang="en-US" altLang="zh-CN" sz="2800" b="1" smtClean="0">
                <a:ea typeface="楷体_GB2312" pitchFamily="49" charset="-122"/>
              </a:rPr>
              <a:t>4.</a:t>
            </a:r>
          </a:p>
        </p:txBody>
      </p:sp>
      <p:graphicFrame>
        <p:nvGraphicFramePr>
          <p:cNvPr id="10242" name="Object 0"/>
          <p:cNvGraphicFramePr>
            <a:graphicFrameLocks noChangeAspect="1"/>
          </p:cNvGraphicFramePr>
          <p:nvPr/>
        </p:nvGraphicFramePr>
        <p:xfrm>
          <a:off x="1143000" y="457200"/>
          <a:ext cx="7543800" cy="161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9" name="Equation" r:id="rId3" imgW="3022600" imgH="660400" progId="Equation.3">
                  <p:embed/>
                </p:oleObj>
              </mc:Choice>
              <mc:Fallback>
                <p:oleObj name="Equation" r:id="rId3" imgW="3022600" imgH="660400" progId="Equation.3">
                  <p:embed/>
                  <p:pic>
                    <p:nvPicPr>
                      <p:cNvPr id="0" name="Picture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457200"/>
                        <a:ext cx="7543800" cy="1616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593" name="Object 1"/>
          <p:cNvGraphicFramePr>
            <a:graphicFrameLocks noChangeAspect="1"/>
          </p:cNvGraphicFramePr>
          <p:nvPr/>
        </p:nvGraphicFramePr>
        <p:xfrm>
          <a:off x="684213" y="2420938"/>
          <a:ext cx="6705600" cy="550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0" name="公式" r:id="rId5" imgW="2628900" imgH="215900" progId="Equation.3">
                  <p:embed/>
                </p:oleObj>
              </mc:Choice>
              <mc:Fallback>
                <p:oleObj name="公式" r:id="rId5" imgW="2628900" imgH="215900" progId="Equation.3">
                  <p:embed/>
                  <p:pic>
                    <p:nvPicPr>
                      <p:cNvPr id="0" name="Picture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2420938"/>
                        <a:ext cx="6705600" cy="5508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594" name="Object 2"/>
          <p:cNvGraphicFramePr>
            <a:graphicFrameLocks noChangeAspect="1"/>
          </p:cNvGraphicFramePr>
          <p:nvPr/>
        </p:nvGraphicFramePr>
        <p:xfrm>
          <a:off x="762000" y="3124200"/>
          <a:ext cx="3124200" cy="89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1" name="公式" r:id="rId7" imgW="2921000" imgH="838200" progId="Equation.3">
                  <p:embed/>
                </p:oleObj>
              </mc:Choice>
              <mc:Fallback>
                <p:oleObj name="公式" r:id="rId7" imgW="2921000" imgH="838200" progId="Equation.3">
                  <p:embed/>
                  <p:pic>
                    <p:nvPicPr>
                      <p:cNvPr id="0" name="Picture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3124200"/>
                        <a:ext cx="3124200" cy="895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595" name="Object 3"/>
          <p:cNvGraphicFramePr>
            <a:graphicFrameLocks noChangeAspect="1"/>
          </p:cNvGraphicFramePr>
          <p:nvPr/>
        </p:nvGraphicFramePr>
        <p:xfrm>
          <a:off x="4038600" y="3048000"/>
          <a:ext cx="2209800" cy="1019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2" name="Equation" r:id="rId9" imgW="850531" imgH="406224" progId="Equation.3">
                  <p:embed/>
                </p:oleObj>
              </mc:Choice>
              <mc:Fallback>
                <p:oleObj name="Equation" r:id="rId9" imgW="850531" imgH="406224" progId="Equation.3">
                  <p:embed/>
                  <p:pic>
                    <p:nvPicPr>
                      <p:cNvPr id="0" name="Picture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3048000"/>
                        <a:ext cx="2209800" cy="1019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596" name="Object 4"/>
          <p:cNvGraphicFramePr>
            <a:graphicFrameLocks noChangeAspect="1"/>
          </p:cNvGraphicFramePr>
          <p:nvPr/>
        </p:nvGraphicFramePr>
        <p:xfrm>
          <a:off x="685800" y="4191000"/>
          <a:ext cx="5105400" cy="1069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3" name="Equation" r:id="rId11" imgW="2057400" imgH="431800" progId="Equation.3">
                  <p:embed/>
                </p:oleObj>
              </mc:Choice>
              <mc:Fallback>
                <p:oleObj name="Equation" r:id="rId11" imgW="2057400" imgH="431800" progId="Equation.3">
                  <p:embed/>
                  <p:pic>
                    <p:nvPicPr>
                      <p:cNvPr id="0" name="Picture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4191000"/>
                        <a:ext cx="5105400" cy="1069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597" name="Object 5"/>
          <p:cNvGraphicFramePr>
            <a:graphicFrameLocks noChangeAspect="1"/>
          </p:cNvGraphicFramePr>
          <p:nvPr/>
        </p:nvGraphicFramePr>
        <p:xfrm>
          <a:off x="3200400" y="5303838"/>
          <a:ext cx="3276600" cy="989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4" name="Equation" r:id="rId13" imgW="1295400" imgH="419100" progId="Equation.3">
                  <p:embed/>
                </p:oleObj>
              </mc:Choice>
              <mc:Fallback>
                <p:oleObj name="Equation" r:id="rId13" imgW="1295400" imgH="419100" progId="Equation.3">
                  <p:embed/>
                  <p:pic>
                    <p:nvPicPr>
                      <p:cNvPr id="0" name="Picture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5303838"/>
                        <a:ext cx="3276600" cy="9890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86" name="Text Box 50"/>
          <p:cNvSpPr txBox="1">
            <a:spLocks noChangeArrowheads="1"/>
          </p:cNvSpPr>
          <p:nvPr/>
        </p:nvSpPr>
        <p:spPr bwMode="auto">
          <a:xfrm>
            <a:off x="381000" y="1905000"/>
            <a:ext cx="6794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解</a:t>
            </a:r>
            <a:r>
              <a:rPr lang="en-US" altLang="zh-CN"/>
              <a:t>:</a:t>
            </a:r>
          </a:p>
        </p:txBody>
      </p:sp>
      <p:grpSp>
        <p:nvGrpSpPr>
          <p:cNvPr id="2" name="Group 71"/>
          <p:cNvGrpSpPr>
            <a:grpSpLocks/>
          </p:cNvGrpSpPr>
          <p:nvPr/>
        </p:nvGrpSpPr>
        <p:grpSpPr bwMode="auto">
          <a:xfrm>
            <a:off x="6096000" y="914400"/>
            <a:ext cx="2819400" cy="2043113"/>
            <a:chOff x="3840" y="576"/>
            <a:chExt cx="1776" cy="1287"/>
          </a:xfrm>
        </p:grpSpPr>
        <p:sp>
          <p:nvSpPr>
            <p:cNvPr id="10252" name="Text Box 67"/>
            <p:cNvSpPr txBox="1">
              <a:spLocks noChangeArrowheads="1"/>
            </p:cNvSpPr>
            <p:nvPr/>
          </p:nvSpPr>
          <p:spPr bwMode="auto">
            <a:xfrm>
              <a:off x="5328" y="1536"/>
              <a:ext cx="203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i="1"/>
                <a:t>z</a:t>
              </a:r>
            </a:p>
          </p:txBody>
        </p:sp>
        <p:sp>
          <p:nvSpPr>
            <p:cNvPr id="10253" name="Line 52"/>
            <p:cNvSpPr>
              <a:spLocks noChangeShapeType="1"/>
            </p:cNvSpPr>
            <p:nvPr/>
          </p:nvSpPr>
          <p:spPr bwMode="auto">
            <a:xfrm flipV="1">
              <a:off x="4080" y="1008"/>
              <a:ext cx="528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54" name="Line 53"/>
            <p:cNvSpPr>
              <a:spLocks noChangeShapeType="1"/>
            </p:cNvSpPr>
            <p:nvPr/>
          </p:nvSpPr>
          <p:spPr bwMode="auto">
            <a:xfrm>
              <a:off x="4080" y="1296"/>
              <a:ext cx="528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55" name="Line 54"/>
            <p:cNvSpPr>
              <a:spLocks noChangeShapeType="1"/>
            </p:cNvSpPr>
            <p:nvPr/>
          </p:nvSpPr>
          <p:spPr bwMode="auto">
            <a:xfrm>
              <a:off x="4848" y="1008"/>
              <a:ext cx="4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56" name="Line 55"/>
            <p:cNvSpPr>
              <a:spLocks noChangeShapeType="1"/>
            </p:cNvSpPr>
            <p:nvPr/>
          </p:nvSpPr>
          <p:spPr bwMode="auto">
            <a:xfrm flipV="1">
              <a:off x="4848" y="768"/>
              <a:ext cx="432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57" name="Text Box 56"/>
            <p:cNvSpPr txBox="1">
              <a:spLocks noChangeArrowheads="1"/>
            </p:cNvSpPr>
            <p:nvPr/>
          </p:nvSpPr>
          <p:spPr bwMode="auto">
            <a:xfrm>
              <a:off x="5280" y="576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i="1"/>
                <a:t>x</a:t>
              </a:r>
            </a:p>
          </p:txBody>
        </p:sp>
        <p:sp>
          <p:nvSpPr>
            <p:cNvPr id="10258" name="Text Box 57"/>
            <p:cNvSpPr txBox="1">
              <a:spLocks noChangeArrowheads="1"/>
            </p:cNvSpPr>
            <p:nvPr/>
          </p:nvSpPr>
          <p:spPr bwMode="auto">
            <a:xfrm>
              <a:off x="5328" y="816"/>
              <a:ext cx="215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i="1"/>
                <a:t>y</a:t>
              </a:r>
            </a:p>
          </p:txBody>
        </p:sp>
        <p:sp>
          <p:nvSpPr>
            <p:cNvPr id="10259" name="Text Box 58"/>
            <p:cNvSpPr txBox="1">
              <a:spLocks noChangeArrowheads="1"/>
            </p:cNvSpPr>
            <p:nvPr/>
          </p:nvSpPr>
          <p:spPr bwMode="auto">
            <a:xfrm>
              <a:off x="4608" y="1248"/>
              <a:ext cx="215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i="1"/>
                <a:t>v</a:t>
              </a:r>
            </a:p>
          </p:txBody>
        </p:sp>
        <p:sp>
          <p:nvSpPr>
            <p:cNvPr id="10260" name="Text Box 59"/>
            <p:cNvSpPr txBox="1">
              <a:spLocks noChangeArrowheads="1"/>
            </p:cNvSpPr>
            <p:nvPr/>
          </p:nvSpPr>
          <p:spPr bwMode="auto">
            <a:xfrm>
              <a:off x="4608" y="816"/>
              <a:ext cx="24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i="1"/>
                <a:t>u</a:t>
              </a:r>
            </a:p>
          </p:txBody>
        </p:sp>
        <p:sp>
          <p:nvSpPr>
            <p:cNvPr id="10261" name="Text Box 60"/>
            <p:cNvSpPr txBox="1">
              <a:spLocks noChangeArrowheads="1"/>
            </p:cNvSpPr>
            <p:nvPr/>
          </p:nvSpPr>
          <p:spPr bwMode="auto">
            <a:xfrm>
              <a:off x="3840" y="1008"/>
              <a:ext cx="24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i="1"/>
                <a:t>f</a:t>
              </a:r>
            </a:p>
          </p:txBody>
        </p:sp>
        <p:sp>
          <p:nvSpPr>
            <p:cNvPr id="10262" name="Line 61"/>
            <p:cNvSpPr>
              <a:spLocks noChangeShapeType="1"/>
            </p:cNvSpPr>
            <p:nvPr/>
          </p:nvSpPr>
          <p:spPr bwMode="auto">
            <a:xfrm>
              <a:off x="4848" y="1488"/>
              <a:ext cx="4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63" name="Line 62"/>
            <p:cNvSpPr>
              <a:spLocks noChangeShapeType="1"/>
            </p:cNvSpPr>
            <p:nvPr/>
          </p:nvSpPr>
          <p:spPr bwMode="auto">
            <a:xfrm flipV="1">
              <a:off x="4848" y="1344"/>
              <a:ext cx="455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64" name="Text Box 63"/>
            <p:cNvSpPr txBox="1">
              <a:spLocks noChangeArrowheads="1"/>
            </p:cNvSpPr>
            <p:nvPr/>
          </p:nvSpPr>
          <p:spPr bwMode="auto">
            <a:xfrm>
              <a:off x="5328" y="1152"/>
              <a:ext cx="28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i="1"/>
                <a:t>x</a:t>
              </a:r>
            </a:p>
          </p:txBody>
        </p:sp>
        <p:sp>
          <p:nvSpPr>
            <p:cNvPr id="10265" name="Text Box 64"/>
            <p:cNvSpPr txBox="1">
              <a:spLocks noChangeArrowheads="1"/>
            </p:cNvSpPr>
            <p:nvPr/>
          </p:nvSpPr>
          <p:spPr bwMode="auto">
            <a:xfrm>
              <a:off x="5328" y="1344"/>
              <a:ext cx="24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i="1"/>
                <a:t>y</a:t>
              </a:r>
            </a:p>
          </p:txBody>
        </p:sp>
        <p:sp>
          <p:nvSpPr>
            <p:cNvPr id="10266" name="Line 65"/>
            <p:cNvSpPr>
              <a:spLocks noChangeShapeType="1"/>
            </p:cNvSpPr>
            <p:nvPr/>
          </p:nvSpPr>
          <p:spPr bwMode="auto">
            <a:xfrm>
              <a:off x="4848" y="1104"/>
              <a:ext cx="455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67" name="Text Box 66"/>
            <p:cNvSpPr txBox="1">
              <a:spLocks noChangeArrowheads="1"/>
            </p:cNvSpPr>
            <p:nvPr/>
          </p:nvSpPr>
          <p:spPr bwMode="auto">
            <a:xfrm>
              <a:off x="5328" y="1008"/>
              <a:ext cx="203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i="1"/>
                <a:t>z</a:t>
              </a:r>
            </a:p>
          </p:txBody>
        </p:sp>
        <p:sp>
          <p:nvSpPr>
            <p:cNvPr id="10268" name="Line 68"/>
            <p:cNvSpPr>
              <a:spLocks noChangeShapeType="1"/>
            </p:cNvSpPr>
            <p:nvPr/>
          </p:nvSpPr>
          <p:spPr bwMode="auto">
            <a:xfrm>
              <a:off x="4848" y="1536"/>
              <a:ext cx="432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110598" name="Object 6"/>
          <p:cNvGraphicFramePr>
            <a:graphicFrameLocks noChangeAspect="1"/>
          </p:cNvGraphicFramePr>
          <p:nvPr/>
        </p:nvGraphicFramePr>
        <p:xfrm>
          <a:off x="6248400" y="3124200"/>
          <a:ext cx="2133600" cy="776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5" name="Equation" r:id="rId15" imgW="26796600" imgH="9740880" progId="Equation.3">
                  <p:embed/>
                </p:oleObj>
              </mc:Choice>
              <mc:Fallback>
                <p:oleObj name="Equation" r:id="rId15" imgW="26796600" imgH="9740880" progId="Equation.3">
                  <p:embed/>
                  <p:pic>
                    <p:nvPicPr>
                      <p:cNvPr id="0" name="Picture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3124200"/>
                        <a:ext cx="2133600" cy="776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0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0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0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0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0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0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86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2947" name="Object 3"/>
          <p:cNvGraphicFramePr>
            <a:graphicFrameLocks noChangeAspect="1"/>
          </p:cNvGraphicFramePr>
          <p:nvPr/>
        </p:nvGraphicFramePr>
        <p:xfrm>
          <a:off x="914400" y="1217613"/>
          <a:ext cx="3810000" cy="1001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54" name="Equation" r:id="rId3" imgW="1435100" imgH="419100" progId="Equation.3">
                  <p:embed/>
                </p:oleObj>
              </mc:Choice>
              <mc:Fallback>
                <p:oleObj name="Equation" r:id="rId3" imgW="1435100" imgH="419100" progId="Equation.3">
                  <p:embed/>
                  <p:pic>
                    <p:nvPicPr>
                      <p:cNvPr id="0" name="Picture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217613"/>
                        <a:ext cx="3810000" cy="10017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48" name="Object 4"/>
          <p:cNvGraphicFramePr>
            <a:graphicFrameLocks noChangeAspect="1"/>
          </p:cNvGraphicFramePr>
          <p:nvPr/>
        </p:nvGraphicFramePr>
        <p:xfrm>
          <a:off x="1490663" y="2370138"/>
          <a:ext cx="2471737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55" name="Equation" r:id="rId5" imgW="30452400" imgH="9740880" progId="Equation.3">
                  <p:embed/>
                </p:oleObj>
              </mc:Choice>
              <mc:Fallback>
                <p:oleObj name="Equation" r:id="rId5" imgW="30452400" imgH="9740880" progId="Equation.3">
                  <p:embed/>
                  <p:pic>
                    <p:nvPicPr>
                      <p:cNvPr id="0" name="Picture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0663" y="2370138"/>
                        <a:ext cx="2471737" cy="742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274" name="Group 40"/>
          <p:cNvGrpSpPr>
            <a:grpSpLocks/>
          </p:cNvGrpSpPr>
          <p:nvPr/>
        </p:nvGrpSpPr>
        <p:grpSpPr bwMode="auto">
          <a:xfrm>
            <a:off x="6096000" y="914400"/>
            <a:ext cx="2819400" cy="2043113"/>
            <a:chOff x="3840" y="576"/>
            <a:chExt cx="1776" cy="1287"/>
          </a:xfrm>
        </p:grpSpPr>
        <p:sp>
          <p:nvSpPr>
            <p:cNvPr id="11279" name="Line 7"/>
            <p:cNvSpPr>
              <a:spLocks noChangeShapeType="1"/>
            </p:cNvSpPr>
            <p:nvPr/>
          </p:nvSpPr>
          <p:spPr bwMode="auto">
            <a:xfrm flipV="1">
              <a:off x="4080" y="1008"/>
              <a:ext cx="528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80" name="Line 8"/>
            <p:cNvSpPr>
              <a:spLocks noChangeShapeType="1"/>
            </p:cNvSpPr>
            <p:nvPr/>
          </p:nvSpPr>
          <p:spPr bwMode="auto">
            <a:xfrm>
              <a:off x="4080" y="1296"/>
              <a:ext cx="528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81" name="Line 9"/>
            <p:cNvSpPr>
              <a:spLocks noChangeShapeType="1"/>
            </p:cNvSpPr>
            <p:nvPr/>
          </p:nvSpPr>
          <p:spPr bwMode="auto">
            <a:xfrm>
              <a:off x="4848" y="1008"/>
              <a:ext cx="4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82" name="Line 10"/>
            <p:cNvSpPr>
              <a:spLocks noChangeShapeType="1"/>
            </p:cNvSpPr>
            <p:nvPr/>
          </p:nvSpPr>
          <p:spPr bwMode="auto">
            <a:xfrm flipV="1">
              <a:off x="4848" y="768"/>
              <a:ext cx="432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83" name="Text Box 11"/>
            <p:cNvSpPr txBox="1">
              <a:spLocks noChangeArrowheads="1"/>
            </p:cNvSpPr>
            <p:nvPr/>
          </p:nvSpPr>
          <p:spPr bwMode="auto">
            <a:xfrm>
              <a:off x="5280" y="576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i="1"/>
                <a:t>x</a:t>
              </a:r>
            </a:p>
          </p:txBody>
        </p:sp>
        <p:sp>
          <p:nvSpPr>
            <p:cNvPr id="11284" name="Text Box 12"/>
            <p:cNvSpPr txBox="1">
              <a:spLocks noChangeArrowheads="1"/>
            </p:cNvSpPr>
            <p:nvPr/>
          </p:nvSpPr>
          <p:spPr bwMode="auto">
            <a:xfrm>
              <a:off x="5328" y="816"/>
              <a:ext cx="215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i="1"/>
                <a:t>y</a:t>
              </a:r>
            </a:p>
          </p:txBody>
        </p:sp>
        <p:sp>
          <p:nvSpPr>
            <p:cNvPr id="11285" name="Text Box 13"/>
            <p:cNvSpPr txBox="1">
              <a:spLocks noChangeArrowheads="1"/>
            </p:cNvSpPr>
            <p:nvPr/>
          </p:nvSpPr>
          <p:spPr bwMode="auto">
            <a:xfrm>
              <a:off x="4608" y="1248"/>
              <a:ext cx="215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i="1"/>
                <a:t>v</a:t>
              </a:r>
            </a:p>
          </p:txBody>
        </p:sp>
        <p:sp>
          <p:nvSpPr>
            <p:cNvPr id="11286" name="Text Box 14"/>
            <p:cNvSpPr txBox="1">
              <a:spLocks noChangeArrowheads="1"/>
            </p:cNvSpPr>
            <p:nvPr/>
          </p:nvSpPr>
          <p:spPr bwMode="auto">
            <a:xfrm>
              <a:off x="4608" y="816"/>
              <a:ext cx="24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i="1"/>
                <a:t>u</a:t>
              </a:r>
            </a:p>
          </p:txBody>
        </p:sp>
        <p:sp>
          <p:nvSpPr>
            <p:cNvPr id="11287" name="Text Box 15"/>
            <p:cNvSpPr txBox="1">
              <a:spLocks noChangeArrowheads="1"/>
            </p:cNvSpPr>
            <p:nvPr/>
          </p:nvSpPr>
          <p:spPr bwMode="auto">
            <a:xfrm>
              <a:off x="3840" y="1008"/>
              <a:ext cx="24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i="1"/>
                <a:t>f</a:t>
              </a:r>
            </a:p>
          </p:txBody>
        </p:sp>
        <p:sp>
          <p:nvSpPr>
            <p:cNvPr id="11288" name="Line 16"/>
            <p:cNvSpPr>
              <a:spLocks noChangeShapeType="1"/>
            </p:cNvSpPr>
            <p:nvPr/>
          </p:nvSpPr>
          <p:spPr bwMode="auto">
            <a:xfrm>
              <a:off x="4848" y="1488"/>
              <a:ext cx="4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89" name="Line 17"/>
            <p:cNvSpPr>
              <a:spLocks noChangeShapeType="1"/>
            </p:cNvSpPr>
            <p:nvPr/>
          </p:nvSpPr>
          <p:spPr bwMode="auto">
            <a:xfrm flipV="1">
              <a:off x="4848" y="1344"/>
              <a:ext cx="455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90" name="Text Box 18"/>
            <p:cNvSpPr txBox="1">
              <a:spLocks noChangeArrowheads="1"/>
            </p:cNvSpPr>
            <p:nvPr/>
          </p:nvSpPr>
          <p:spPr bwMode="auto">
            <a:xfrm>
              <a:off x="5328" y="1152"/>
              <a:ext cx="28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i="1"/>
                <a:t>x</a:t>
              </a:r>
            </a:p>
          </p:txBody>
        </p:sp>
        <p:sp>
          <p:nvSpPr>
            <p:cNvPr id="11291" name="Text Box 19"/>
            <p:cNvSpPr txBox="1">
              <a:spLocks noChangeArrowheads="1"/>
            </p:cNvSpPr>
            <p:nvPr/>
          </p:nvSpPr>
          <p:spPr bwMode="auto">
            <a:xfrm>
              <a:off x="5328" y="1344"/>
              <a:ext cx="24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i="1"/>
                <a:t>y</a:t>
              </a:r>
            </a:p>
          </p:txBody>
        </p:sp>
        <p:sp>
          <p:nvSpPr>
            <p:cNvPr id="11292" name="Line 20"/>
            <p:cNvSpPr>
              <a:spLocks noChangeShapeType="1"/>
            </p:cNvSpPr>
            <p:nvPr/>
          </p:nvSpPr>
          <p:spPr bwMode="auto">
            <a:xfrm>
              <a:off x="4848" y="1104"/>
              <a:ext cx="455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93" name="Text Box 21"/>
            <p:cNvSpPr txBox="1">
              <a:spLocks noChangeArrowheads="1"/>
            </p:cNvSpPr>
            <p:nvPr/>
          </p:nvSpPr>
          <p:spPr bwMode="auto">
            <a:xfrm>
              <a:off x="5328" y="1008"/>
              <a:ext cx="203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i="1"/>
                <a:t>z</a:t>
              </a:r>
            </a:p>
          </p:txBody>
        </p:sp>
        <p:sp>
          <p:nvSpPr>
            <p:cNvPr id="11294" name="Text Box 22"/>
            <p:cNvSpPr txBox="1">
              <a:spLocks noChangeArrowheads="1"/>
            </p:cNvSpPr>
            <p:nvPr/>
          </p:nvSpPr>
          <p:spPr bwMode="auto">
            <a:xfrm>
              <a:off x="5328" y="1536"/>
              <a:ext cx="203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i="1"/>
                <a:t>z</a:t>
              </a:r>
            </a:p>
          </p:txBody>
        </p:sp>
        <p:sp>
          <p:nvSpPr>
            <p:cNvPr id="11295" name="Line 23"/>
            <p:cNvSpPr>
              <a:spLocks noChangeShapeType="1"/>
            </p:cNvSpPr>
            <p:nvPr/>
          </p:nvSpPr>
          <p:spPr bwMode="auto">
            <a:xfrm>
              <a:off x="4848" y="1536"/>
              <a:ext cx="432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82969" name="Rectangle 25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457200"/>
            <a:ext cx="1600200" cy="533400"/>
          </a:xfrm>
        </p:spPr>
        <p:txBody>
          <a:bodyPr/>
          <a:lstStyle/>
          <a:p>
            <a:pPr eaLnBrk="1" hangingPunct="1"/>
            <a:r>
              <a:rPr lang="zh-CN" altLang="en-US" sz="2800" b="1" smtClean="0">
                <a:solidFill>
                  <a:schemeClr val="tx1"/>
                </a:solidFill>
                <a:ea typeface="楷体_GB2312" pitchFamily="49" charset="-122"/>
              </a:rPr>
              <a:t>注意到</a:t>
            </a:r>
            <a:endParaRPr lang="zh-CN" altLang="en-US" smtClean="0"/>
          </a:p>
        </p:txBody>
      </p:sp>
      <p:graphicFrame>
        <p:nvGraphicFramePr>
          <p:cNvPr id="82971" name="Object 27"/>
          <p:cNvGraphicFramePr>
            <a:graphicFrameLocks noChangeAspect="1"/>
          </p:cNvGraphicFramePr>
          <p:nvPr/>
        </p:nvGraphicFramePr>
        <p:xfrm>
          <a:off x="1828800" y="457200"/>
          <a:ext cx="54102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56" name="Equation" r:id="rId7" imgW="69447600" imgH="6896160" progId="Equation.3">
                  <p:embed/>
                </p:oleObj>
              </mc:Choice>
              <mc:Fallback>
                <p:oleObj name="Equation" r:id="rId7" imgW="69447600" imgH="6896160" progId="Equation.3">
                  <p:embed/>
                  <p:pic>
                    <p:nvPicPr>
                      <p:cNvPr id="0" name="Picture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457200"/>
                        <a:ext cx="5410200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974" name="Rectangle 30"/>
          <p:cNvSpPr>
            <a:spLocks noChangeArrowheads="1"/>
          </p:cNvSpPr>
          <p:nvPr/>
        </p:nvSpPr>
        <p:spPr bwMode="auto">
          <a:xfrm>
            <a:off x="6019800" y="1600200"/>
            <a:ext cx="457200" cy="6096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82973" name="Object 29"/>
          <p:cNvGraphicFramePr>
            <a:graphicFrameLocks noChangeAspect="1"/>
          </p:cNvGraphicFramePr>
          <p:nvPr/>
        </p:nvGraphicFramePr>
        <p:xfrm>
          <a:off x="5943600" y="1676400"/>
          <a:ext cx="531813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57" name="Equation" r:id="rId9" imgW="203024" imgH="215713" progId="Equation.3">
                  <p:embed/>
                </p:oleObj>
              </mc:Choice>
              <mc:Fallback>
                <p:oleObj name="Equation" r:id="rId9" imgW="203024" imgH="215713" progId="Equation.3">
                  <p:embed/>
                  <p:pic>
                    <p:nvPicPr>
                      <p:cNvPr id="0" name="Picture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1676400"/>
                        <a:ext cx="531813" cy="565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975" name="Text Box 31"/>
          <p:cNvSpPr txBox="1">
            <a:spLocks noChangeArrowheads="1"/>
          </p:cNvSpPr>
          <p:nvPr/>
        </p:nvSpPr>
        <p:spPr bwMode="auto">
          <a:xfrm>
            <a:off x="685800" y="3505200"/>
            <a:ext cx="9874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同理</a:t>
            </a:r>
            <a:r>
              <a:rPr lang="en-US" altLang="zh-CN"/>
              <a:t>,</a:t>
            </a:r>
          </a:p>
        </p:txBody>
      </p:sp>
      <p:graphicFrame>
        <p:nvGraphicFramePr>
          <p:cNvPr id="82976" name="Object 32"/>
          <p:cNvGraphicFramePr>
            <a:graphicFrameLocks noChangeAspect="1"/>
          </p:cNvGraphicFramePr>
          <p:nvPr/>
        </p:nvGraphicFramePr>
        <p:xfrm>
          <a:off x="1752600" y="3344863"/>
          <a:ext cx="6248400" cy="100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58" name="Equation" r:id="rId11" imgW="2336800" imgH="419100" progId="Equation.3">
                  <p:embed/>
                </p:oleObj>
              </mc:Choice>
              <mc:Fallback>
                <p:oleObj name="Equation" r:id="rId11" imgW="2336800" imgH="419100" progId="Equation.3">
                  <p:embed/>
                  <p:pic>
                    <p:nvPicPr>
                      <p:cNvPr id="0" name="Picture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3344863"/>
                        <a:ext cx="6248400" cy="1009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78" name="Object 34"/>
          <p:cNvGraphicFramePr>
            <a:graphicFrameLocks noChangeAspect="1"/>
          </p:cNvGraphicFramePr>
          <p:nvPr/>
        </p:nvGraphicFramePr>
        <p:xfrm>
          <a:off x="2209800" y="4419600"/>
          <a:ext cx="4224338" cy="1069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59" name="Equation" r:id="rId13" imgW="1701800" imgH="431800" progId="Equation.3">
                  <p:embed/>
                </p:oleObj>
              </mc:Choice>
              <mc:Fallback>
                <p:oleObj name="Equation" r:id="rId13" imgW="1701800" imgH="431800" progId="Equation.3">
                  <p:embed/>
                  <p:pic>
                    <p:nvPicPr>
                      <p:cNvPr id="0" name="Picture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4419600"/>
                        <a:ext cx="4224338" cy="1069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979" name="Text Box 35"/>
          <p:cNvSpPr txBox="1">
            <a:spLocks noChangeArrowheads="1"/>
          </p:cNvSpPr>
          <p:nvPr/>
        </p:nvSpPr>
        <p:spPr bwMode="auto">
          <a:xfrm>
            <a:off x="669925" y="4616450"/>
            <a:ext cx="12557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代入得</a:t>
            </a:r>
          </a:p>
        </p:txBody>
      </p:sp>
      <p:graphicFrame>
        <p:nvGraphicFramePr>
          <p:cNvPr id="82982" name="Object 38"/>
          <p:cNvGraphicFramePr>
            <a:graphicFrameLocks noChangeAspect="1"/>
          </p:cNvGraphicFramePr>
          <p:nvPr/>
        </p:nvGraphicFramePr>
        <p:xfrm>
          <a:off x="1371600" y="5486400"/>
          <a:ext cx="60198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0" name="Equation" r:id="rId15" imgW="2438400" imgH="215900" progId="Equation.3">
                  <p:embed/>
                </p:oleObj>
              </mc:Choice>
              <mc:Fallback>
                <p:oleObj name="Equation" r:id="rId15" imgW="2438400" imgH="215900" progId="Equation.3">
                  <p:embed/>
                  <p:pic>
                    <p:nvPicPr>
                      <p:cNvPr id="0" name="Picture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lum bright="98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5486400"/>
                        <a:ext cx="6019800" cy="531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83" name="Object 39"/>
          <p:cNvGraphicFramePr>
            <a:graphicFrameLocks noChangeAspect="1"/>
          </p:cNvGraphicFramePr>
          <p:nvPr/>
        </p:nvGraphicFramePr>
        <p:xfrm>
          <a:off x="1371600" y="6096000"/>
          <a:ext cx="530225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1" name="Equation" r:id="rId17" imgW="2273300" imgH="228600" progId="Equation.3">
                  <p:embed/>
                </p:oleObj>
              </mc:Choice>
              <mc:Fallback>
                <p:oleObj name="Equation" r:id="rId17" imgW="2273300" imgH="228600" progId="Equation.3">
                  <p:embed/>
                  <p:pic>
                    <p:nvPicPr>
                      <p:cNvPr id="0" name="Picture 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lum bright="98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6096000"/>
                        <a:ext cx="530225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2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2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2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2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2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2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2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2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82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82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82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82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69" grpId="0" autoUpdateAnimBg="0"/>
      <p:bldP spid="82974" grpId="0" animBg="1"/>
      <p:bldP spid="82975" grpId="0" autoUpdateAnimBg="0"/>
      <p:bldP spid="82979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63" name="Text Box 31"/>
          <p:cNvSpPr txBox="1">
            <a:spLocks noChangeArrowheads="1"/>
          </p:cNvSpPr>
          <p:nvPr/>
        </p:nvSpPr>
        <p:spPr bwMode="auto">
          <a:xfrm>
            <a:off x="609600" y="1066800"/>
            <a:ext cx="8153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latin typeface="楷体_GB2312" pitchFamily="49" charset="-122"/>
              </a:rPr>
              <a:t>设函数</a:t>
            </a:r>
            <a:r>
              <a:rPr lang="zh-CN" altLang="en-US" b="0">
                <a:latin typeface="楷体_GB2312" pitchFamily="49" charset="-122"/>
              </a:rPr>
              <a:t> </a:t>
            </a:r>
            <a:r>
              <a:rPr lang="en-US" altLang="zh-CN" i="1"/>
              <a:t>z </a:t>
            </a:r>
            <a:r>
              <a:rPr lang="en-US" altLang="zh-CN">
                <a:latin typeface="楷体_GB2312" pitchFamily="49" charset="-122"/>
              </a:rPr>
              <a:t>= </a:t>
            </a:r>
            <a:r>
              <a:rPr lang="en-US" altLang="zh-CN" i="1"/>
              <a:t>f </a:t>
            </a:r>
            <a:r>
              <a:rPr lang="en-US" altLang="zh-CN"/>
              <a:t>(</a:t>
            </a:r>
            <a:r>
              <a:rPr lang="en-US" altLang="zh-CN" i="1"/>
              <a:t>u</a:t>
            </a:r>
            <a:r>
              <a:rPr lang="en-US" altLang="zh-CN"/>
              <a:t>, </a:t>
            </a:r>
            <a:r>
              <a:rPr lang="en-US" altLang="zh-CN" i="1"/>
              <a:t>v</a:t>
            </a:r>
            <a:r>
              <a:rPr lang="en-US" altLang="zh-CN"/>
              <a:t>) </a:t>
            </a:r>
            <a:r>
              <a:rPr lang="zh-CN" altLang="en-US"/>
              <a:t>具有连续偏导数，则有全微分</a:t>
            </a:r>
          </a:p>
        </p:txBody>
      </p:sp>
      <p:graphicFrame>
        <p:nvGraphicFramePr>
          <p:cNvPr id="44066" name="Object 34"/>
          <p:cNvGraphicFramePr>
            <a:graphicFrameLocks noChangeAspect="1"/>
          </p:cNvGraphicFramePr>
          <p:nvPr/>
        </p:nvGraphicFramePr>
        <p:xfrm>
          <a:off x="838200" y="1676400"/>
          <a:ext cx="3048000" cy="1035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3" name="Equation" r:id="rId3" imgW="40607280" imgH="13804920" progId="Equation.3">
                  <p:embed/>
                </p:oleObj>
              </mc:Choice>
              <mc:Fallback>
                <p:oleObj name="Equation" r:id="rId3" imgW="40607280" imgH="13804920" progId="Equation.3">
                  <p:embed/>
                  <p:pic>
                    <p:nvPicPr>
                      <p:cNvPr id="0" name="Picture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676400"/>
                        <a:ext cx="3048000" cy="1035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4" name="Rectangle 53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304800"/>
            <a:ext cx="3505200" cy="609600"/>
          </a:xfrm>
        </p:spPr>
        <p:txBody>
          <a:bodyPr/>
          <a:lstStyle/>
          <a:p>
            <a:pPr eaLnBrk="1" hangingPunct="1"/>
            <a:r>
              <a:rPr lang="zh-CN" altLang="en-US" sz="3200" b="1" smtClean="0">
                <a:ea typeface="楷体_GB2312" pitchFamily="49" charset="-122"/>
              </a:rPr>
              <a:t>全微分形式不变性</a:t>
            </a:r>
            <a:endParaRPr lang="zh-CN" altLang="en-US" sz="3200" smtClean="0"/>
          </a:p>
        </p:txBody>
      </p:sp>
      <p:graphicFrame>
        <p:nvGraphicFramePr>
          <p:cNvPr id="44089" name="Object 57"/>
          <p:cNvGraphicFramePr>
            <a:graphicFrameLocks noChangeAspect="1"/>
          </p:cNvGraphicFramePr>
          <p:nvPr/>
        </p:nvGraphicFramePr>
        <p:xfrm>
          <a:off x="381000" y="2819400"/>
          <a:ext cx="8321675" cy="174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4" name="Equation" r:id="rId5" imgW="3441700" imgH="736600" progId="Equation.3">
                  <p:embed/>
                </p:oleObj>
              </mc:Choice>
              <mc:Fallback>
                <p:oleObj name="Equation" r:id="rId5" imgW="3441700" imgH="736600" progId="Equation.3">
                  <p:embed/>
                  <p:pic>
                    <p:nvPicPr>
                      <p:cNvPr id="0" name="Picture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2819400"/>
                        <a:ext cx="8321675" cy="1746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92" name="Text Box 60"/>
          <p:cNvSpPr txBox="1">
            <a:spLocks noChangeArrowheads="1"/>
          </p:cNvSpPr>
          <p:nvPr/>
        </p:nvSpPr>
        <p:spPr bwMode="auto">
          <a:xfrm>
            <a:off x="3962400" y="1905000"/>
            <a:ext cx="4038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/>
              <a:t>（此时</a:t>
            </a:r>
            <a:r>
              <a:rPr lang="en-US" altLang="zh-CN" i="1"/>
              <a:t>u</a:t>
            </a:r>
            <a:r>
              <a:rPr lang="en-US" altLang="zh-CN"/>
              <a:t>, </a:t>
            </a:r>
            <a:r>
              <a:rPr lang="en-US" altLang="zh-CN" i="1"/>
              <a:t>v </a:t>
            </a:r>
            <a:r>
              <a:rPr lang="zh-CN" altLang="en-US"/>
              <a:t>是自变量）</a:t>
            </a:r>
          </a:p>
        </p:txBody>
      </p:sp>
      <p:graphicFrame>
        <p:nvGraphicFramePr>
          <p:cNvPr id="44094" name="Object 62"/>
          <p:cNvGraphicFramePr>
            <a:graphicFrameLocks noChangeAspect="1"/>
          </p:cNvGraphicFramePr>
          <p:nvPr/>
        </p:nvGraphicFramePr>
        <p:xfrm>
          <a:off x="533400" y="4648200"/>
          <a:ext cx="6737350" cy="1035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5" name="Equation" r:id="rId7" imgW="89757360" imgH="13804920" progId="Equation.3">
                  <p:embed/>
                </p:oleObj>
              </mc:Choice>
              <mc:Fallback>
                <p:oleObj name="Equation" r:id="rId7" imgW="89757360" imgH="13804920" progId="Equation.3">
                  <p:embed/>
                  <p:pic>
                    <p:nvPicPr>
                      <p:cNvPr id="0" name="Picture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4648200"/>
                        <a:ext cx="6737350" cy="1035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95" name="Text Box 63"/>
          <p:cNvSpPr txBox="1">
            <a:spLocks noChangeArrowheads="1"/>
          </p:cNvSpPr>
          <p:nvPr/>
        </p:nvSpPr>
        <p:spPr bwMode="auto">
          <a:xfrm>
            <a:off x="669925" y="5759450"/>
            <a:ext cx="48275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而由多元复合函数求导法则知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4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4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4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63" grpId="0" autoUpdateAnimBg="0"/>
      <p:bldP spid="44092" grpId="0" autoUpdateAnimBg="0"/>
      <p:bldP spid="44095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Text Box 2"/>
          <p:cNvSpPr txBox="1">
            <a:spLocks noChangeArrowheads="1"/>
          </p:cNvSpPr>
          <p:nvPr/>
        </p:nvSpPr>
        <p:spPr bwMode="auto">
          <a:xfrm>
            <a:off x="381000" y="5410200"/>
            <a:ext cx="8305800" cy="111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zh-CN"/>
              <a:t>   </a:t>
            </a:r>
            <a:r>
              <a:rPr lang="zh-CN" altLang="en-US"/>
              <a:t>可见</a:t>
            </a:r>
            <a:r>
              <a:rPr lang="en-US" altLang="zh-CN"/>
              <a:t>,  </a:t>
            </a:r>
            <a:r>
              <a:rPr lang="zh-CN" altLang="en-US"/>
              <a:t>无论</a:t>
            </a:r>
            <a:r>
              <a:rPr lang="zh-CN" altLang="en-US" i="1"/>
              <a:t> </a:t>
            </a:r>
            <a:r>
              <a:rPr lang="en-US" altLang="zh-CN" i="1"/>
              <a:t>u , v </a:t>
            </a:r>
            <a:r>
              <a:rPr lang="zh-CN" altLang="en-US"/>
              <a:t>是自变量还是中间变量</a:t>
            </a:r>
            <a:r>
              <a:rPr lang="en-US" altLang="zh-CN"/>
              <a:t>,   </a:t>
            </a:r>
            <a:r>
              <a:rPr lang="zh-CN" altLang="en-US"/>
              <a:t>其全微分表达形式都一样</a:t>
            </a:r>
            <a:r>
              <a:rPr lang="en-US" altLang="zh-CN">
                <a:ea typeface="仿宋_GB2312" pitchFamily="49" charset="-122"/>
              </a:rPr>
              <a:t>,  </a:t>
            </a:r>
            <a:r>
              <a:rPr lang="zh-CN" altLang="en-US"/>
              <a:t>此性质叫做</a:t>
            </a:r>
            <a:r>
              <a:rPr lang="zh-CN" altLang="en-US">
                <a:solidFill>
                  <a:schemeClr val="tx2"/>
                </a:solidFill>
              </a:rPr>
              <a:t>全微分形式不变性</a:t>
            </a:r>
            <a:r>
              <a:rPr lang="en-US" altLang="zh-CN">
                <a:solidFill>
                  <a:schemeClr val="tx2"/>
                </a:solidFill>
              </a:rPr>
              <a:t>.</a:t>
            </a:r>
          </a:p>
        </p:txBody>
      </p:sp>
      <p:sp>
        <p:nvSpPr>
          <p:cNvPr id="13320" name="Text Box 7"/>
          <p:cNvSpPr txBox="1">
            <a:spLocks noChangeArrowheads="1"/>
          </p:cNvSpPr>
          <p:nvPr/>
        </p:nvSpPr>
        <p:spPr bwMode="auto">
          <a:xfrm>
            <a:off x="285750" y="1357313"/>
            <a:ext cx="8985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从而</a:t>
            </a:r>
          </a:p>
        </p:txBody>
      </p:sp>
      <p:graphicFrame>
        <p:nvGraphicFramePr>
          <p:cNvPr id="91144" name="Object 8"/>
          <p:cNvGraphicFramePr>
            <a:graphicFrameLocks noChangeAspect="1"/>
          </p:cNvGraphicFramePr>
          <p:nvPr/>
        </p:nvGraphicFramePr>
        <p:xfrm>
          <a:off x="1214438" y="1285875"/>
          <a:ext cx="3200400" cy="1035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9" name="Equation" r:id="rId3" imgW="42638400" imgH="13804920" progId="Equation.3">
                  <p:embed/>
                </p:oleObj>
              </mc:Choice>
              <mc:Fallback>
                <p:oleObj name="Equation" r:id="rId3" imgW="42638400" imgH="13804920" progId="Equation.3">
                  <p:embed/>
                  <p:pic>
                    <p:nvPicPr>
                      <p:cNvPr id="0" name="Picture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4438" y="1285875"/>
                        <a:ext cx="3200400" cy="1035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5" name="Object 73"/>
          <p:cNvGraphicFramePr>
            <a:graphicFrameLocks noChangeAspect="1"/>
          </p:cNvGraphicFramePr>
          <p:nvPr/>
        </p:nvGraphicFramePr>
        <p:xfrm>
          <a:off x="1271588" y="214313"/>
          <a:ext cx="6751637" cy="1033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70" name="公式" r:id="rId5" imgW="2819400" imgH="431800" progId="Equation.3">
                  <p:embed/>
                </p:oleObj>
              </mc:Choice>
              <mc:Fallback>
                <p:oleObj name="公式" r:id="rId5" imgW="2819400" imgH="431800" progId="Equation.3">
                  <p:embed/>
                  <p:pic>
                    <p:nvPicPr>
                      <p:cNvPr id="0" name="Picture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1588" y="214313"/>
                        <a:ext cx="6751637" cy="10334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22"/>
          <p:cNvGraphicFramePr>
            <a:graphicFrameLocks noChangeAspect="1"/>
          </p:cNvGraphicFramePr>
          <p:nvPr/>
        </p:nvGraphicFramePr>
        <p:xfrm>
          <a:off x="1714500" y="2357438"/>
          <a:ext cx="6965950" cy="1033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71" name="公式" r:id="rId7" imgW="2908300" imgH="431800" progId="Equation.3">
                  <p:embed/>
                </p:oleObj>
              </mc:Choice>
              <mc:Fallback>
                <p:oleObj name="公式" r:id="rId7" imgW="2908300" imgH="431800" progId="Equation.3">
                  <p:embed/>
                  <p:pic>
                    <p:nvPicPr>
                      <p:cNvPr id="0" name="Picture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4500" y="2357438"/>
                        <a:ext cx="6965950" cy="10334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23"/>
          <p:cNvGraphicFramePr>
            <a:graphicFrameLocks noChangeAspect="1"/>
          </p:cNvGraphicFramePr>
          <p:nvPr/>
        </p:nvGraphicFramePr>
        <p:xfrm>
          <a:off x="1714500" y="3429000"/>
          <a:ext cx="6965950" cy="1033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72" name="公式" r:id="rId9" imgW="2908300" imgH="431800" progId="Equation.3">
                  <p:embed/>
                </p:oleObj>
              </mc:Choice>
              <mc:Fallback>
                <p:oleObj name="公式" r:id="rId9" imgW="2908300" imgH="431800" progId="Equation.3">
                  <p:embed/>
                  <p:pic>
                    <p:nvPicPr>
                      <p:cNvPr id="0" name="Picture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4500" y="3429000"/>
                        <a:ext cx="6965950" cy="1033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24"/>
          <p:cNvGraphicFramePr>
            <a:graphicFrameLocks noChangeAspect="1"/>
          </p:cNvGraphicFramePr>
          <p:nvPr/>
        </p:nvGraphicFramePr>
        <p:xfrm>
          <a:off x="1714500" y="4357688"/>
          <a:ext cx="2616200" cy="1033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73" name="公式" r:id="rId11" imgW="1091726" imgH="431613" progId="Equation.3">
                  <p:embed/>
                </p:oleObj>
              </mc:Choice>
              <mc:Fallback>
                <p:oleObj name="公式" r:id="rId11" imgW="1091726" imgH="431613" progId="Equation.3">
                  <p:embed/>
                  <p:pic>
                    <p:nvPicPr>
                      <p:cNvPr id="0" name="Picture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4500" y="4357688"/>
                        <a:ext cx="2616200" cy="10334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1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1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38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50" name="Rectangle 62"/>
          <p:cNvSpPr>
            <a:spLocks noGrp="1" noChangeArrowheads="1"/>
          </p:cNvSpPr>
          <p:nvPr>
            <p:ph type="title" idx="4294967295"/>
          </p:nvPr>
        </p:nvSpPr>
        <p:spPr>
          <a:xfrm>
            <a:off x="323850" y="404813"/>
            <a:ext cx="1066800" cy="457200"/>
          </a:xfrm>
        </p:spPr>
        <p:txBody>
          <a:bodyPr/>
          <a:lstStyle/>
          <a:p>
            <a:pPr eaLnBrk="1" hangingPunct="1"/>
            <a:r>
              <a:rPr lang="zh-CN" altLang="en-US" sz="2800" b="1" smtClean="0">
                <a:ea typeface="楷体_GB2312" pitchFamily="49" charset="-122"/>
              </a:rPr>
              <a:t>例</a:t>
            </a:r>
            <a:r>
              <a:rPr lang="en-US" altLang="zh-CN" sz="2800" b="1" smtClean="0">
                <a:ea typeface="楷体_GB2312" pitchFamily="49" charset="-122"/>
              </a:rPr>
              <a:t>5.</a:t>
            </a:r>
            <a:endParaRPr lang="en-US" altLang="zh-CN" smtClean="0"/>
          </a:p>
        </p:txBody>
      </p:sp>
      <p:sp>
        <p:nvSpPr>
          <p:cNvPr id="14351" name="Text Box 72"/>
          <p:cNvSpPr txBox="1">
            <a:spLocks noChangeArrowheads="1"/>
          </p:cNvSpPr>
          <p:nvPr/>
        </p:nvSpPr>
        <p:spPr bwMode="auto">
          <a:xfrm>
            <a:off x="1295400" y="381000"/>
            <a:ext cx="6553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利用全微分形式不变性再解例</a:t>
            </a:r>
            <a:r>
              <a:rPr lang="en-US" altLang="zh-CN"/>
              <a:t>1 ,   </a:t>
            </a:r>
            <a:r>
              <a:rPr lang="zh-CN" altLang="en-US"/>
              <a:t>即</a:t>
            </a:r>
            <a:endParaRPr lang="zh-CN" altLang="en-US">
              <a:solidFill>
                <a:schemeClr val="accent2"/>
              </a:solidFill>
              <a:ea typeface="仿宋_GB2312" pitchFamily="49" charset="-122"/>
            </a:endParaRPr>
          </a:p>
        </p:txBody>
      </p:sp>
      <p:graphicFrame>
        <p:nvGraphicFramePr>
          <p:cNvPr id="14338" name="Object 73"/>
          <p:cNvGraphicFramePr>
            <a:graphicFrameLocks noChangeAspect="1"/>
          </p:cNvGraphicFramePr>
          <p:nvPr/>
        </p:nvGraphicFramePr>
        <p:xfrm>
          <a:off x="1143000" y="762000"/>
          <a:ext cx="7239000" cy="1033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70" name="Equation" r:id="rId3" imgW="3022600" imgH="431800" progId="Equation.3">
                  <p:embed/>
                </p:oleObj>
              </mc:Choice>
              <mc:Fallback>
                <p:oleObj name="Equation" r:id="rId3" imgW="3022600" imgH="431800" progId="Equation.3">
                  <p:embed/>
                  <p:pic>
                    <p:nvPicPr>
                      <p:cNvPr id="0" name="Picture 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762000"/>
                        <a:ext cx="7239000" cy="1033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70" name="Text Box 74"/>
          <p:cNvSpPr txBox="1">
            <a:spLocks noChangeArrowheads="1"/>
          </p:cNvSpPr>
          <p:nvPr/>
        </p:nvSpPr>
        <p:spPr bwMode="auto">
          <a:xfrm>
            <a:off x="381000" y="1524000"/>
            <a:ext cx="8985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解：</a:t>
            </a:r>
          </a:p>
        </p:txBody>
      </p:sp>
      <p:graphicFrame>
        <p:nvGraphicFramePr>
          <p:cNvPr id="29771" name="Object 75"/>
          <p:cNvGraphicFramePr>
            <a:graphicFrameLocks noChangeAspect="1"/>
          </p:cNvGraphicFramePr>
          <p:nvPr/>
        </p:nvGraphicFramePr>
        <p:xfrm>
          <a:off x="1295400" y="1600200"/>
          <a:ext cx="27432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71" name="Equation" r:id="rId5" imgW="35732880" imgH="7302600" progId="Equation.3">
                  <p:embed/>
                </p:oleObj>
              </mc:Choice>
              <mc:Fallback>
                <p:oleObj name="Equation" r:id="rId5" imgW="35732880" imgH="7302600" progId="Equation.3">
                  <p:embed/>
                  <p:pic>
                    <p:nvPicPr>
                      <p:cNvPr id="0" name="Picture 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1600200"/>
                        <a:ext cx="2743200" cy="558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73" name="Object 77"/>
          <p:cNvGraphicFramePr>
            <a:graphicFrameLocks noChangeAspect="1"/>
          </p:cNvGraphicFramePr>
          <p:nvPr/>
        </p:nvGraphicFramePr>
        <p:xfrm>
          <a:off x="3962400" y="2209800"/>
          <a:ext cx="2057400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72" name="Equation" r:id="rId7" imgW="25984080" imgH="7302600" progId="Equation.3">
                  <p:embed/>
                </p:oleObj>
              </mc:Choice>
              <mc:Fallback>
                <p:oleObj name="Equation" r:id="rId7" imgW="25984080" imgH="7302600" progId="Equation.3">
                  <p:embed/>
                  <p:pic>
                    <p:nvPicPr>
                      <p:cNvPr id="0" name="Picture 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2209800"/>
                        <a:ext cx="2057400" cy="577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74" name="Text Box 78"/>
          <p:cNvSpPr txBox="1">
            <a:spLocks noChangeArrowheads="1"/>
          </p:cNvSpPr>
          <p:nvPr/>
        </p:nvSpPr>
        <p:spPr bwMode="auto">
          <a:xfrm>
            <a:off x="533400" y="2819400"/>
            <a:ext cx="12557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注意到</a:t>
            </a:r>
          </a:p>
        </p:txBody>
      </p:sp>
      <p:graphicFrame>
        <p:nvGraphicFramePr>
          <p:cNvPr id="29775" name="Object 79"/>
          <p:cNvGraphicFramePr>
            <a:graphicFrameLocks noChangeAspect="1"/>
          </p:cNvGraphicFramePr>
          <p:nvPr/>
        </p:nvGraphicFramePr>
        <p:xfrm>
          <a:off x="1981200" y="2895600"/>
          <a:ext cx="2960688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73" name="Equation" r:id="rId9" imgW="38576160" imgH="7709040" progId="Equation.3">
                  <p:embed/>
                </p:oleObj>
              </mc:Choice>
              <mc:Fallback>
                <p:oleObj name="Equation" r:id="rId9" imgW="38576160" imgH="7709040" progId="Equation.3">
                  <p:embed/>
                  <p:pic>
                    <p:nvPicPr>
                      <p:cNvPr id="0" name="Picture 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2895600"/>
                        <a:ext cx="2960688" cy="590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77" name="Object 81"/>
          <p:cNvGraphicFramePr>
            <a:graphicFrameLocks noChangeAspect="1"/>
          </p:cNvGraphicFramePr>
          <p:nvPr/>
        </p:nvGraphicFramePr>
        <p:xfrm>
          <a:off x="1981200" y="3429000"/>
          <a:ext cx="2867025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74" name="Equation" r:id="rId11" imgW="37357560" imgH="7709040" progId="Equation.3">
                  <p:embed/>
                </p:oleObj>
              </mc:Choice>
              <mc:Fallback>
                <p:oleObj name="Equation" r:id="rId11" imgW="37357560" imgH="7709040" progId="Equation.3">
                  <p:embed/>
                  <p:pic>
                    <p:nvPicPr>
                      <p:cNvPr id="0" name="Picture 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3429000"/>
                        <a:ext cx="2867025" cy="590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80" name="Object 84"/>
          <p:cNvGraphicFramePr>
            <a:graphicFrameLocks noChangeAspect="1"/>
          </p:cNvGraphicFramePr>
          <p:nvPr/>
        </p:nvGraphicFramePr>
        <p:xfrm>
          <a:off x="609600" y="4038600"/>
          <a:ext cx="7513638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75" name="Equation" r:id="rId13" imgW="97881480" imgH="7302600" progId="Equation.3">
                  <p:embed/>
                </p:oleObj>
              </mc:Choice>
              <mc:Fallback>
                <p:oleObj name="Equation" r:id="rId13" imgW="97881480" imgH="7302600" progId="Equation.3">
                  <p:embed/>
                  <p:pic>
                    <p:nvPicPr>
                      <p:cNvPr id="0" name="Picture 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4038600"/>
                        <a:ext cx="7513638" cy="558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81" name="Object 85"/>
          <p:cNvGraphicFramePr>
            <a:graphicFrameLocks noChangeAspect="1"/>
          </p:cNvGraphicFramePr>
          <p:nvPr/>
        </p:nvGraphicFramePr>
        <p:xfrm>
          <a:off x="1500188" y="4714875"/>
          <a:ext cx="7010400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76" name="Equation" r:id="rId15" imgW="90163800" imgH="7302600" progId="Equation.3">
                  <p:embed/>
                </p:oleObj>
              </mc:Choice>
              <mc:Fallback>
                <p:oleObj name="Equation" r:id="rId15" imgW="90163800" imgH="7302600" progId="Equation.3">
                  <p:embed/>
                  <p:pic>
                    <p:nvPicPr>
                      <p:cNvPr id="0" name="Picture 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0188" y="4714875"/>
                        <a:ext cx="7010400" cy="568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87" name="Object 91"/>
          <p:cNvGraphicFramePr>
            <a:graphicFrameLocks noChangeAspect="1"/>
          </p:cNvGraphicFramePr>
          <p:nvPr/>
        </p:nvGraphicFramePr>
        <p:xfrm>
          <a:off x="6477000" y="5410200"/>
          <a:ext cx="1752600" cy="99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77" name="Equation" r:id="rId17" imgW="761669" imgH="431613" progId="Equation.3">
                  <p:embed/>
                </p:oleObj>
              </mc:Choice>
              <mc:Fallback>
                <p:oleObj name="Equation" r:id="rId17" imgW="761669" imgH="431613" progId="Equation.3">
                  <p:embed/>
                  <p:pic>
                    <p:nvPicPr>
                      <p:cNvPr id="0" name="Picture 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5410200"/>
                        <a:ext cx="1752600" cy="993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73"/>
          <p:cNvGraphicFramePr>
            <a:graphicFrameLocks noChangeAspect="1"/>
          </p:cNvGraphicFramePr>
          <p:nvPr/>
        </p:nvGraphicFramePr>
        <p:xfrm>
          <a:off x="1857375" y="2201863"/>
          <a:ext cx="2003425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78" name="公式" r:id="rId19" imgW="800100" imgH="228600" progId="Equation.3">
                  <p:embed/>
                </p:oleObj>
              </mc:Choice>
              <mc:Fallback>
                <p:oleObj name="公式" r:id="rId19" imgW="800100" imgH="228600" progId="Equation.3">
                  <p:embed/>
                  <p:pic>
                    <p:nvPicPr>
                      <p:cNvPr id="0" name="Picture 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7375" y="2201863"/>
                        <a:ext cx="2003425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96"/>
          <p:cNvGraphicFramePr>
            <a:graphicFrameLocks noChangeAspect="1"/>
          </p:cNvGraphicFramePr>
          <p:nvPr/>
        </p:nvGraphicFramePr>
        <p:xfrm>
          <a:off x="4929188" y="2928938"/>
          <a:ext cx="2192337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79" name="公式" r:id="rId21" imgW="914400" imgH="203200" progId="Equation.3">
                  <p:embed/>
                </p:oleObj>
              </mc:Choice>
              <mc:Fallback>
                <p:oleObj name="公式" r:id="rId21" imgW="914400" imgH="203200" progId="Equation.3">
                  <p:embed/>
                  <p:pic>
                    <p:nvPicPr>
                      <p:cNvPr id="0" name="Picture 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9188" y="2928938"/>
                        <a:ext cx="2192337" cy="485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97"/>
          <p:cNvGraphicFramePr>
            <a:graphicFrameLocks noChangeAspect="1"/>
          </p:cNvGraphicFramePr>
          <p:nvPr/>
        </p:nvGraphicFramePr>
        <p:xfrm>
          <a:off x="4929188" y="3500438"/>
          <a:ext cx="1735137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80" name="公式" r:id="rId23" imgW="723586" imgH="203112" progId="Equation.3">
                  <p:embed/>
                </p:oleObj>
              </mc:Choice>
              <mc:Fallback>
                <p:oleObj name="公式" r:id="rId23" imgW="723586" imgH="203112" progId="Equation.3">
                  <p:embed/>
                  <p:pic>
                    <p:nvPicPr>
                      <p:cNvPr id="0" name="Picture 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9188" y="3500438"/>
                        <a:ext cx="1735137" cy="485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98"/>
          <p:cNvGraphicFramePr>
            <a:graphicFrameLocks noChangeAspect="1"/>
          </p:cNvGraphicFramePr>
          <p:nvPr/>
        </p:nvGraphicFramePr>
        <p:xfrm>
          <a:off x="642938" y="5357813"/>
          <a:ext cx="5783262" cy="103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81" name="公式" r:id="rId25" imgW="2413000" imgH="431800" progId="Equation.3">
                  <p:embed/>
                </p:oleObj>
              </mc:Choice>
              <mc:Fallback>
                <p:oleObj name="公式" r:id="rId25" imgW="2413000" imgH="431800" progId="Equation.3">
                  <p:embed/>
                  <p:pic>
                    <p:nvPicPr>
                      <p:cNvPr id="0" name="Picture 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938" y="5357813"/>
                        <a:ext cx="5783262" cy="1031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9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9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9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9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9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9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9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9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70" grpId="0" autoUpdateAnimBg="0"/>
      <p:bldP spid="29774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124200" y="457200"/>
            <a:ext cx="2057400" cy="685800"/>
          </a:xfrm>
        </p:spPr>
        <p:txBody>
          <a:bodyPr/>
          <a:lstStyle/>
          <a:p>
            <a:pPr eaLnBrk="1" hangingPunct="1"/>
            <a:r>
              <a:rPr lang="zh-CN" altLang="en-US" sz="3200" b="1" smtClean="0">
                <a:solidFill>
                  <a:srgbClr val="FF9900"/>
                </a:solidFill>
                <a:ea typeface="楷体_GB2312" pitchFamily="49" charset="-122"/>
              </a:rPr>
              <a:t>小结</a:t>
            </a:r>
          </a:p>
        </p:txBody>
      </p:sp>
      <p:sp>
        <p:nvSpPr>
          <p:cNvPr id="65546" name="Text Box 10"/>
          <p:cNvSpPr txBox="1">
            <a:spLocks noChangeArrowheads="1"/>
          </p:cNvSpPr>
          <p:nvPr/>
        </p:nvSpPr>
        <p:spPr bwMode="auto">
          <a:xfrm>
            <a:off x="593725" y="1362075"/>
            <a:ext cx="54483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1.  </a:t>
            </a:r>
            <a:r>
              <a:rPr lang="zh-CN" altLang="en-US"/>
              <a:t>多元复合函数求导的 </a:t>
            </a:r>
            <a:r>
              <a:rPr lang="en-US" altLang="zh-CN"/>
              <a:t>3 </a:t>
            </a:r>
            <a:r>
              <a:rPr lang="zh-CN" altLang="en-US"/>
              <a:t>种情况 </a:t>
            </a:r>
            <a:r>
              <a:rPr lang="en-US" altLang="zh-CN"/>
              <a:t>.</a:t>
            </a:r>
          </a:p>
        </p:txBody>
      </p:sp>
      <p:sp>
        <p:nvSpPr>
          <p:cNvPr id="65547" name="Text Box 11"/>
          <p:cNvSpPr txBox="1">
            <a:spLocks noChangeArrowheads="1"/>
          </p:cNvSpPr>
          <p:nvPr/>
        </p:nvSpPr>
        <p:spPr bwMode="auto">
          <a:xfrm>
            <a:off x="611188" y="4221163"/>
            <a:ext cx="36512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2.  </a:t>
            </a:r>
            <a:r>
              <a:rPr lang="zh-CN" altLang="en-US"/>
              <a:t>全微分形式不变性 </a:t>
            </a:r>
            <a:r>
              <a:rPr lang="en-US" altLang="zh-CN"/>
              <a:t>.</a:t>
            </a:r>
          </a:p>
        </p:txBody>
      </p:sp>
      <p:sp>
        <p:nvSpPr>
          <p:cNvPr id="65548" name="Text Box 12"/>
          <p:cNvSpPr txBox="1">
            <a:spLocks noChangeArrowheads="1"/>
          </p:cNvSpPr>
          <p:nvPr/>
        </p:nvSpPr>
        <p:spPr bwMode="auto">
          <a:xfrm>
            <a:off x="1187450" y="2060575"/>
            <a:ext cx="37401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a. </a:t>
            </a:r>
            <a:r>
              <a:rPr lang="zh-CN" altLang="en-US"/>
              <a:t>注意画好变量关系图</a:t>
            </a:r>
          </a:p>
        </p:txBody>
      </p:sp>
      <p:sp>
        <p:nvSpPr>
          <p:cNvPr id="65549" name="Text Box 13"/>
          <p:cNvSpPr txBox="1">
            <a:spLocks noChangeArrowheads="1"/>
          </p:cNvSpPr>
          <p:nvPr/>
        </p:nvSpPr>
        <p:spPr bwMode="auto">
          <a:xfrm>
            <a:off x="1187450" y="2636838"/>
            <a:ext cx="7405688" cy="124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35000"/>
              </a:lnSpc>
            </a:pPr>
            <a:r>
              <a:rPr lang="en-US" altLang="zh-CN"/>
              <a:t>b. </a:t>
            </a:r>
            <a:r>
              <a:rPr lang="zh-CN" altLang="en-US"/>
              <a:t>大函数的自变量与中间函数的自变量相同时</a:t>
            </a:r>
            <a:r>
              <a:rPr lang="en-US" altLang="zh-CN"/>
              <a:t>,</a:t>
            </a:r>
          </a:p>
          <a:p>
            <a:pPr>
              <a:lnSpc>
                <a:spcPct val="135000"/>
              </a:lnSpc>
            </a:pPr>
            <a:r>
              <a:rPr lang="en-US" altLang="zh-CN"/>
              <a:t>     </a:t>
            </a:r>
            <a:r>
              <a:rPr lang="zh-CN" altLang="en-US"/>
              <a:t>要注意偏导数的写法</a:t>
            </a:r>
            <a:r>
              <a:rPr lang="en-US" altLang="zh-CN"/>
              <a:t>!</a:t>
            </a:r>
          </a:p>
        </p:txBody>
      </p:sp>
      <p:sp>
        <p:nvSpPr>
          <p:cNvPr id="65550" name="Text Box 14"/>
          <p:cNvSpPr txBox="1">
            <a:spLocks noChangeArrowheads="1"/>
          </p:cNvSpPr>
          <p:nvPr/>
        </p:nvSpPr>
        <p:spPr bwMode="auto">
          <a:xfrm>
            <a:off x="1239838" y="4910138"/>
            <a:ext cx="563721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一种非常有效又不容易出错的方法</a:t>
            </a:r>
            <a:r>
              <a:rPr lang="en-US" altLang="zh-CN"/>
              <a:t>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5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5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5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5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5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46" grpId="0"/>
      <p:bldP spid="65547" grpId="0"/>
      <p:bldP spid="65548" grpId="0"/>
      <p:bldP spid="65549" grpId="0"/>
      <p:bldP spid="6555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2"/>
          <p:cNvSpPr txBox="1">
            <a:spLocks noChangeArrowheads="1"/>
          </p:cNvSpPr>
          <p:nvPr/>
        </p:nvSpPr>
        <p:spPr bwMode="auto">
          <a:xfrm>
            <a:off x="611188" y="1844675"/>
            <a:ext cx="8229600" cy="4062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5400" dirty="0" err="1" smtClean="0">
                <a:ea typeface="仿宋_GB2312" pitchFamily="49" charset="-122"/>
              </a:rPr>
              <a:t>P</a:t>
            </a:r>
            <a:r>
              <a:rPr lang="en-US" altLang="zh-CN" dirty="0" err="1" smtClean="0">
                <a:ea typeface="仿宋_GB2312" pitchFamily="49" charset="-122"/>
              </a:rPr>
              <a:t>84</a:t>
            </a:r>
            <a:r>
              <a:rPr lang="en-US" altLang="zh-CN" dirty="0" smtClean="0">
                <a:ea typeface="仿宋_GB2312" pitchFamily="49" charset="-122"/>
              </a:rPr>
              <a:t> </a:t>
            </a:r>
            <a:r>
              <a:rPr lang="en-US" altLang="zh-CN" dirty="0">
                <a:ea typeface="仿宋_GB2312" pitchFamily="49" charset="-122"/>
              </a:rPr>
              <a:t>- </a:t>
            </a:r>
            <a:r>
              <a:rPr lang="en-US" altLang="zh-CN" dirty="0" smtClean="0">
                <a:ea typeface="仿宋_GB2312" pitchFamily="49" charset="-122"/>
              </a:rPr>
              <a:t>85</a:t>
            </a:r>
            <a:endParaRPr lang="en-US" altLang="zh-CN" sz="5400" dirty="0">
              <a:ea typeface="仿宋_GB2312" pitchFamily="49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sz="5400" dirty="0">
                <a:ea typeface="仿宋_GB2312" pitchFamily="49" charset="-122"/>
              </a:rPr>
              <a:t>     1          </a:t>
            </a:r>
            <a:r>
              <a:rPr lang="en-US" altLang="zh-CN" sz="5400" dirty="0" smtClean="0">
                <a:ea typeface="仿宋_GB2312" pitchFamily="49" charset="-122"/>
              </a:rPr>
              <a:t> 4           6        </a:t>
            </a:r>
          </a:p>
          <a:p>
            <a:pPr>
              <a:spcBef>
                <a:spcPct val="50000"/>
              </a:spcBef>
            </a:pPr>
            <a:r>
              <a:rPr lang="en-US" altLang="zh-CN" sz="5400" dirty="0">
                <a:ea typeface="仿宋_GB2312" pitchFamily="49" charset="-122"/>
              </a:rPr>
              <a:t> </a:t>
            </a:r>
            <a:r>
              <a:rPr lang="en-US" altLang="zh-CN" sz="5400" dirty="0" smtClean="0">
                <a:ea typeface="仿宋_GB2312" pitchFamily="49" charset="-122"/>
              </a:rPr>
              <a:t>    </a:t>
            </a:r>
            <a:r>
              <a:rPr lang="en-US" altLang="zh-CN" sz="5400" dirty="0">
                <a:ea typeface="仿宋_GB2312" pitchFamily="49" charset="-122"/>
              </a:rPr>
              <a:t>7      </a:t>
            </a:r>
            <a:r>
              <a:rPr lang="en-US" altLang="zh-CN" sz="5400" dirty="0" smtClean="0">
                <a:ea typeface="仿宋_GB2312" pitchFamily="49" charset="-122"/>
              </a:rPr>
              <a:t>    8</a:t>
            </a:r>
            <a:r>
              <a:rPr lang="en-US" altLang="zh-CN" sz="5400" dirty="0">
                <a:ea typeface="仿宋_GB2312" pitchFamily="49" charset="-122"/>
              </a:rPr>
              <a:t>/</a:t>
            </a:r>
            <a:r>
              <a:rPr lang="en-US" altLang="zh-CN" dirty="0"/>
              <a:t>(1)(3</a:t>
            </a:r>
            <a:r>
              <a:rPr lang="en-US" altLang="zh-CN"/>
              <a:t>)</a:t>
            </a:r>
            <a:r>
              <a:rPr lang="en-US" altLang="zh-CN" sz="5400">
                <a:ea typeface="仿宋_GB2312" pitchFamily="49" charset="-122"/>
              </a:rPr>
              <a:t> </a:t>
            </a:r>
            <a:r>
              <a:rPr lang="en-US" altLang="zh-CN" sz="5400" smtClean="0">
                <a:ea typeface="仿宋_GB2312" pitchFamily="49" charset="-122"/>
              </a:rPr>
              <a:t>     12</a:t>
            </a:r>
            <a:r>
              <a:rPr lang="en-US" altLang="zh-CN" sz="5400" dirty="0">
                <a:ea typeface="仿宋_GB2312" pitchFamily="49" charset="-122"/>
              </a:rPr>
              <a:t>/</a:t>
            </a:r>
            <a:r>
              <a:rPr lang="en-US" altLang="zh-CN" dirty="0">
                <a:ea typeface="仿宋_GB2312" pitchFamily="49" charset="-122"/>
              </a:rPr>
              <a:t>(1)</a:t>
            </a:r>
          </a:p>
          <a:p>
            <a:pPr>
              <a:spcBef>
                <a:spcPct val="50000"/>
              </a:spcBef>
            </a:pPr>
            <a:r>
              <a:rPr lang="en-US" altLang="zh-CN" dirty="0">
                <a:ea typeface="仿宋_GB2312" pitchFamily="49" charset="-122"/>
              </a:rPr>
              <a:t>      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609600"/>
            <a:ext cx="7772400" cy="990600"/>
          </a:xfrm>
        </p:spPr>
        <p:txBody>
          <a:bodyPr/>
          <a:lstStyle/>
          <a:p>
            <a:pPr eaLnBrk="1" hangingPunct="1"/>
            <a:r>
              <a:rPr lang="zh-CN" altLang="en-US" b="1" smtClean="0">
                <a:solidFill>
                  <a:srgbClr val="FF9933"/>
                </a:solidFill>
                <a:ea typeface="楷体_GB2312" pitchFamily="49" charset="-122"/>
              </a:rPr>
              <a:t>作业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7" name="Text Box 5"/>
          <p:cNvSpPr txBox="1">
            <a:spLocks noChangeArrowheads="1"/>
          </p:cNvSpPr>
          <p:nvPr/>
        </p:nvSpPr>
        <p:spPr bwMode="auto">
          <a:xfrm>
            <a:off x="381000" y="1295400"/>
            <a:ext cx="533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tx2"/>
                </a:solidFill>
              </a:rPr>
              <a:t>1.</a:t>
            </a:r>
            <a:r>
              <a:rPr lang="en-US" altLang="zh-CN" b="0"/>
              <a:t> </a:t>
            </a:r>
          </a:p>
        </p:txBody>
      </p:sp>
      <p:sp>
        <p:nvSpPr>
          <p:cNvPr id="15368" name="Rectangle 20"/>
          <p:cNvSpPr>
            <a:spLocks noGrp="1" noChangeArrowheads="1"/>
          </p:cNvSpPr>
          <p:nvPr>
            <p:ph type="title" idx="4294967295"/>
          </p:nvPr>
        </p:nvSpPr>
        <p:spPr>
          <a:xfrm>
            <a:off x="3124200" y="381000"/>
            <a:ext cx="2362200" cy="533400"/>
          </a:xfrm>
        </p:spPr>
        <p:txBody>
          <a:bodyPr/>
          <a:lstStyle/>
          <a:p>
            <a:pPr eaLnBrk="1" hangingPunct="1"/>
            <a:r>
              <a:rPr lang="zh-CN" altLang="en-US" sz="3200" b="1" smtClean="0">
                <a:solidFill>
                  <a:srgbClr val="FF9900"/>
                </a:solidFill>
                <a:ea typeface="楷体_GB2312" pitchFamily="49" charset="-122"/>
              </a:rPr>
              <a:t>课堂练习</a:t>
            </a:r>
            <a:endParaRPr lang="zh-CN" altLang="en-US" smtClean="0">
              <a:solidFill>
                <a:srgbClr val="FF9900"/>
              </a:solidFill>
            </a:endParaRPr>
          </a:p>
        </p:txBody>
      </p:sp>
      <p:sp>
        <p:nvSpPr>
          <p:cNvPr id="31784" name="Text Box 40"/>
          <p:cNvSpPr txBox="1">
            <a:spLocks noChangeArrowheads="1"/>
          </p:cNvSpPr>
          <p:nvPr/>
        </p:nvSpPr>
        <p:spPr bwMode="auto">
          <a:xfrm>
            <a:off x="609600" y="2286000"/>
            <a:ext cx="889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latin typeface="楷体_GB2312" pitchFamily="49" charset="-122"/>
              </a:rPr>
              <a:t>解</a:t>
            </a:r>
            <a:r>
              <a:rPr lang="en-US" altLang="zh-CN">
                <a:latin typeface="楷体_GB2312" pitchFamily="49" charset="-122"/>
              </a:rPr>
              <a:t>:</a:t>
            </a:r>
          </a:p>
        </p:txBody>
      </p:sp>
      <p:graphicFrame>
        <p:nvGraphicFramePr>
          <p:cNvPr id="15362" name="Object 43"/>
          <p:cNvGraphicFramePr>
            <a:graphicFrameLocks noChangeAspect="1"/>
          </p:cNvGraphicFramePr>
          <p:nvPr/>
        </p:nvGraphicFramePr>
        <p:xfrm>
          <a:off x="1066800" y="1119188"/>
          <a:ext cx="6553200" cy="1044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17" name="Equation" r:id="rId3" imgW="2705100" imgH="431800" progId="Equation.3">
                  <p:embed/>
                </p:oleObj>
              </mc:Choice>
              <mc:Fallback>
                <p:oleObj name="Equation" r:id="rId3" imgW="2705100" imgH="431800" progId="Equation.3">
                  <p:embed/>
                  <p:pic>
                    <p:nvPicPr>
                      <p:cNvPr id="0" name="Picture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1119188"/>
                        <a:ext cx="6553200" cy="1044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89" name="Object 45"/>
          <p:cNvGraphicFramePr>
            <a:graphicFrameLocks noChangeAspect="1"/>
          </p:cNvGraphicFramePr>
          <p:nvPr/>
        </p:nvGraphicFramePr>
        <p:xfrm>
          <a:off x="2209800" y="3298825"/>
          <a:ext cx="4419600" cy="51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18" name="Equation" r:id="rId5" imgW="1739900" imgH="203200" progId="Equation.3">
                  <p:embed/>
                </p:oleObj>
              </mc:Choice>
              <mc:Fallback>
                <p:oleObj name="Equation" r:id="rId5" imgW="1739900" imgH="203200" progId="Equation.3">
                  <p:embed/>
                  <p:pic>
                    <p:nvPicPr>
                      <p:cNvPr id="0" name="Picture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3298825"/>
                        <a:ext cx="4419600" cy="515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90" name="Object 46"/>
          <p:cNvGraphicFramePr>
            <a:graphicFrameLocks noChangeAspect="1"/>
          </p:cNvGraphicFramePr>
          <p:nvPr/>
        </p:nvGraphicFramePr>
        <p:xfrm>
          <a:off x="2162175" y="3962400"/>
          <a:ext cx="3678238" cy="1203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19" name="Equation" r:id="rId7" imgW="1435100" imgH="469900" progId="Equation.3">
                  <p:embed/>
                </p:oleObj>
              </mc:Choice>
              <mc:Fallback>
                <p:oleObj name="Equation" r:id="rId7" imgW="1435100" imgH="469900" progId="Equation.3">
                  <p:embed/>
                  <p:pic>
                    <p:nvPicPr>
                      <p:cNvPr id="0" name="Picture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2175" y="3962400"/>
                        <a:ext cx="3678238" cy="1203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91" name="Text Box 47"/>
          <p:cNvSpPr txBox="1">
            <a:spLocks noChangeArrowheads="1"/>
          </p:cNvSpPr>
          <p:nvPr/>
        </p:nvSpPr>
        <p:spPr bwMode="auto">
          <a:xfrm>
            <a:off x="457200" y="5029200"/>
            <a:ext cx="12557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另解：</a:t>
            </a:r>
          </a:p>
        </p:txBody>
      </p:sp>
      <p:graphicFrame>
        <p:nvGraphicFramePr>
          <p:cNvPr id="31792" name="Object 48"/>
          <p:cNvGraphicFramePr>
            <a:graphicFrameLocks noChangeAspect="1"/>
          </p:cNvGraphicFramePr>
          <p:nvPr/>
        </p:nvGraphicFramePr>
        <p:xfrm>
          <a:off x="762000" y="5715000"/>
          <a:ext cx="7772400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0" name="Equation" r:id="rId9" imgW="3136900" imgH="228600" progId="Equation.3">
                  <p:embed/>
                </p:oleObj>
              </mc:Choice>
              <mc:Fallback>
                <p:oleObj name="Equation" r:id="rId9" imgW="3136900" imgH="228600" progId="Equation.3">
                  <p:embed/>
                  <p:pic>
                    <p:nvPicPr>
                      <p:cNvPr id="0" name="Picture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5715000"/>
                        <a:ext cx="7772400" cy="565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45"/>
          <p:cNvGraphicFramePr>
            <a:graphicFrameLocks noChangeAspect="1"/>
          </p:cNvGraphicFramePr>
          <p:nvPr/>
        </p:nvGraphicFramePr>
        <p:xfrm>
          <a:off x="1643063" y="2000250"/>
          <a:ext cx="3257550" cy="1096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1" name="公式" r:id="rId11" imgW="1282700" imgH="431800" progId="Equation.3">
                  <p:embed/>
                </p:oleObj>
              </mc:Choice>
              <mc:Fallback>
                <p:oleObj name="公式" r:id="rId11" imgW="1282700" imgH="431800" progId="Equation.3">
                  <p:embed/>
                  <p:pic>
                    <p:nvPicPr>
                      <p:cNvPr id="0" name="Picture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3063" y="2000250"/>
                        <a:ext cx="3257550" cy="1096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1" name="组合 20"/>
          <p:cNvGrpSpPr/>
          <p:nvPr/>
        </p:nvGrpSpPr>
        <p:grpSpPr>
          <a:xfrm>
            <a:off x="6186510" y="2124068"/>
            <a:ext cx="2568575" cy="1132820"/>
            <a:chOff x="6186510" y="2124068"/>
            <a:chExt cx="2568575" cy="1132820"/>
          </a:xfrm>
        </p:grpSpPr>
        <p:sp>
          <p:nvSpPr>
            <p:cNvPr id="11" name="Line 58"/>
            <p:cNvSpPr>
              <a:spLocks noChangeShapeType="1"/>
            </p:cNvSpPr>
            <p:nvPr/>
          </p:nvSpPr>
          <p:spPr bwMode="auto">
            <a:xfrm flipV="1">
              <a:off x="6567510" y="2428868"/>
              <a:ext cx="838200" cy="2286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Line 59"/>
            <p:cNvSpPr>
              <a:spLocks noChangeShapeType="1"/>
            </p:cNvSpPr>
            <p:nvPr/>
          </p:nvSpPr>
          <p:spPr bwMode="auto">
            <a:xfrm>
              <a:off x="6567510" y="2809868"/>
              <a:ext cx="838200" cy="2286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Line 60"/>
            <p:cNvSpPr>
              <a:spLocks noChangeShapeType="1"/>
            </p:cNvSpPr>
            <p:nvPr/>
          </p:nvSpPr>
          <p:spPr bwMode="auto">
            <a:xfrm>
              <a:off x="7786710" y="3038468"/>
              <a:ext cx="6858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Line 62"/>
            <p:cNvSpPr>
              <a:spLocks noChangeShapeType="1"/>
            </p:cNvSpPr>
            <p:nvPr/>
          </p:nvSpPr>
          <p:spPr bwMode="auto">
            <a:xfrm>
              <a:off x="7786710" y="2428868"/>
              <a:ext cx="6858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Text Box 88"/>
            <p:cNvSpPr txBox="1">
              <a:spLocks noChangeArrowheads="1"/>
            </p:cNvSpPr>
            <p:nvPr/>
          </p:nvSpPr>
          <p:spPr bwMode="auto">
            <a:xfrm>
              <a:off x="8472510" y="2124068"/>
              <a:ext cx="282575" cy="519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i="1"/>
                <a:t>t</a:t>
              </a:r>
            </a:p>
          </p:txBody>
        </p:sp>
        <p:sp>
          <p:nvSpPr>
            <p:cNvPr id="17" name="Text Box 89"/>
            <p:cNvSpPr txBox="1">
              <a:spLocks noChangeArrowheads="1"/>
            </p:cNvSpPr>
            <p:nvPr/>
          </p:nvSpPr>
          <p:spPr bwMode="auto">
            <a:xfrm>
              <a:off x="8472510" y="2733668"/>
              <a:ext cx="282575" cy="519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i="1"/>
                <a:t>t</a:t>
              </a:r>
            </a:p>
          </p:txBody>
        </p:sp>
        <p:sp>
          <p:nvSpPr>
            <p:cNvPr id="18" name="Text Box 90"/>
            <p:cNvSpPr txBox="1">
              <a:spLocks noChangeArrowheads="1"/>
            </p:cNvSpPr>
            <p:nvPr/>
          </p:nvSpPr>
          <p:spPr bwMode="auto">
            <a:xfrm>
              <a:off x="7405710" y="2733668"/>
              <a:ext cx="343364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i="1" dirty="0" smtClean="0"/>
                <a:t>y</a:t>
              </a:r>
              <a:endParaRPr lang="en-US" altLang="zh-CN" i="1" dirty="0"/>
            </a:p>
          </p:txBody>
        </p:sp>
        <p:sp>
          <p:nvSpPr>
            <p:cNvPr id="19" name="Text Box 91"/>
            <p:cNvSpPr txBox="1">
              <a:spLocks noChangeArrowheads="1"/>
            </p:cNvSpPr>
            <p:nvPr/>
          </p:nvSpPr>
          <p:spPr bwMode="auto">
            <a:xfrm>
              <a:off x="7405710" y="2124068"/>
              <a:ext cx="382588" cy="519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i="1" dirty="0" smtClean="0"/>
                <a:t>x</a:t>
              </a:r>
              <a:endParaRPr lang="en-US" altLang="zh-CN" i="1" dirty="0"/>
            </a:p>
          </p:txBody>
        </p:sp>
        <p:sp>
          <p:nvSpPr>
            <p:cNvPr id="20" name="Text Box 93"/>
            <p:cNvSpPr txBox="1">
              <a:spLocks noChangeArrowheads="1"/>
            </p:cNvSpPr>
            <p:nvPr/>
          </p:nvSpPr>
          <p:spPr bwMode="auto">
            <a:xfrm>
              <a:off x="6186510" y="2428868"/>
              <a:ext cx="322263" cy="519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i="1"/>
                <a:t>z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1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1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1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1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84" grpId="0" autoUpdateAnimBg="0"/>
      <p:bldP spid="31791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865" name="Object 49"/>
          <p:cNvGraphicFramePr>
            <a:graphicFrameLocks noChangeAspect="1"/>
          </p:cNvGraphicFramePr>
          <p:nvPr/>
        </p:nvGraphicFramePr>
        <p:xfrm>
          <a:off x="976313" y="1066800"/>
          <a:ext cx="3316287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9" name="Equation" r:id="rId3" imgW="1358310" imgH="203112" progId="Equation.3">
                  <p:embed/>
                </p:oleObj>
              </mc:Choice>
              <mc:Fallback>
                <p:oleObj name="Equation" r:id="rId3" imgW="1358310" imgH="203112" progId="Equation.3">
                  <p:embed/>
                  <p:pic>
                    <p:nvPicPr>
                      <p:cNvPr id="0" name="Picture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6313" y="1066800"/>
                        <a:ext cx="3316287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66" name="Object 50"/>
          <p:cNvGraphicFramePr>
            <a:graphicFrameLocks noChangeAspect="1"/>
          </p:cNvGraphicFramePr>
          <p:nvPr/>
        </p:nvGraphicFramePr>
        <p:xfrm>
          <a:off x="1676400" y="1828800"/>
          <a:ext cx="2057400" cy="982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0" name="Equation" r:id="rId5" imgW="27202680" imgH="12992040" progId="Equation.3">
                  <p:embed/>
                </p:oleObj>
              </mc:Choice>
              <mc:Fallback>
                <p:oleObj name="Equation" r:id="rId5" imgW="27202680" imgH="12992040" progId="Equation.3">
                  <p:embed/>
                  <p:pic>
                    <p:nvPicPr>
                      <p:cNvPr id="0" name="Picture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1828800"/>
                        <a:ext cx="2057400" cy="982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67" name="Text Box 51"/>
          <p:cNvSpPr txBox="1">
            <a:spLocks noChangeArrowheads="1"/>
          </p:cNvSpPr>
          <p:nvPr/>
        </p:nvSpPr>
        <p:spPr bwMode="auto">
          <a:xfrm>
            <a:off x="4906963" y="2076450"/>
            <a:ext cx="29702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i="1">
                <a:ea typeface="黑体" pitchFamily="2" charset="-122"/>
              </a:rPr>
              <a:t>y </a:t>
            </a:r>
            <a:r>
              <a:rPr lang="en-US" altLang="zh-CN" sz="3200" i="1">
                <a:ea typeface="黑体" pitchFamily="2" charset="-122"/>
              </a:rPr>
              <a:t>——</a:t>
            </a:r>
            <a:r>
              <a:rPr lang="en-US" altLang="zh-CN" i="1">
                <a:ea typeface="黑体" pitchFamily="2" charset="-122"/>
              </a:rPr>
              <a:t> u </a:t>
            </a:r>
            <a:r>
              <a:rPr lang="en-US" altLang="zh-CN" sz="3200" i="1">
                <a:ea typeface="黑体" pitchFamily="2" charset="-122"/>
              </a:rPr>
              <a:t>——</a:t>
            </a:r>
            <a:r>
              <a:rPr lang="en-US" altLang="zh-CN" i="1">
                <a:ea typeface="黑体" pitchFamily="2" charset="-122"/>
              </a:rPr>
              <a:t> x</a:t>
            </a:r>
          </a:p>
        </p:txBody>
      </p:sp>
      <p:sp>
        <p:nvSpPr>
          <p:cNvPr id="34868" name="Text Box 52"/>
          <p:cNvSpPr txBox="1">
            <a:spLocks noChangeArrowheads="1"/>
          </p:cNvSpPr>
          <p:nvPr/>
        </p:nvSpPr>
        <p:spPr bwMode="auto">
          <a:xfrm>
            <a:off x="685800" y="3124200"/>
            <a:ext cx="607536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楷体_GB2312" pitchFamily="49" charset="-122"/>
              </a:rPr>
              <a:t>推广</a:t>
            </a:r>
            <a:r>
              <a:rPr lang="en-US" altLang="zh-CN">
                <a:latin typeface="楷体_GB2312" pitchFamily="49" charset="-122"/>
              </a:rPr>
              <a:t>: </a:t>
            </a:r>
            <a:r>
              <a:rPr lang="zh-CN" altLang="en-US">
                <a:latin typeface="楷体_GB2312" pitchFamily="49" charset="-122"/>
              </a:rPr>
              <a:t>多元复合函数求导的链式法则</a:t>
            </a:r>
          </a:p>
        </p:txBody>
      </p:sp>
      <p:sp>
        <p:nvSpPr>
          <p:cNvPr id="34869" name="Text Box 53"/>
          <p:cNvSpPr txBox="1">
            <a:spLocks noChangeArrowheads="1"/>
          </p:cNvSpPr>
          <p:nvPr/>
        </p:nvSpPr>
        <p:spPr bwMode="auto">
          <a:xfrm>
            <a:off x="1447800" y="3733800"/>
            <a:ext cx="6437313" cy="163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>
                <a:latin typeface="楷体_GB2312" pitchFamily="49" charset="-122"/>
              </a:rPr>
              <a:t>1.</a:t>
            </a:r>
            <a:r>
              <a:rPr lang="zh-CN" altLang="en-US">
                <a:latin typeface="楷体_GB2312" pitchFamily="49" charset="-122"/>
              </a:rPr>
              <a:t>中间变量均为一元函数</a:t>
            </a:r>
            <a:r>
              <a:rPr lang="en-US" altLang="zh-CN">
                <a:latin typeface="楷体_GB2312" pitchFamily="49" charset="-122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en-US" altLang="zh-CN">
                <a:latin typeface="楷体_GB2312" pitchFamily="49" charset="-122"/>
              </a:rPr>
              <a:t>2.</a:t>
            </a:r>
            <a:r>
              <a:rPr lang="zh-CN" altLang="en-US">
                <a:latin typeface="楷体_GB2312" pitchFamily="49" charset="-122"/>
              </a:rPr>
              <a:t>中间变量均为多元函数</a:t>
            </a:r>
            <a:r>
              <a:rPr lang="en-US" altLang="zh-CN">
                <a:latin typeface="楷体_GB2312" pitchFamily="49" charset="-122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en-US" altLang="zh-CN">
                <a:latin typeface="楷体_GB2312" pitchFamily="49" charset="-122"/>
              </a:rPr>
              <a:t>3.</a:t>
            </a:r>
            <a:r>
              <a:rPr lang="zh-CN" altLang="en-US">
                <a:latin typeface="楷体_GB2312" pitchFamily="49" charset="-122"/>
              </a:rPr>
              <a:t>中间变量既有一元函数又有多元函数</a:t>
            </a:r>
            <a:r>
              <a:rPr lang="en-US" altLang="zh-CN">
                <a:latin typeface="楷体_GB2312" pitchFamily="49" charset="-122"/>
              </a:rPr>
              <a:t>.</a:t>
            </a:r>
          </a:p>
        </p:txBody>
      </p:sp>
      <p:graphicFrame>
        <p:nvGraphicFramePr>
          <p:cNvPr id="34870" name="Object 54"/>
          <p:cNvGraphicFramePr>
            <a:graphicFrameLocks noChangeAspect="1"/>
          </p:cNvGraphicFramePr>
          <p:nvPr/>
        </p:nvGraphicFramePr>
        <p:xfrm>
          <a:off x="4302125" y="1066800"/>
          <a:ext cx="3394075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1" name="Equation" r:id="rId7" imgW="1269449" imgH="215806" progId="Equation.3">
                  <p:embed/>
                </p:oleObj>
              </mc:Choice>
              <mc:Fallback>
                <p:oleObj name="Equation" r:id="rId7" imgW="1269449" imgH="215806" progId="Equation.3">
                  <p:embed/>
                  <p:pic>
                    <p:nvPicPr>
                      <p:cNvPr id="0" name="Picture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02125" y="1066800"/>
                        <a:ext cx="3394075" cy="577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2" name="Rectangle 55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381000"/>
            <a:ext cx="5105400" cy="457200"/>
          </a:xfrm>
        </p:spPr>
        <p:txBody>
          <a:bodyPr/>
          <a:lstStyle/>
          <a:p>
            <a:pPr eaLnBrk="1" hangingPunct="1"/>
            <a:r>
              <a:rPr lang="zh-CN" altLang="en-US" sz="2800" b="1" smtClean="0">
                <a:ea typeface="楷体_GB2312" pitchFamily="49" charset="-122"/>
              </a:rPr>
              <a:t>一元复合函数求导的链式法则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4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4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4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4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4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67" grpId="0" autoUpdateAnimBg="0"/>
      <p:bldP spid="34868" grpId="0" autoUpdateAnimBg="0"/>
      <p:bldP spid="34869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386" name="Object 24"/>
          <p:cNvGraphicFramePr>
            <a:graphicFrameLocks noChangeAspect="1"/>
          </p:cNvGraphicFramePr>
          <p:nvPr/>
        </p:nvGraphicFramePr>
        <p:xfrm>
          <a:off x="838200" y="381000"/>
          <a:ext cx="7848600" cy="1050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52" name="Equation" r:id="rId3" imgW="3035300" imgH="406400" progId="Equation.3">
                  <p:embed/>
                </p:oleObj>
              </mc:Choice>
              <mc:Fallback>
                <p:oleObj name="Equation" r:id="rId3" imgW="3035300" imgH="406400" progId="Equation.3">
                  <p:embed/>
                  <p:pic>
                    <p:nvPicPr>
                      <p:cNvPr id="0" name="Picture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381000"/>
                        <a:ext cx="7848600" cy="1050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812" name="Object 36"/>
          <p:cNvGraphicFramePr>
            <a:graphicFrameLocks noChangeAspect="1"/>
          </p:cNvGraphicFramePr>
          <p:nvPr/>
        </p:nvGraphicFramePr>
        <p:xfrm>
          <a:off x="1371600" y="1487488"/>
          <a:ext cx="18288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53" name="公式" r:id="rId5" imgW="1600200" imgH="838200" progId="Equation.3">
                  <p:embed/>
                </p:oleObj>
              </mc:Choice>
              <mc:Fallback>
                <p:oleObj name="公式" r:id="rId5" imgW="1600200" imgH="838200" progId="Equation.3">
                  <p:embed/>
                  <p:pic>
                    <p:nvPicPr>
                      <p:cNvPr id="0" name="Picture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487488"/>
                        <a:ext cx="18288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813" name="Object 37"/>
          <p:cNvGraphicFramePr>
            <a:graphicFrameLocks noChangeAspect="1"/>
          </p:cNvGraphicFramePr>
          <p:nvPr/>
        </p:nvGraphicFramePr>
        <p:xfrm>
          <a:off x="990600" y="2438400"/>
          <a:ext cx="4495800" cy="1138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54" name="Equation" r:id="rId7" imgW="1954951" imgH="495085" progId="Equation.3">
                  <p:embed/>
                </p:oleObj>
              </mc:Choice>
              <mc:Fallback>
                <p:oleObj name="Equation" r:id="rId7" imgW="1954951" imgH="495085" progId="Equation.3">
                  <p:embed/>
                  <p:pic>
                    <p:nvPicPr>
                      <p:cNvPr id="0" name="Picture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438400"/>
                        <a:ext cx="4495800" cy="1138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814" name="Object 38"/>
          <p:cNvGraphicFramePr>
            <a:graphicFrameLocks noChangeAspect="1"/>
          </p:cNvGraphicFramePr>
          <p:nvPr/>
        </p:nvGraphicFramePr>
        <p:xfrm>
          <a:off x="609600" y="3810000"/>
          <a:ext cx="28194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55" name="Equation" r:id="rId9" imgW="2717800" imgH="914400" progId="Equation.3">
                  <p:embed/>
                </p:oleObj>
              </mc:Choice>
              <mc:Fallback>
                <p:oleObj name="Equation" r:id="rId9" imgW="2717800" imgH="914400" progId="Equation.3">
                  <p:embed/>
                  <p:pic>
                    <p:nvPicPr>
                      <p:cNvPr id="0" name="Picture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3810000"/>
                        <a:ext cx="2819400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815" name="Object 39"/>
          <p:cNvGraphicFramePr>
            <a:graphicFrameLocks noChangeAspect="1"/>
          </p:cNvGraphicFramePr>
          <p:nvPr/>
        </p:nvGraphicFramePr>
        <p:xfrm>
          <a:off x="900113" y="4868863"/>
          <a:ext cx="2316162" cy="1095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56" name="公式" r:id="rId11" imgW="965200" imgH="457200" progId="Equation.3">
                  <p:embed/>
                </p:oleObj>
              </mc:Choice>
              <mc:Fallback>
                <p:oleObj name="公式" r:id="rId11" imgW="965200" imgH="457200" progId="Equation.3">
                  <p:embed/>
                  <p:pic>
                    <p:nvPicPr>
                      <p:cNvPr id="0" name="Picture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4868863"/>
                        <a:ext cx="2316162" cy="1095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817" name="Text Box 41"/>
          <p:cNvSpPr txBox="1">
            <a:spLocks noChangeArrowheads="1"/>
          </p:cNvSpPr>
          <p:nvPr/>
        </p:nvSpPr>
        <p:spPr bwMode="auto">
          <a:xfrm>
            <a:off x="457200" y="1524000"/>
            <a:ext cx="838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解</a:t>
            </a:r>
            <a:r>
              <a:rPr lang="en-US" altLang="zh-CN"/>
              <a:t>:</a:t>
            </a:r>
          </a:p>
        </p:txBody>
      </p:sp>
      <p:graphicFrame>
        <p:nvGraphicFramePr>
          <p:cNvPr id="75818" name="Object 42"/>
          <p:cNvGraphicFramePr>
            <a:graphicFrameLocks noChangeAspect="1"/>
          </p:cNvGraphicFramePr>
          <p:nvPr/>
        </p:nvGraphicFramePr>
        <p:xfrm>
          <a:off x="3581400" y="3810000"/>
          <a:ext cx="44450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57" name="Equation" r:id="rId13" imgW="4445000" imgH="952500" progId="Equation.3">
                  <p:embed/>
                </p:oleObj>
              </mc:Choice>
              <mc:Fallback>
                <p:oleObj name="Equation" r:id="rId13" imgW="4445000" imgH="952500" progId="Equation.3">
                  <p:embed/>
                  <p:pic>
                    <p:nvPicPr>
                      <p:cNvPr id="0" name="Picture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3810000"/>
                        <a:ext cx="4445000" cy="952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3" name="Rectangle 43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609600"/>
            <a:ext cx="533400" cy="533400"/>
          </a:xfrm>
        </p:spPr>
        <p:txBody>
          <a:bodyPr/>
          <a:lstStyle/>
          <a:p>
            <a:pPr eaLnBrk="1" hangingPunct="1"/>
            <a:r>
              <a:rPr lang="en-US" altLang="zh-CN" sz="2800" b="1" smtClean="0">
                <a:ea typeface="楷体_GB2312" pitchFamily="49" charset="-122"/>
              </a:rPr>
              <a:t>2.</a:t>
            </a:r>
            <a:endParaRPr lang="en-US" altLang="zh-CN" smtClean="0"/>
          </a:p>
        </p:txBody>
      </p:sp>
      <p:grpSp>
        <p:nvGrpSpPr>
          <p:cNvPr id="2" name="Group 67"/>
          <p:cNvGrpSpPr>
            <a:grpSpLocks/>
          </p:cNvGrpSpPr>
          <p:nvPr/>
        </p:nvGrpSpPr>
        <p:grpSpPr bwMode="auto">
          <a:xfrm>
            <a:off x="6096000" y="1295400"/>
            <a:ext cx="2819400" cy="1662113"/>
            <a:chOff x="3744" y="816"/>
            <a:chExt cx="1776" cy="1047"/>
          </a:xfrm>
        </p:grpSpPr>
        <p:sp>
          <p:nvSpPr>
            <p:cNvPr id="16396" name="Line 55"/>
            <p:cNvSpPr>
              <a:spLocks noChangeShapeType="1"/>
            </p:cNvSpPr>
            <p:nvPr/>
          </p:nvSpPr>
          <p:spPr bwMode="auto">
            <a:xfrm flipV="1">
              <a:off x="4032" y="1296"/>
              <a:ext cx="528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97" name="Line 56"/>
            <p:cNvSpPr>
              <a:spLocks noChangeShapeType="1"/>
            </p:cNvSpPr>
            <p:nvPr/>
          </p:nvSpPr>
          <p:spPr bwMode="auto">
            <a:xfrm>
              <a:off x="4032" y="1536"/>
              <a:ext cx="528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98" name="Line 57"/>
            <p:cNvSpPr>
              <a:spLocks noChangeShapeType="1"/>
            </p:cNvSpPr>
            <p:nvPr/>
          </p:nvSpPr>
          <p:spPr bwMode="auto">
            <a:xfrm>
              <a:off x="4800" y="1248"/>
              <a:ext cx="432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99" name="Line 58"/>
            <p:cNvSpPr>
              <a:spLocks noChangeShapeType="1"/>
            </p:cNvSpPr>
            <p:nvPr/>
          </p:nvSpPr>
          <p:spPr bwMode="auto">
            <a:xfrm flipV="1">
              <a:off x="4800" y="1008"/>
              <a:ext cx="432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00" name="Text Box 59"/>
            <p:cNvSpPr txBox="1">
              <a:spLocks noChangeArrowheads="1"/>
            </p:cNvSpPr>
            <p:nvPr/>
          </p:nvSpPr>
          <p:spPr bwMode="auto">
            <a:xfrm>
              <a:off x="5232" y="816"/>
              <a:ext cx="203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i="1"/>
                <a:t>s</a:t>
              </a:r>
            </a:p>
          </p:txBody>
        </p:sp>
        <p:sp>
          <p:nvSpPr>
            <p:cNvPr id="16401" name="Text Box 60"/>
            <p:cNvSpPr txBox="1">
              <a:spLocks noChangeArrowheads="1"/>
            </p:cNvSpPr>
            <p:nvPr/>
          </p:nvSpPr>
          <p:spPr bwMode="auto">
            <a:xfrm>
              <a:off x="5280" y="1152"/>
              <a:ext cx="19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i="1"/>
                <a:t>t</a:t>
              </a:r>
            </a:p>
          </p:txBody>
        </p:sp>
        <p:sp>
          <p:nvSpPr>
            <p:cNvPr id="16402" name="Text Box 61"/>
            <p:cNvSpPr txBox="1">
              <a:spLocks noChangeArrowheads="1"/>
            </p:cNvSpPr>
            <p:nvPr/>
          </p:nvSpPr>
          <p:spPr bwMode="auto">
            <a:xfrm>
              <a:off x="4560" y="1488"/>
              <a:ext cx="215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i="1"/>
                <a:t>y</a:t>
              </a:r>
            </a:p>
          </p:txBody>
        </p:sp>
        <p:sp>
          <p:nvSpPr>
            <p:cNvPr id="16403" name="Text Box 62"/>
            <p:cNvSpPr txBox="1">
              <a:spLocks noChangeArrowheads="1"/>
            </p:cNvSpPr>
            <p:nvPr/>
          </p:nvSpPr>
          <p:spPr bwMode="auto">
            <a:xfrm>
              <a:off x="4560" y="1056"/>
              <a:ext cx="24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i="1"/>
                <a:t>x</a:t>
              </a:r>
            </a:p>
          </p:txBody>
        </p:sp>
        <p:sp>
          <p:nvSpPr>
            <p:cNvPr id="16404" name="Text Box 63"/>
            <p:cNvSpPr txBox="1">
              <a:spLocks noChangeArrowheads="1"/>
            </p:cNvSpPr>
            <p:nvPr/>
          </p:nvSpPr>
          <p:spPr bwMode="auto">
            <a:xfrm>
              <a:off x="3792" y="1296"/>
              <a:ext cx="203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i="1"/>
                <a:t>z</a:t>
              </a:r>
            </a:p>
          </p:txBody>
        </p:sp>
        <p:sp>
          <p:nvSpPr>
            <p:cNvPr id="16405" name="Line 64"/>
            <p:cNvSpPr>
              <a:spLocks noChangeShapeType="1"/>
            </p:cNvSpPr>
            <p:nvPr/>
          </p:nvSpPr>
          <p:spPr bwMode="auto">
            <a:xfrm>
              <a:off x="4800" y="1680"/>
              <a:ext cx="4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06" name="Text Box 65"/>
            <p:cNvSpPr txBox="1">
              <a:spLocks noChangeArrowheads="1"/>
            </p:cNvSpPr>
            <p:nvPr/>
          </p:nvSpPr>
          <p:spPr bwMode="auto">
            <a:xfrm>
              <a:off x="5280" y="1536"/>
              <a:ext cx="24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i="1"/>
                <a:t>t</a:t>
              </a:r>
            </a:p>
          </p:txBody>
        </p:sp>
        <p:sp>
          <p:nvSpPr>
            <p:cNvPr id="16407" name="Rectangle 66"/>
            <p:cNvSpPr>
              <a:spLocks noChangeArrowheads="1"/>
            </p:cNvSpPr>
            <p:nvPr/>
          </p:nvSpPr>
          <p:spPr bwMode="auto">
            <a:xfrm>
              <a:off x="3744" y="912"/>
              <a:ext cx="1776" cy="912"/>
            </a:xfrm>
            <a:prstGeom prst="rect">
              <a:avLst/>
            </a:prstGeom>
            <a:noFill/>
            <a:ln w="9525">
              <a:solidFill>
                <a:srgbClr val="66FF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5844" name="Text Box 68"/>
          <p:cNvSpPr txBox="1">
            <a:spLocks noChangeArrowheads="1"/>
          </p:cNvSpPr>
          <p:nvPr/>
        </p:nvSpPr>
        <p:spPr bwMode="auto">
          <a:xfrm>
            <a:off x="2555875" y="6092825"/>
            <a:ext cx="59626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可用</a:t>
            </a:r>
            <a:r>
              <a:rPr lang="zh-CN" altLang="en-US">
                <a:solidFill>
                  <a:schemeClr val="tx2"/>
                </a:solidFill>
              </a:rPr>
              <a:t>代入法</a:t>
            </a:r>
            <a:r>
              <a:rPr lang="zh-CN" altLang="en-US"/>
              <a:t>或</a:t>
            </a:r>
            <a:r>
              <a:rPr lang="zh-CN" altLang="en-US">
                <a:solidFill>
                  <a:schemeClr val="tx2"/>
                </a:solidFill>
              </a:rPr>
              <a:t>全微分形式不变性</a:t>
            </a:r>
            <a:r>
              <a:rPr lang="zh-CN" altLang="en-US"/>
              <a:t>另解</a:t>
            </a:r>
            <a:r>
              <a:rPr lang="en-US" altLang="zh-CN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5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5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5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5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5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5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5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817" grpId="0" autoUpdateAnimBg="0"/>
      <p:bldP spid="75844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7" name="Rectangle 17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533400"/>
            <a:ext cx="685800" cy="457200"/>
          </a:xfrm>
        </p:spPr>
        <p:txBody>
          <a:bodyPr/>
          <a:lstStyle/>
          <a:p>
            <a:pPr eaLnBrk="1" hangingPunct="1"/>
            <a:r>
              <a:rPr lang="en-US" altLang="zh-CN" sz="2800" b="1" smtClean="0">
                <a:ea typeface="楷体_GB2312" pitchFamily="49" charset="-122"/>
              </a:rPr>
              <a:t>3.</a:t>
            </a:r>
          </a:p>
        </p:txBody>
      </p:sp>
      <p:graphicFrame>
        <p:nvGraphicFramePr>
          <p:cNvPr id="17410" name="Object 27"/>
          <p:cNvGraphicFramePr>
            <a:graphicFrameLocks noChangeAspect="1"/>
          </p:cNvGraphicFramePr>
          <p:nvPr/>
        </p:nvGraphicFramePr>
        <p:xfrm>
          <a:off x="1219200" y="457200"/>
          <a:ext cx="7620000" cy="661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87" name="Equation" r:id="rId3" imgW="3213100" imgH="279400" progId="Equation.3">
                  <p:embed/>
                </p:oleObj>
              </mc:Choice>
              <mc:Fallback>
                <p:oleObj name="Equation" r:id="rId3" imgW="3213100" imgH="279400" progId="Equation.3">
                  <p:embed/>
                  <p:pic>
                    <p:nvPicPr>
                      <p:cNvPr id="0" name="Picture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457200"/>
                        <a:ext cx="7620000" cy="661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108" name="Text Box 28"/>
          <p:cNvSpPr txBox="1">
            <a:spLocks noChangeArrowheads="1"/>
          </p:cNvSpPr>
          <p:nvPr/>
        </p:nvSpPr>
        <p:spPr bwMode="auto">
          <a:xfrm>
            <a:off x="365125" y="1187450"/>
            <a:ext cx="8985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解：</a:t>
            </a:r>
          </a:p>
        </p:txBody>
      </p:sp>
      <p:graphicFrame>
        <p:nvGraphicFramePr>
          <p:cNvPr id="46110" name="Object 30"/>
          <p:cNvGraphicFramePr>
            <a:graphicFrameLocks noChangeAspect="1"/>
          </p:cNvGraphicFramePr>
          <p:nvPr/>
        </p:nvGraphicFramePr>
        <p:xfrm>
          <a:off x="609600" y="3581400"/>
          <a:ext cx="3276600" cy="1030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88" name="Equation" r:id="rId5" imgW="1371600" imgH="431800" progId="Equation.3">
                  <p:embed/>
                </p:oleObj>
              </mc:Choice>
              <mc:Fallback>
                <p:oleObj name="Equation" r:id="rId5" imgW="1371600" imgH="431800" progId="Equation.3">
                  <p:embed/>
                  <p:pic>
                    <p:nvPicPr>
                      <p:cNvPr id="0" name="Picture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3581400"/>
                        <a:ext cx="3276600" cy="1030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111" name="Object 31"/>
          <p:cNvGraphicFramePr>
            <a:graphicFrameLocks noChangeAspect="1"/>
          </p:cNvGraphicFramePr>
          <p:nvPr/>
        </p:nvGraphicFramePr>
        <p:xfrm>
          <a:off x="838200" y="2286000"/>
          <a:ext cx="4343400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89" name="Equation" r:id="rId7" imgW="1815312" imgH="406224" progId="Equation.3">
                  <p:embed/>
                </p:oleObj>
              </mc:Choice>
              <mc:Fallback>
                <p:oleObj name="Equation" r:id="rId7" imgW="1815312" imgH="406224" progId="Equation.3">
                  <p:embed/>
                  <p:pic>
                    <p:nvPicPr>
                      <p:cNvPr id="0" name="Picture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2286000"/>
                        <a:ext cx="4343400" cy="971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112" name="Object 32"/>
          <p:cNvGraphicFramePr>
            <a:graphicFrameLocks noChangeAspect="1"/>
          </p:cNvGraphicFramePr>
          <p:nvPr/>
        </p:nvGraphicFramePr>
        <p:xfrm>
          <a:off x="5257800" y="2286000"/>
          <a:ext cx="3384550" cy="1012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90" name="Equation" r:id="rId9" imgW="1358310" imgH="406224" progId="Equation.3">
                  <p:embed/>
                </p:oleObj>
              </mc:Choice>
              <mc:Fallback>
                <p:oleObj name="Equation" r:id="rId9" imgW="1358310" imgH="406224" progId="Equation.3">
                  <p:embed/>
                  <p:pic>
                    <p:nvPicPr>
                      <p:cNvPr id="0" name="Picture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2286000"/>
                        <a:ext cx="3384550" cy="1012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113" name="Object 33"/>
          <p:cNvGraphicFramePr>
            <a:graphicFrameLocks noChangeAspect="1"/>
          </p:cNvGraphicFramePr>
          <p:nvPr/>
        </p:nvGraphicFramePr>
        <p:xfrm>
          <a:off x="609600" y="4848225"/>
          <a:ext cx="44958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91" name="Equation" r:id="rId11" imgW="1968500" imgH="406400" progId="Equation.3">
                  <p:embed/>
                </p:oleObj>
              </mc:Choice>
              <mc:Fallback>
                <p:oleObj name="Equation" r:id="rId11" imgW="1968500" imgH="406400" progId="Equation.3">
                  <p:embed/>
                  <p:pic>
                    <p:nvPicPr>
                      <p:cNvPr id="0" name="Picture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4848225"/>
                        <a:ext cx="4495800" cy="927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114" name="Object 34"/>
          <p:cNvGraphicFramePr>
            <a:graphicFrameLocks noChangeAspect="1"/>
          </p:cNvGraphicFramePr>
          <p:nvPr/>
        </p:nvGraphicFramePr>
        <p:xfrm>
          <a:off x="5105400" y="4876800"/>
          <a:ext cx="3497263" cy="947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92" name="Equation" r:id="rId13" imgW="1497950" imgH="406224" progId="Equation.3">
                  <p:embed/>
                </p:oleObj>
              </mc:Choice>
              <mc:Fallback>
                <p:oleObj name="Equation" r:id="rId13" imgW="1497950" imgH="406224" progId="Equation.3">
                  <p:embed/>
                  <p:pic>
                    <p:nvPicPr>
                      <p:cNvPr id="0" name="Picture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4876800"/>
                        <a:ext cx="3497263" cy="947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115" name="Text Box 35"/>
          <p:cNvSpPr txBox="1">
            <a:spLocks noChangeArrowheads="1"/>
          </p:cNvSpPr>
          <p:nvPr/>
        </p:nvSpPr>
        <p:spPr bwMode="auto">
          <a:xfrm>
            <a:off x="609600" y="5943600"/>
            <a:ext cx="49133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最后将 </a:t>
            </a:r>
            <a:r>
              <a:rPr lang="en-US" altLang="zh-CN" i="1"/>
              <a:t>u</a:t>
            </a:r>
            <a:r>
              <a:rPr lang="en-US" altLang="zh-CN"/>
              <a:t>, </a:t>
            </a:r>
            <a:r>
              <a:rPr lang="en-US" altLang="zh-CN" i="1"/>
              <a:t>v </a:t>
            </a:r>
            <a:r>
              <a:rPr lang="zh-CN" altLang="en-US"/>
              <a:t>的表达式代入即可</a:t>
            </a:r>
            <a:r>
              <a:rPr lang="en-US" altLang="zh-CN"/>
              <a:t>.</a:t>
            </a:r>
          </a:p>
        </p:txBody>
      </p:sp>
      <p:graphicFrame>
        <p:nvGraphicFramePr>
          <p:cNvPr id="14" name="Object 30"/>
          <p:cNvGraphicFramePr>
            <a:graphicFrameLocks noChangeAspect="1"/>
          </p:cNvGraphicFramePr>
          <p:nvPr/>
        </p:nvGraphicFramePr>
        <p:xfrm>
          <a:off x="1214438" y="1143000"/>
          <a:ext cx="3094037" cy="969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93" name="公式" r:id="rId15" imgW="1294838" imgH="406224" progId="Equation.3">
                  <p:embed/>
                </p:oleObj>
              </mc:Choice>
              <mc:Fallback>
                <p:oleObj name="公式" r:id="rId15" imgW="1294838" imgH="406224" progId="Equation.3">
                  <p:embed/>
                  <p:pic>
                    <p:nvPicPr>
                      <p:cNvPr id="0" name="Picture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4438" y="1143000"/>
                        <a:ext cx="3094037" cy="969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8" name="组合 37"/>
          <p:cNvGrpSpPr/>
          <p:nvPr/>
        </p:nvGrpSpPr>
        <p:grpSpPr>
          <a:xfrm>
            <a:off x="5786446" y="3071810"/>
            <a:ext cx="2819400" cy="1890713"/>
            <a:chOff x="5900758" y="3052762"/>
            <a:chExt cx="2819400" cy="1890713"/>
          </a:xfrm>
        </p:grpSpPr>
        <p:sp>
          <p:nvSpPr>
            <p:cNvPr id="25" name="Line 53"/>
            <p:cNvSpPr>
              <a:spLocks noChangeShapeType="1"/>
            </p:cNvSpPr>
            <p:nvPr/>
          </p:nvSpPr>
          <p:spPr bwMode="auto">
            <a:xfrm flipV="1">
              <a:off x="6281758" y="3814762"/>
              <a:ext cx="838200" cy="2286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Line 54"/>
            <p:cNvSpPr>
              <a:spLocks noChangeShapeType="1"/>
            </p:cNvSpPr>
            <p:nvPr/>
          </p:nvSpPr>
          <p:spPr bwMode="auto">
            <a:xfrm>
              <a:off x="6281758" y="4195762"/>
              <a:ext cx="838200" cy="2286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Line 55"/>
            <p:cNvSpPr>
              <a:spLocks noChangeShapeType="1"/>
            </p:cNvSpPr>
            <p:nvPr/>
          </p:nvSpPr>
          <p:spPr bwMode="auto">
            <a:xfrm>
              <a:off x="7500958" y="3738562"/>
              <a:ext cx="685800" cy="1524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Line 56"/>
            <p:cNvSpPr>
              <a:spLocks noChangeShapeType="1"/>
            </p:cNvSpPr>
            <p:nvPr/>
          </p:nvSpPr>
          <p:spPr bwMode="auto">
            <a:xfrm flipV="1">
              <a:off x="7500958" y="3357562"/>
              <a:ext cx="685800" cy="2286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Text Box 57"/>
            <p:cNvSpPr txBox="1">
              <a:spLocks noChangeArrowheads="1"/>
            </p:cNvSpPr>
            <p:nvPr/>
          </p:nvSpPr>
          <p:spPr bwMode="auto">
            <a:xfrm>
              <a:off x="8186758" y="3052762"/>
              <a:ext cx="361950" cy="519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i="1"/>
                <a:t>x</a:t>
              </a:r>
            </a:p>
          </p:txBody>
        </p:sp>
        <p:sp>
          <p:nvSpPr>
            <p:cNvPr id="30" name="Text Box 58"/>
            <p:cNvSpPr txBox="1">
              <a:spLocks noChangeArrowheads="1"/>
            </p:cNvSpPr>
            <p:nvPr/>
          </p:nvSpPr>
          <p:spPr bwMode="auto">
            <a:xfrm>
              <a:off x="8262958" y="3509962"/>
              <a:ext cx="341313" cy="519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i="1"/>
                <a:t>y</a:t>
              </a:r>
            </a:p>
          </p:txBody>
        </p:sp>
        <p:sp>
          <p:nvSpPr>
            <p:cNvPr id="31" name="Text Box 59"/>
            <p:cNvSpPr txBox="1">
              <a:spLocks noChangeArrowheads="1"/>
            </p:cNvSpPr>
            <p:nvPr/>
          </p:nvSpPr>
          <p:spPr bwMode="auto">
            <a:xfrm>
              <a:off x="7119958" y="4119562"/>
              <a:ext cx="341313" cy="519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i="1"/>
                <a:t>v</a:t>
              </a:r>
            </a:p>
          </p:txBody>
        </p:sp>
        <p:sp>
          <p:nvSpPr>
            <p:cNvPr id="32" name="Text Box 60"/>
            <p:cNvSpPr txBox="1">
              <a:spLocks noChangeArrowheads="1"/>
            </p:cNvSpPr>
            <p:nvPr/>
          </p:nvSpPr>
          <p:spPr bwMode="auto">
            <a:xfrm>
              <a:off x="7119958" y="3433762"/>
              <a:ext cx="382588" cy="519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i="1"/>
                <a:t>u</a:t>
              </a:r>
            </a:p>
          </p:txBody>
        </p:sp>
        <p:sp>
          <p:nvSpPr>
            <p:cNvPr id="33" name="Text Box 61"/>
            <p:cNvSpPr txBox="1">
              <a:spLocks noChangeArrowheads="1"/>
            </p:cNvSpPr>
            <p:nvPr/>
          </p:nvSpPr>
          <p:spPr bwMode="auto">
            <a:xfrm>
              <a:off x="5900758" y="3814762"/>
              <a:ext cx="322263" cy="519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i="1"/>
                <a:t>z</a:t>
              </a:r>
            </a:p>
          </p:txBody>
        </p:sp>
        <p:sp>
          <p:nvSpPr>
            <p:cNvPr id="34" name="Line 62"/>
            <p:cNvSpPr>
              <a:spLocks noChangeShapeType="1"/>
            </p:cNvSpPr>
            <p:nvPr/>
          </p:nvSpPr>
          <p:spPr bwMode="auto">
            <a:xfrm>
              <a:off x="7500958" y="4576762"/>
              <a:ext cx="722313" cy="1524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Line 63"/>
            <p:cNvSpPr>
              <a:spLocks noChangeShapeType="1"/>
            </p:cNvSpPr>
            <p:nvPr/>
          </p:nvSpPr>
          <p:spPr bwMode="auto">
            <a:xfrm flipV="1">
              <a:off x="7500958" y="4271962"/>
              <a:ext cx="722313" cy="1524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Text Box 64"/>
            <p:cNvSpPr txBox="1">
              <a:spLocks noChangeArrowheads="1"/>
            </p:cNvSpPr>
            <p:nvPr/>
          </p:nvSpPr>
          <p:spPr bwMode="auto">
            <a:xfrm>
              <a:off x="8262958" y="3967162"/>
              <a:ext cx="457200" cy="519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i="1"/>
                <a:t>x</a:t>
              </a:r>
            </a:p>
          </p:txBody>
        </p:sp>
        <p:sp>
          <p:nvSpPr>
            <p:cNvPr id="37" name="Text Box 65"/>
            <p:cNvSpPr txBox="1">
              <a:spLocks noChangeArrowheads="1"/>
            </p:cNvSpPr>
            <p:nvPr/>
          </p:nvSpPr>
          <p:spPr bwMode="auto">
            <a:xfrm>
              <a:off x="8262958" y="4424362"/>
              <a:ext cx="381000" cy="519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i="1"/>
                <a:t>y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6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6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6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6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6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6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6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108" grpId="0" autoUpdateAnimBg="0"/>
      <p:bldP spid="46115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8" name="Rectangle 10"/>
          <p:cNvSpPr>
            <a:spLocks noGrp="1" noChangeArrowheads="1"/>
          </p:cNvSpPr>
          <p:nvPr>
            <p:ph type="title" idx="4294967295"/>
          </p:nvPr>
        </p:nvSpPr>
        <p:spPr>
          <a:xfrm>
            <a:off x="468313" y="620713"/>
            <a:ext cx="457200" cy="457200"/>
          </a:xfrm>
        </p:spPr>
        <p:txBody>
          <a:bodyPr/>
          <a:lstStyle/>
          <a:p>
            <a:pPr eaLnBrk="1" hangingPunct="1"/>
            <a:r>
              <a:rPr lang="en-US" altLang="zh-CN" sz="2800" b="1" smtClean="0"/>
              <a:t>4.</a:t>
            </a:r>
          </a:p>
        </p:txBody>
      </p:sp>
      <p:graphicFrame>
        <p:nvGraphicFramePr>
          <p:cNvPr id="18434" name="Object 16"/>
          <p:cNvGraphicFramePr>
            <a:graphicFrameLocks noChangeAspect="1"/>
          </p:cNvGraphicFramePr>
          <p:nvPr/>
        </p:nvGraphicFramePr>
        <p:xfrm>
          <a:off x="1066800" y="381000"/>
          <a:ext cx="5029200" cy="982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78" name="Equation" r:id="rId3" imgW="2209800" imgH="431800" progId="Equation.3">
                  <p:embed/>
                </p:oleObj>
              </mc:Choice>
              <mc:Fallback>
                <p:oleObj name="Equation" r:id="rId3" imgW="2209800" imgH="431800" progId="Equation.3">
                  <p:embed/>
                  <p:pic>
                    <p:nvPicPr>
                      <p:cNvPr id="0" name="Picture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381000"/>
                        <a:ext cx="5029200" cy="982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21" name="Text Box 17"/>
          <p:cNvSpPr txBox="1">
            <a:spLocks noChangeArrowheads="1"/>
          </p:cNvSpPr>
          <p:nvPr/>
        </p:nvSpPr>
        <p:spPr bwMode="auto">
          <a:xfrm>
            <a:off x="457200" y="1447800"/>
            <a:ext cx="8985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解：</a:t>
            </a:r>
          </a:p>
        </p:txBody>
      </p:sp>
      <p:graphicFrame>
        <p:nvGraphicFramePr>
          <p:cNvPr id="47122" name="Object 18"/>
          <p:cNvGraphicFramePr>
            <a:graphicFrameLocks noChangeAspect="1"/>
          </p:cNvGraphicFramePr>
          <p:nvPr/>
        </p:nvGraphicFramePr>
        <p:xfrm>
          <a:off x="1282700" y="1371600"/>
          <a:ext cx="2884488" cy="102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79" name="Equation" r:id="rId5" imgW="1218671" imgH="431613" progId="Equation.3">
                  <p:embed/>
                </p:oleObj>
              </mc:Choice>
              <mc:Fallback>
                <p:oleObj name="Equation" r:id="rId5" imgW="1218671" imgH="431613" progId="Equation.3">
                  <p:embed/>
                  <p:pic>
                    <p:nvPicPr>
                      <p:cNvPr id="0" name="Picture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2700" y="1371600"/>
                        <a:ext cx="2884488" cy="1022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23" name="Object 19"/>
          <p:cNvGraphicFramePr>
            <a:graphicFrameLocks noChangeAspect="1"/>
          </p:cNvGraphicFramePr>
          <p:nvPr/>
        </p:nvGraphicFramePr>
        <p:xfrm>
          <a:off x="1981200" y="2514600"/>
          <a:ext cx="4044950" cy="1065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80" name="Equation" r:id="rId7" imgW="1688367" imgH="444307" progId="Equation.3">
                  <p:embed/>
                </p:oleObj>
              </mc:Choice>
              <mc:Fallback>
                <p:oleObj name="Equation" r:id="rId7" imgW="1688367" imgH="444307" progId="Equation.3">
                  <p:embed/>
                  <p:pic>
                    <p:nvPicPr>
                      <p:cNvPr id="0" name="Picture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2514600"/>
                        <a:ext cx="4044950" cy="1065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24" name="Object 20"/>
          <p:cNvGraphicFramePr>
            <a:graphicFrameLocks noChangeAspect="1"/>
          </p:cNvGraphicFramePr>
          <p:nvPr/>
        </p:nvGraphicFramePr>
        <p:xfrm>
          <a:off x="1981200" y="3810000"/>
          <a:ext cx="1855788" cy="1004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81" name="Equation" r:id="rId9" imgW="774364" imgH="418918" progId="Equation.3">
                  <p:embed/>
                </p:oleObj>
              </mc:Choice>
              <mc:Fallback>
                <p:oleObj name="Equation" r:id="rId9" imgW="774364" imgH="418918" progId="Equation.3">
                  <p:embed/>
                  <p:pic>
                    <p:nvPicPr>
                      <p:cNvPr id="0" name="Picture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3810000"/>
                        <a:ext cx="1855788" cy="1004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9" name="组合 18"/>
          <p:cNvGrpSpPr/>
          <p:nvPr/>
        </p:nvGrpSpPr>
        <p:grpSpPr>
          <a:xfrm>
            <a:off x="6072198" y="1428736"/>
            <a:ext cx="2650202" cy="1132820"/>
            <a:chOff x="6186510" y="2124068"/>
            <a:chExt cx="2650202" cy="1132820"/>
          </a:xfrm>
        </p:grpSpPr>
        <p:sp>
          <p:nvSpPr>
            <p:cNvPr id="10" name="Line 58"/>
            <p:cNvSpPr>
              <a:spLocks noChangeShapeType="1"/>
            </p:cNvSpPr>
            <p:nvPr/>
          </p:nvSpPr>
          <p:spPr bwMode="auto">
            <a:xfrm flipV="1">
              <a:off x="6567510" y="2428868"/>
              <a:ext cx="838200" cy="2286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Line 59"/>
            <p:cNvSpPr>
              <a:spLocks noChangeShapeType="1"/>
            </p:cNvSpPr>
            <p:nvPr/>
          </p:nvSpPr>
          <p:spPr bwMode="auto">
            <a:xfrm>
              <a:off x="6567510" y="2809868"/>
              <a:ext cx="838200" cy="2286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Line 60"/>
            <p:cNvSpPr>
              <a:spLocks noChangeShapeType="1"/>
            </p:cNvSpPr>
            <p:nvPr/>
          </p:nvSpPr>
          <p:spPr bwMode="auto">
            <a:xfrm>
              <a:off x="7786710" y="3038468"/>
              <a:ext cx="6858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Text Box 89"/>
            <p:cNvSpPr txBox="1">
              <a:spLocks noChangeArrowheads="1"/>
            </p:cNvSpPr>
            <p:nvPr/>
          </p:nvSpPr>
          <p:spPr bwMode="auto">
            <a:xfrm>
              <a:off x="8472510" y="2733668"/>
              <a:ext cx="364202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i="1" dirty="0" smtClean="0"/>
                <a:t>x</a:t>
              </a:r>
              <a:endParaRPr lang="en-US" altLang="zh-CN" i="1" dirty="0"/>
            </a:p>
          </p:txBody>
        </p:sp>
        <p:sp>
          <p:nvSpPr>
            <p:cNvPr id="16" name="Text Box 90"/>
            <p:cNvSpPr txBox="1">
              <a:spLocks noChangeArrowheads="1"/>
            </p:cNvSpPr>
            <p:nvPr/>
          </p:nvSpPr>
          <p:spPr bwMode="auto">
            <a:xfrm>
              <a:off x="7405710" y="2733668"/>
              <a:ext cx="343364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i="1" dirty="0" smtClean="0"/>
                <a:t>y</a:t>
              </a:r>
              <a:endParaRPr lang="en-US" altLang="zh-CN" i="1" dirty="0"/>
            </a:p>
          </p:txBody>
        </p:sp>
        <p:sp>
          <p:nvSpPr>
            <p:cNvPr id="17" name="Text Box 91"/>
            <p:cNvSpPr txBox="1">
              <a:spLocks noChangeArrowheads="1"/>
            </p:cNvSpPr>
            <p:nvPr/>
          </p:nvSpPr>
          <p:spPr bwMode="auto">
            <a:xfrm>
              <a:off x="7405710" y="2124068"/>
              <a:ext cx="382588" cy="519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i="1" dirty="0" smtClean="0"/>
                <a:t>x</a:t>
              </a:r>
              <a:endParaRPr lang="en-US" altLang="zh-CN" i="1" dirty="0"/>
            </a:p>
          </p:txBody>
        </p:sp>
        <p:sp>
          <p:nvSpPr>
            <p:cNvPr id="18" name="Text Box 93"/>
            <p:cNvSpPr txBox="1">
              <a:spLocks noChangeArrowheads="1"/>
            </p:cNvSpPr>
            <p:nvPr/>
          </p:nvSpPr>
          <p:spPr bwMode="auto">
            <a:xfrm>
              <a:off x="6186510" y="2428868"/>
              <a:ext cx="322263" cy="519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i="1"/>
                <a:t>z</a:t>
              </a: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6138527" y="692696"/>
            <a:ext cx="1673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（</a:t>
            </a:r>
            <a:r>
              <a:rPr lang="en-US" altLang="zh-CN" sz="18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P85</a:t>
            </a:r>
            <a:r>
              <a:rPr lang="zh-CN" altLang="en-US" sz="18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习题</a:t>
            </a:r>
            <a:r>
              <a:rPr lang="en-US" altLang="zh-CN" sz="18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5</a:t>
            </a:r>
            <a:r>
              <a:rPr lang="zh-CN" altLang="en-US" sz="18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）</a:t>
            </a:r>
            <a:endParaRPr lang="zh-CN" altLang="en-US" sz="18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7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7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7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7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21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457200" cy="533400"/>
          </a:xfrm>
        </p:spPr>
        <p:txBody>
          <a:bodyPr/>
          <a:lstStyle/>
          <a:p>
            <a:pPr eaLnBrk="1" hangingPunct="1"/>
            <a:r>
              <a:rPr lang="en-US" altLang="zh-CN" sz="2800" b="1" smtClean="0"/>
              <a:t>5.</a:t>
            </a:r>
          </a:p>
        </p:txBody>
      </p:sp>
      <p:graphicFrame>
        <p:nvGraphicFramePr>
          <p:cNvPr id="19458" name="Object 4"/>
          <p:cNvGraphicFramePr>
            <a:graphicFrameLocks noChangeAspect="1"/>
          </p:cNvGraphicFramePr>
          <p:nvPr/>
        </p:nvGraphicFramePr>
        <p:xfrm>
          <a:off x="1295400" y="320675"/>
          <a:ext cx="5334000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46" name="Equation" r:id="rId3" imgW="2095500" imgH="431800" progId="Equation.3">
                  <p:embed/>
                </p:oleObj>
              </mc:Choice>
              <mc:Fallback>
                <p:oleObj name="Equation" r:id="rId3" imgW="2095500" imgH="431800" progId="Equation.3">
                  <p:embed/>
                  <p:pic>
                    <p:nvPicPr>
                      <p:cNvPr id="0" name="Picture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320675"/>
                        <a:ext cx="5334000" cy="1079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3189" name="Text Box 5"/>
          <p:cNvSpPr txBox="1">
            <a:spLocks noChangeArrowheads="1"/>
          </p:cNvSpPr>
          <p:nvPr/>
        </p:nvSpPr>
        <p:spPr bwMode="auto">
          <a:xfrm>
            <a:off x="533400" y="1371600"/>
            <a:ext cx="11588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/>
              <a:t>解：</a:t>
            </a:r>
          </a:p>
        </p:txBody>
      </p:sp>
      <p:graphicFrame>
        <p:nvGraphicFramePr>
          <p:cNvPr id="93190" name="Object 6"/>
          <p:cNvGraphicFramePr>
            <a:graphicFrameLocks noChangeAspect="1"/>
          </p:cNvGraphicFramePr>
          <p:nvPr/>
        </p:nvGraphicFramePr>
        <p:xfrm>
          <a:off x="1447800" y="1468438"/>
          <a:ext cx="6096000" cy="534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47" name="Equation" r:id="rId5" imgW="2463800" imgH="215900" progId="Equation.3">
                  <p:embed/>
                </p:oleObj>
              </mc:Choice>
              <mc:Fallback>
                <p:oleObj name="Equation" r:id="rId5" imgW="2463800" imgH="215900" progId="Equation.3">
                  <p:embed/>
                  <p:pic>
                    <p:nvPicPr>
                      <p:cNvPr id="0" name="Picture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1468438"/>
                        <a:ext cx="6096000" cy="5349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192" name="Object 8"/>
          <p:cNvGraphicFramePr>
            <a:graphicFrameLocks noChangeAspect="1"/>
          </p:cNvGraphicFramePr>
          <p:nvPr/>
        </p:nvGraphicFramePr>
        <p:xfrm>
          <a:off x="4495800" y="2514600"/>
          <a:ext cx="247015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48" name="Equation" r:id="rId7" imgW="977476" imgH="215806" progId="Equation.3">
                  <p:embed/>
                </p:oleObj>
              </mc:Choice>
              <mc:Fallback>
                <p:oleObj name="Equation" r:id="rId7" imgW="977476" imgH="215806" progId="Equation.3">
                  <p:embed/>
                  <p:pic>
                    <p:nvPicPr>
                      <p:cNvPr id="0" name="Picture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2514600"/>
                        <a:ext cx="2470150" cy="546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193" name="Object 9"/>
          <p:cNvGraphicFramePr>
            <a:graphicFrameLocks noChangeAspect="1"/>
          </p:cNvGraphicFramePr>
          <p:nvPr/>
        </p:nvGraphicFramePr>
        <p:xfrm>
          <a:off x="1524000" y="3463925"/>
          <a:ext cx="1828800" cy="53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49" name="Equation" r:id="rId9" imgW="736280" imgH="215806" progId="Equation.3">
                  <p:embed/>
                </p:oleObj>
              </mc:Choice>
              <mc:Fallback>
                <p:oleObj name="Equation" r:id="rId9" imgW="736280" imgH="215806" progId="Equation.3">
                  <p:embed/>
                  <p:pic>
                    <p:nvPicPr>
                      <p:cNvPr id="0" name="Picture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3463925"/>
                        <a:ext cx="1828800" cy="538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195" name="Object 11"/>
          <p:cNvGraphicFramePr>
            <a:graphicFrameLocks noChangeAspect="1"/>
          </p:cNvGraphicFramePr>
          <p:nvPr/>
        </p:nvGraphicFramePr>
        <p:xfrm>
          <a:off x="4495800" y="4419600"/>
          <a:ext cx="247015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50" name="Equation" r:id="rId11" imgW="977476" imgH="215806" progId="Equation.3">
                  <p:embed/>
                </p:oleObj>
              </mc:Choice>
              <mc:Fallback>
                <p:oleObj name="Equation" r:id="rId11" imgW="977476" imgH="215806" progId="Equation.3">
                  <p:embed/>
                  <p:pic>
                    <p:nvPicPr>
                      <p:cNvPr id="0" name="Picture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4419600"/>
                        <a:ext cx="2470150" cy="546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196" name="Object 12"/>
          <p:cNvGraphicFramePr>
            <a:graphicFrameLocks noChangeAspect="1"/>
          </p:cNvGraphicFramePr>
          <p:nvPr/>
        </p:nvGraphicFramePr>
        <p:xfrm>
          <a:off x="1600200" y="5334000"/>
          <a:ext cx="1828800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51" name="Equation" r:id="rId13" imgW="736280" imgH="215806" progId="Equation.3">
                  <p:embed/>
                </p:oleObj>
              </mc:Choice>
              <mc:Fallback>
                <p:oleObj name="Equation" r:id="rId13" imgW="736280" imgH="215806" progId="Equation.3">
                  <p:embed/>
                  <p:pic>
                    <p:nvPicPr>
                      <p:cNvPr id="0" name="Picture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5334000"/>
                        <a:ext cx="1828800" cy="536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6"/>
          <p:cNvGraphicFramePr>
            <a:graphicFrameLocks noChangeAspect="1"/>
          </p:cNvGraphicFramePr>
          <p:nvPr/>
        </p:nvGraphicFramePr>
        <p:xfrm>
          <a:off x="1000125" y="2260600"/>
          <a:ext cx="3487738" cy="1069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52" name="公式" r:id="rId15" imgW="1409088" imgH="431613" progId="Equation.3">
                  <p:embed/>
                </p:oleObj>
              </mc:Choice>
              <mc:Fallback>
                <p:oleObj name="公式" r:id="rId15" imgW="1409088" imgH="431613" progId="Equation.3">
                  <p:embed/>
                  <p:pic>
                    <p:nvPicPr>
                      <p:cNvPr id="0" name="Picture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0125" y="2260600"/>
                        <a:ext cx="3487738" cy="1069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9"/>
          <p:cNvGraphicFramePr>
            <a:graphicFrameLocks noChangeAspect="1"/>
          </p:cNvGraphicFramePr>
          <p:nvPr/>
        </p:nvGraphicFramePr>
        <p:xfrm>
          <a:off x="928688" y="4143375"/>
          <a:ext cx="3500437" cy="1076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53" name="公式" r:id="rId17" imgW="1409088" imgH="431613" progId="Equation.3">
                  <p:embed/>
                </p:oleObj>
              </mc:Choice>
              <mc:Fallback>
                <p:oleObj name="公式" r:id="rId17" imgW="1409088" imgH="431613" progId="Equation.3">
                  <p:embed/>
                  <p:pic>
                    <p:nvPicPr>
                      <p:cNvPr id="0" name="Picture 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688" y="4143375"/>
                        <a:ext cx="3500437" cy="1076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8" name="组合 27"/>
          <p:cNvGrpSpPr/>
          <p:nvPr/>
        </p:nvGrpSpPr>
        <p:grpSpPr>
          <a:xfrm>
            <a:off x="6072198" y="2857496"/>
            <a:ext cx="2819400" cy="1890713"/>
            <a:chOff x="6072198" y="2857496"/>
            <a:chExt cx="2819400" cy="1890713"/>
          </a:xfrm>
        </p:grpSpPr>
        <p:sp>
          <p:nvSpPr>
            <p:cNvPr id="13" name="Line 53"/>
            <p:cNvSpPr>
              <a:spLocks noChangeShapeType="1"/>
            </p:cNvSpPr>
            <p:nvPr/>
          </p:nvSpPr>
          <p:spPr bwMode="auto">
            <a:xfrm flipV="1">
              <a:off x="6453198" y="3619496"/>
              <a:ext cx="838200" cy="2286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Line 54"/>
            <p:cNvSpPr>
              <a:spLocks noChangeShapeType="1"/>
            </p:cNvSpPr>
            <p:nvPr/>
          </p:nvSpPr>
          <p:spPr bwMode="auto">
            <a:xfrm>
              <a:off x="6453198" y="4000496"/>
              <a:ext cx="838200" cy="2286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Line 55"/>
            <p:cNvSpPr>
              <a:spLocks noChangeShapeType="1"/>
            </p:cNvSpPr>
            <p:nvPr/>
          </p:nvSpPr>
          <p:spPr bwMode="auto">
            <a:xfrm>
              <a:off x="7672398" y="3543296"/>
              <a:ext cx="685800" cy="1524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Line 56"/>
            <p:cNvSpPr>
              <a:spLocks noChangeShapeType="1"/>
            </p:cNvSpPr>
            <p:nvPr/>
          </p:nvSpPr>
          <p:spPr bwMode="auto">
            <a:xfrm flipV="1">
              <a:off x="7672398" y="3162296"/>
              <a:ext cx="685800" cy="2286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Text Box 57"/>
            <p:cNvSpPr txBox="1">
              <a:spLocks noChangeArrowheads="1"/>
            </p:cNvSpPr>
            <p:nvPr/>
          </p:nvSpPr>
          <p:spPr bwMode="auto">
            <a:xfrm>
              <a:off x="8358198" y="2857496"/>
              <a:ext cx="361950" cy="519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i="1"/>
                <a:t>x</a:t>
              </a:r>
            </a:p>
          </p:txBody>
        </p:sp>
        <p:sp>
          <p:nvSpPr>
            <p:cNvPr id="20" name="Text Box 58"/>
            <p:cNvSpPr txBox="1">
              <a:spLocks noChangeArrowheads="1"/>
            </p:cNvSpPr>
            <p:nvPr/>
          </p:nvSpPr>
          <p:spPr bwMode="auto">
            <a:xfrm>
              <a:off x="8434398" y="3314696"/>
              <a:ext cx="341313" cy="519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i="1"/>
                <a:t>y</a:t>
              </a:r>
            </a:p>
          </p:txBody>
        </p:sp>
        <p:sp>
          <p:nvSpPr>
            <p:cNvPr id="21" name="Text Box 59"/>
            <p:cNvSpPr txBox="1">
              <a:spLocks noChangeArrowheads="1"/>
            </p:cNvSpPr>
            <p:nvPr/>
          </p:nvSpPr>
          <p:spPr bwMode="auto">
            <a:xfrm>
              <a:off x="7291398" y="3924296"/>
              <a:ext cx="284052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i="1" dirty="0" smtClean="0"/>
                <a:t>t</a:t>
              </a:r>
              <a:endParaRPr lang="en-US" altLang="zh-CN" i="1" dirty="0"/>
            </a:p>
          </p:txBody>
        </p:sp>
        <p:sp>
          <p:nvSpPr>
            <p:cNvPr id="22" name="Text Box 60"/>
            <p:cNvSpPr txBox="1">
              <a:spLocks noChangeArrowheads="1"/>
            </p:cNvSpPr>
            <p:nvPr/>
          </p:nvSpPr>
          <p:spPr bwMode="auto">
            <a:xfrm>
              <a:off x="7291398" y="3238496"/>
              <a:ext cx="382588" cy="519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i="1" dirty="0" smtClean="0"/>
                <a:t>s</a:t>
              </a:r>
              <a:endParaRPr lang="en-US" altLang="zh-CN" i="1" dirty="0"/>
            </a:p>
          </p:txBody>
        </p:sp>
        <p:sp>
          <p:nvSpPr>
            <p:cNvPr id="23" name="Text Box 61"/>
            <p:cNvSpPr txBox="1">
              <a:spLocks noChangeArrowheads="1"/>
            </p:cNvSpPr>
            <p:nvPr/>
          </p:nvSpPr>
          <p:spPr bwMode="auto">
            <a:xfrm>
              <a:off x="6072198" y="3619496"/>
              <a:ext cx="304892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i="1" dirty="0" smtClean="0"/>
                <a:t>f</a:t>
              </a:r>
              <a:endParaRPr lang="en-US" altLang="zh-CN" i="1" dirty="0"/>
            </a:p>
          </p:txBody>
        </p:sp>
        <p:sp>
          <p:nvSpPr>
            <p:cNvPr id="24" name="Line 62"/>
            <p:cNvSpPr>
              <a:spLocks noChangeShapeType="1"/>
            </p:cNvSpPr>
            <p:nvPr/>
          </p:nvSpPr>
          <p:spPr bwMode="auto">
            <a:xfrm>
              <a:off x="7672398" y="4381496"/>
              <a:ext cx="722313" cy="1524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Line 63"/>
            <p:cNvSpPr>
              <a:spLocks noChangeShapeType="1"/>
            </p:cNvSpPr>
            <p:nvPr/>
          </p:nvSpPr>
          <p:spPr bwMode="auto">
            <a:xfrm flipV="1">
              <a:off x="7672398" y="4076696"/>
              <a:ext cx="722313" cy="1524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Text Box 64"/>
            <p:cNvSpPr txBox="1">
              <a:spLocks noChangeArrowheads="1"/>
            </p:cNvSpPr>
            <p:nvPr/>
          </p:nvSpPr>
          <p:spPr bwMode="auto">
            <a:xfrm>
              <a:off x="8434398" y="3771896"/>
              <a:ext cx="457200" cy="519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i="1"/>
                <a:t>x</a:t>
              </a:r>
            </a:p>
          </p:txBody>
        </p:sp>
        <p:sp>
          <p:nvSpPr>
            <p:cNvPr id="27" name="Text Box 65"/>
            <p:cNvSpPr txBox="1">
              <a:spLocks noChangeArrowheads="1"/>
            </p:cNvSpPr>
            <p:nvPr/>
          </p:nvSpPr>
          <p:spPr bwMode="auto">
            <a:xfrm>
              <a:off x="8434398" y="4229096"/>
              <a:ext cx="381000" cy="519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i="1"/>
                <a:t>y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3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3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3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3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3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93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89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7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512086"/>
            <a:ext cx="646112" cy="484188"/>
          </a:xfrm>
        </p:spPr>
        <p:txBody>
          <a:bodyPr/>
          <a:lstStyle/>
          <a:p>
            <a:pPr eaLnBrk="1" hangingPunct="1"/>
            <a:r>
              <a:rPr lang="en-US" altLang="zh-CN" sz="2800" b="1" dirty="0" smtClean="0"/>
              <a:t>6.</a:t>
            </a:r>
          </a:p>
        </p:txBody>
      </p:sp>
      <p:sp>
        <p:nvSpPr>
          <p:cNvPr id="107524" name="Text Box 4"/>
          <p:cNvSpPr txBox="1">
            <a:spLocks noChangeArrowheads="1"/>
          </p:cNvSpPr>
          <p:nvPr/>
        </p:nvSpPr>
        <p:spPr bwMode="auto">
          <a:xfrm>
            <a:off x="539750" y="2565400"/>
            <a:ext cx="8953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解：</a:t>
            </a:r>
          </a:p>
        </p:txBody>
      </p:sp>
      <p:graphicFrame>
        <p:nvGraphicFramePr>
          <p:cNvPr id="10752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3364518"/>
              </p:ext>
            </p:extLst>
          </p:nvPr>
        </p:nvGraphicFramePr>
        <p:xfrm>
          <a:off x="1411288" y="2500313"/>
          <a:ext cx="5303837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6" name="Equation" r:id="rId3" imgW="1828800" imgH="406080" progId="Equation.DSMT4">
                  <p:embed/>
                </p:oleObj>
              </mc:Choice>
              <mc:Fallback>
                <p:oleObj name="Equation" r:id="rId3" imgW="1828800" imgH="406080" progId="Equation.DSMT4">
                  <p:embed/>
                  <p:pic>
                    <p:nvPicPr>
                      <p:cNvPr id="0" name="Picture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1288" y="2500313"/>
                        <a:ext cx="5303837" cy="1016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528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7638098"/>
              </p:ext>
            </p:extLst>
          </p:nvPr>
        </p:nvGraphicFramePr>
        <p:xfrm>
          <a:off x="1428728" y="3929066"/>
          <a:ext cx="6186487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7" name="Equation" r:id="rId5" imgW="2133360" imgH="431640" progId="Equation.DSMT4">
                  <p:embed/>
                </p:oleObj>
              </mc:Choice>
              <mc:Fallback>
                <p:oleObj name="Equation" r:id="rId5" imgW="2133360" imgH="431640" progId="Equation.DSMT4">
                  <p:embed/>
                  <p:pic>
                    <p:nvPicPr>
                      <p:cNvPr id="0" name="Picture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8728" y="3929066"/>
                        <a:ext cx="6186487" cy="1079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" name="组合 16"/>
          <p:cNvGrpSpPr/>
          <p:nvPr/>
        </p:nvGrpSpPr>
        <p:grpSpPr>
          <a:xfrm>
            <a:off x="4929190" y="1428736"/>
            <a:ext cx="2744796" cy="1132820"/>
            <a:chOff x="4929190" y="1428736"/>
            <a:chExt cx="2744796" cy="1132820"/>
          </a:xfrm>
        </p:grpSpPr>
        <p:sp>
          <p:nvSpPr>
            <p:cNvPr id="10" name="Line 58"/>
            <p:cNvSpPr>
              <a:spLocks noChangeShapeType="1"/>
            </p:cNvSpPr>
            <p:nvPr/>
          </p:nvSpPr>
          <p:spPr bwMode="auto">
            <a:xfrm flipV="1">
              <a:off x="6453198" y="1733536"/>
              <a:ext cx="838200" cy="2286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Line 59"/>
            <p:cNvSpPr>
              <a:spLocks noChangeShapeType="1"/>
            </p:cNvSpPr>
            <p:nvPr/>
          </p:nvSpPr>
          <p:spPr bwMode="auto">
            <a:xfrm>
              <a:off x="6453198" y="2114536"/>
              <a:ext cx="838200" cy="2286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Line 60"/>
            <p:cNvSpPr>
              <a:spLocks noChangeShapeType="1"/>
            </p:cNvSpPr>
            <p:nvPr/>
          </p:nvSpPr>
          <p:spPr bwMode="auto">
            <a:xfrm>
              <a:off x="5286380" y="2000240"/>
              <a:ext cx="6858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Text Box 89"/>
            <p:cNvSpPr txBox="1">
              <a:spLocks noChangeArrowheads="1"/>
            </p:cNvSpPr>
            <p:nvPr/>
          </p:nvSpPr>
          <p:spPr bwMode="auto">
            <a:xfrm>
              <a:off x="6072198" y="1714488"/>
              <a:ext cx="284052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i="1" dirty="0"/>
                <a:t>t</a:t>
              </a:r>
            </a:p>
          </p:txBody>
        </p:sp>
        <p:sp>
          <p:nvSpPr>
            <p:cNvPr id="14" name="Text Box 90"/>
            <p:cNvSpPr txBox="1">
              <a:spLocks noChangeArrowheads="1"/>
            </p:cNvSpPr>
            <p:nvPr/>
          </p:nvSpPr>
          <p:spPr bwMode="auto">
            <a:xfrm>
              <a:off x="7291398" y="2038336"/>
              <a:ext cx="343364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i="1" dirty="0" smtClean="0"/>
                <a:t>y</a:t>
              </a:r>
              <a:endParaRPr lang="en-US" altLang="zh-CN" i="1" dirty="0"/>
            </a:p>
          </p:txBody>
        </p:sp>
        <p:sp>
          <p:nvSpPr>
            <p:cNvPr id="15" name="Text Box 91"/>
            <p:cNvSpPr txBox="1">
              <a:spLocks noChangeArrowheads="1"/>
            </p:cNvSpPr>
            <p:nvPr/>
          </p:nvSpPr>
          <p:spPr bwMode="auto">
            <a:xfrm>
              <a:off x="7291398" y="1428736"/>
              <a:ext cx="382588" cy="519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i="1" dirty="0" smtClean="0"/>
                <a:t>x</a:t>
              </a:r>
              <a:endParaRPr lang="en-US" altLang="zh-CN" i="1" dirty="0"/>
            </a:p>
          </p:txBody>
        </p:sp>
        <p:sp>
          <p:nvSpPr>
            <p:cNvPr id="16" name="Text Box 93"/>
            <p:cNvSpPr txBox="1">
              <a:spLocks noChangeArrowheads="1"/>
            </p:cNvSpPr>
            <p:nvPr/>
          </p:nvSpPr>
          <p:spPr bwMode="auto">
            <a:xfrm>
              <a:off x="4929190" y="1714488"/>
              <a:ext cx="322263" cy="519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i="1" dirty="0"/>
                <a:t>z</a:t>
              </a: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115616" y="419728"/>
            <a:ext cx="7592143" cy="1663700"/>
            <a:chOff x="1115616" y="419728"/>
            <a:chExt cx="7592143" cy="1663700"/>
          </a:xfrm>
        </p:grpSpPr>
        <p:graphicFrame>
          <p:nvGraphicFramePr>
            <p:cNvPr id="20483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20730590"/>
                </p:ext>
              </p:extLst>
            </p:nvPr>
          </p:nvGraphicFramePr>
          <p:xfrm>
            <a:off x="1155703" y="419728"/>
            <a:ext cx="3773487" cy="1663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18" name="Equation" r:id="rId7" imgW="1473120" imgH="672840" progId="Equation.DSMT4">
                    <p:embed/>
                  </p:oleObj>
                </mc:Choice>
                <mc:Fallback>
                  <p:oleObj name="Equation" r:id="rId7" imgW="1473120" imgH="672840" progId="Equation.DSMT4">
                    <p:embed/>
                    <p:pic>
                      <p:nvPicPr>
                        <p:cNvPr id="0" name="Picture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lum bright="100000"/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5703" y="419728"/>
                          <a:ext cx="3773487" cy="16637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" name="TextBox 1"/>
            <p:cNvSpPr txBox="1"/>
            <p:nvPr/>
          </p:nvSpPr>
          <p:spPr>
            <a:xfrm>
              <a:off x="1115616" y="476672"/>
              <a:ext cx="759214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设                                      且 </a:t>
              </a:r>
              <a:r>
                <a:rPr lang="en-US" altLang="zh-CN" i="1" dirty="0" smtClean="0"/>
                <a:t>f</a:t>
              </a:r>
              <a:r>
                <a:rPr lang="en-US" altLang="zh-CN" dirty="0" smtClean="0"/>
                <a:t>  </a:t>
              </a:r>
              <a:r>
                <a:rPr lang="zh-CN" altLang="en-US" dirty="0" smtClean="0"/>
                <a:t>具有连续的导数，</a:t>
              </a:r>
              <a:endParaRPr lang="zh-CN" alt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7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7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7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4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09600"/>
            <a:ext cx="457200" cy="457200"/>
          </a:xfrm>
        </p:spPr>
        <p:txBody>
          <a:bodyPr/>
          <a:lstStyle/>
          <a:p>
            <a:pPr eaLnBrk="1" hangingPunct="1"/>
            <a:r>
              <a:rPr lang="en-US" altLang="zh-CN" sz="2800" b="1" smtClean="0"/>
              <a:t>7.</a:t>
            </a:r>
          </a:p>
        </p:txBody>
      </p:sp>
      <p:graphicFrame>
        <p:nvGraphicFramePr>
          <p:cNvPr id="21506" name="Object 4"/>
          <p:cNvGraphicFramePr>
            <a:graphicFrameLocks noChangeAspect="1"/>
          </p:cNvGraphicFramePr>
          <p:nvPr/>
        </p:nvGraphicFramePr>
        <p:xfrm>
          <a:off x="1066800" y="304800"/>
          <a:ext cx="5562600" cy="1081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83" name="Equation" r:id="rId3" imgW="2222500" imgH="431800" progId="Equation.3">
                  <p:embed/>
                </p:oleObj>
              </mc:Choice>
              <mc:Fallback>
                <p:oleObj name="Equation" r:id="rId3" imgW="2222500" imgH="431800" progId="Equation.3">
                  <p:embed/>
                  <p:pic>
                    <p:nvPicPr>
                      <p:cNvPr id="0" name="Picture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304800"/>
                        <a:ext cx="5562600" cy="1081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213" name="Text Box 5"/>
          <p:cNvSpPr txBox="1">
            <a:spLocks noChangeArrowheads="1"/>
          </p:cNvSpPr>
          <p:nvPr/>
        </p:nvSpPr>
        <p:spPr bwMode="auto">
          <a:xfrm>
            <a:off x="441325" y="1416050"/>
            <a:ext cx="8985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解：</a:t>
            </a:r>
          </a:p>
        </p:txBody>
      </p:sp>
      <p:graphicFrame>
        <p:nvGraphicFramePr>
          <p:cNvPr id="94214" name="Object 6"/>
          <p:cNvGraphicFramePr>
            <a:graphicFrameLocks noChangeAspect="1"/>
          </p:cNvGraphicFramePr>
          <p:nvPr/>
        </p:nvGraphicFramePr>
        <p:xfrm>
          <a:off x="714356" y="2206616"/>
          <a:ext cx="10668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84" name="Equation" r:id="rId5" imgW="355292" imgH="406048" progId="Equation.3">
                  <p:embed/>
                </p:oleObj>
              </mc:Choice>
              <mc:Fallback>
                <p:oleObj name="Equation" r:id="rId5" imgW="355292" imgH="406048" progId="Equation.3">
                  <p:embed/>
                  <p:pic>
                    <p:nvPicPr>
                      <p:cNvPr id="0" name="Picture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356" y="2206616"/>
                        <a:ext cx="1066800" cy="977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15" name="Object 7"/>
          <p:cNvGraphicFramePr>
            <a:graphicFrameLocks noChangeAspect="1"/>
          </p:cNvGraphicFramePr>
          <p:nvPr/>
        </p:nvGraphicFramePr>
        <p:xfrm>
          <a:off x="1857356" y="2143116"/>
          <a:ext cx="3416300" cy="1095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85" name="Equation" r:id="rId7" imgW="1346200" imgH="431800" progId="Equation.3">
                  <p:embed/>
                </p:oleObj>
              </mc:Choice>
              <mc:Fallback>
                <p:oleObj name="Equation" r:id="rId7" imgW="1346200" imgH="431800" progId="Equation.3">
                  <p:embed/>
                  <p:pic>
                    <p:nvPicPr>
                      <p:cNvPr id="0" name="Picture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7356" y="2143116"/>
                        <a:ext cx="3416300" cy="1095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16" name="Object 8"/>
          <p:cNvGraphicFramePr>
            <a:graphicFrameLocks noChangeAspect="1"/>
          </p:cNvGraphicFramePr>
          <p:nvPr/>
        </p:nvGraphicFramePr>
        <p:xfrm>
          <a:off x="714356" y="3438516"/>
          <a:ext cx="1066800" cy="1039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86" name="Equation" r:id="rId9" imgW="355446" imgH="431613" progId="Equation.3">
                  <p:embed/>
                </p:oleObj>
              </mc:Choice>
              <mc:Fallback>
                <p:oleObj name="Equation" r:id="rId9" imgW="355446" imgH="431613" progId="Equation.3">
                  <p:embed/>
                  <p:pic>
                    <p:nvPicPr>
                      <p:cNvPr id="0" name="Picture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356" y="3438516"/>
                        <a:ext cx="1066800" cy="1039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17" name="Object 9"/>
          <p:cNvGraphicFramePr>
            <a:graphicFrameLocks noChangeAspect="1"/>
          </p:cNvGraphicFramePr>
          <p:nvPr/>
        </p:nvGraphicFramePr>
        <p:xfrm>
          <a:off x="1781156" y="3449629"/>
          <a:ext cx="5715000" cy="1116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87" name="Equation" r:id="rId11" imgW="2273300" imgH="444500" progId="Equation.3">
                  <p:embed/>
                </p:oleObj>
              </mc:Choice>
              <mc:Fallback>
                <p:oleObj name="Equation" r:id="rId11" imgW="2273300" imgH="444500" progId="Equation.3">
                  <p:embed/>
                  <p:pic>
                    <p:nvPicPr>
                      <p:cNvPr id="0" name="Picture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1156" y="3449629"/>
                        <a:ext cx="5715000" cy="11160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18" name="Object 10"/>
          <p:cNvGraphicFramePr>
            <a:graphicFrameLocks noChangeAspect="1"/>
          </p:cNvGraphicFramePr>
          <p:nvPr/>
        </p:nvGraphicFramePr>
        <p:xfrm>
          <a:off x="714356" y="4810116"/>
          <a:ext cx="1066800" cy="100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88" name="Equation" r:id="rId13" imgW="355446" imgH="418918" progId="Equation.3">
                  <p:embed/>
                </p:oleObj>
              </mc:Choice>
              <mc:Fallback>
                <p:oleObj name="Equation" r:id="rId13" imgW="355446" imgH="418918" progId="Equation.3">
                  <p:embed/>
                  <p:pic>
                    <p:nvPicPr>
                      <p:cNvPr id="0" name="Picture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356" y="4810116"/>
                        <a:ext cx="1066800" cy="1009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19" name="Object 11"/>
          <p:cNvGraphicFramePr>
            <a:graphicFrameLocks noChangeAspect="1"/>
          </p:cNvGraphicFramePr>
          <p:nvPr/>
        </p:nvGraphicFramePr>
        <p:xfrm>
          <a:off x="1830369" y="4751379"/>
          <a:ext cx="4243387" cy="1046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89" name="公式" r:id="rId15" imgW="1701800" imgH="419100" progId="Equation.3">
                  <p:embed/>
                </p:oleObj>
              </mc:Choice>
              <mc:Fallback>
                <p:oleObj name="公式" r:id="rId15" imgW="1701800" imgH="419100" progId="Equation.3">
                  <p:embed/>
                  <p:pic>
                    <p:nvPicPr>
                      <p:cNvPr id="0" name="Picture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0369" y="4751379"/>
                        <a:ext cx="4243387" cy="10461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" name="组合 11"/>
          <p:cNvGrpSpPr/>
          <p:nvPr/>
        </p:nvGrpSpPr>
        <p:grpSpPr>
          <a:xfrm>
            <a:off x="6143636" y="1214422"/>
            <a:ext cx="2819400" cy="1890713"/>
            <a:chOff x="6072198" y="2857496"/>
            <a:chExt cx="2819400" cy="1890713"/>
          </a:xfrm>
        </p:grpSpPr>
        <p:sp>
          <p:nvSpPr>
            <p:cNvPr id="13" name="Line 53"/>
            <p:cNvSpPr>
              <a:spLocks noChangeShapeType="1"/>
            </p:cNvSpPr>
            <p:nvPr/>
          </p:nvSpPr>
          <p:spPr bwMode="auto">
            <a:xfrm flipV="1">
              <a:off x="6453198" y="3619496"/>
              <a:ext cx="838200" cy="2286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Line 54"/>
            <p:cNvSpPr>
              <a:spLocks noChangeShapeType="1"/>
            </p:cNvSpPr>
            <p:nvPr/>
          </p:nvSpPr>
          <p:spPr bwMode="auto">
            <a:xfrm>
              <a:off x="6453198" y="4000496"/>
              <a:ext cx="838200" cy="2286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Line 55"/>
            <p:cNvSpPr>
              <a:spLocks noChangeShapeType="1"/>
            </p:cNvSpPr>
            <p:nvPr/>
          </p:nvSpPr>
          <p:spPr bwMode="auto">
            <a:xfrm>
              <a:off x="7672398" y="3543296"/>
              <a:ext cx="685800" cy="1524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Line 56"/>
            <p:cNvSpPr>
              <a:spLocks noChangeShapeType="1"/>
            </p:cNvSpPr>
            <p:nvPr/>
          </p:nvSpPr>
          <p:spPr bwMode="auto">
            <a:xfrm flipV="1">
              <a:off x="7672398" y="3162296"/>
              <a:ext cx="685800" cy="2286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Text Box 57"/>
            <p:cNvSpPr txBox="1">
              <a:spLocks noChangeArrowheads="1"/>
            </p:cNvSpPr>
            <p:nvPr/>
          </p:nvSpPr>
          <p:spPr bwMode="auto">
            <a:xfrm>
              <a:off x="8358198" y="2857496"/>
              <a:ext cx="361950" cy="519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i="1"/>
                <a:t>x</a:t>
              </a:r>
            </a:p>
          </p:txBody>
        </p:sp>
        <p:sp>
          <p:nvSpPr>
            <p:cNvPr id="18" name="Text Box 58"/>
            <p:cNvSpPr txBox="1">
              <a:spLocks noChangeArrowheads="1"/>
            </p:cNvSpPr>
            <p:nvPr/>
          </p:nvSpPr>
          <p:spPr bwMode="auto">
            <a:xfrm>
              <a:off x="8434398" y="3314696"/>
              <a:ext cx="341313" cy="519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i="1"/>
                <a:t>y</a:t>
              </a:r>
            </a:p>
          </p:txBody>
        </p:sp>
        <p:sp>
          <p:nvSpPr>
            <p:cNvPr id="19" name="Text Box 59"/>
            <p:cNvSpPr txBox="1">
              <a:spLocks noChangeArrowheads="1"/>
            </p:cNvSpPr>
            <p:nvPr/>
          </p:nvSpPr>
          <p:spPr bwMode="auto">
            <a:xfrm>
              <a:off x="7291398" y="3924296"/>
              <a:ext cx="364202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2</a:t>
              </a:r>
            </a:p>
          </p:txBody>
        </p:sp>
        <p:sp>
          <p:nvSpPr>
            <p:cNvPr id="20" name="Text Box 60"/>
            <p:cNvSpPr txBox="1">
              <a:spLocks noChangeArrowheads="1"/>
            </p:cNvSpPr>
            <p:nvPr/>
          </p:nvSpPr>
          <p:spPr bwMode="auto">
            <a:xfrm>
              <a:off x="7291398" y="3238496"/>
              <a:ext cx="382588" cy="519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dirty="0"/>
                <a:t>1</a:t>
              </a:r>
            </a:p>
          </p:txBody>
        </p:sp>
        <p:sp>
          <p:nvSpPr>
            <p:cNvPr id="21" name="Text Box 61"/>
            <p:cNvSpPr txBox="1">
              <a:spLocks noChangeArrowheads="1"/>
            </p:cNvSpPr>
            <p:nvPr/>
          </p:nvSpPr>
          <p:spPr bwMode="auto">
            <a:xfrm>
              <a:off x="6072198" y="3619496"/>
              <a:ext cx="304892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i="1" dirty="0" smtClean="0"/>
                <a:t>f</a:t>
              </a:r>
              <a:endParaRPr lang="en-US" altLang="zh-CN" i="1" dirty="0"/>
            </a:p>
          </p:txBody>
        </p:sp>
        <p:sp>
          <p:nvSpPr>
            <p:cNvPr id="22" name="Line 62"/>
            <p:cNvSpPr>
              <a:spLocks noChangeShapeType="1"/>
            </p:cNvSpPr>
            <p:nvPr/>
          </p:nvSpPr>
          <p:spPr bwMode="auto">
            <a:xfrm>
              <a:off x="7672398" y="4381496"/>
              <a:ext cx="722313" cy="1524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Line 63"/>
            <p:cNvSpPr>
              <a:spLocks noChangeShapeType="1"/>
            </p:cNvSpPr>
            <p:nvPr/>
          </p:nvSpPr>
          <p:spPr bwMode="auto">
            <a:xfrm flipV="1">
              <a:off x="7672398" y="4076696"/>
              <a:ext cx="722313" cy="1524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Text Box 64"/>
            <p:cNvSpPr txBox="1">
              <a:spLocks noChangeArrowheads="1"/>
            </p:cNvSpPr>
            <p:nvPr/>
          </p:nvSpPr>
          <p:spPr bwMode="auto">
            <a:xfrm>
              <a:off x="8434398" y="3771896"/>
              <a:ext cx="457200" cy="519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i="1" dirty="0" smtClean="0"/>
                <a:t>y</a:t>
              </a:r>
              <a:endParaRPr lang="en-US" altLang="zh-CN" i="1" dirty="0"/>
            </a:p>
          </p:txBody>
        </p:sp>
        <p:sp>
          <p:nvSpPr>
            <p:cNvPr id="25" name="Text Box 65"/>
            <p:cNvSpPr txBox="1">
              <a:spLocks noChangeArrowheads="1"/>
            </p:cNvSpPr>
            <p:nvPr/>
          </p:nvSpPr>
          <p:spPr bwMode="auto">
            <a:xfrm>
              <a:off x="8434398" y="4229096"/>
              <a:ext cx="381000" cy="519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i="1" dirty="0" smtClean="0"/>
                <a:t>z</a:t>
              </a:r>
              <a:endParaRPr lang="en-US" altLang="zh-CN" i="1" dirty="0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6708019" y="673215"/>
            <a:ext cx="2139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（</a:t>
            </a:r>
            <a:r>
              <a:rPr lang="en-US" altLang="zh-CN" sz="18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P85</a:t>
            </a:r>
            <a:r>
              <a:rPr lang="zh-CN" altLang="en-US" sz="18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习题</a:t>
            </a:r>
            <a:r>
              <a:rPr lang="en-US" altLang="zh-CN" sz="18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8/(2)</a:t>
            </a:r>
            <a:r>
              <a:rPr lang="zh-CN" altLang="en-US" sz="18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）</a:t>
            </a:r>
            <a:endParaRPr lang="zh-CN" altLang="en-US" sz="18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4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4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4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4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4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4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4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3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7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404813"/>
            <a:ext cx="790575" cy="555625"/>
          </a:xfrm>
        </p:spPr>
        <p:txBody>
          <a:bodyPr/>
          <a:lstStyle/>
          <a:p>
            <a:pPr eaLnBrk="1" hangingPunct="1"/>
            <a:r>
              <a:rPr lang="en-US" altLang="zh-CN" sz="2800" b="1" smtClean="0"/>
              <a:t>8.</a:t>
            </a:r>
          </a:p>
        </p:txBody>
      </p:sp>
      <p:graphicFrame>
        <p:nvGraphicFramePr>
          <p:cNvPr id="22530" name="Object 4"/>
          <p:cNvGraphicFramePr>
            <a:graphicFrameLocks noChangeAspect="1"/>
          </p:cNvGraphicFramePr>
          <p:nvPr/>
        </p:nvGraphicFramePr>
        <p:xfrm>
          <a:off x="971550" y="188913"/>
          <a:ext cx="63500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33" name="Equation" r:id="rId3" imgW="2387600" imgH="444500" progId="Equation.3">
                  <p:embed/>
                </p:oleObj>
              </mc:Choice>
              <mc:Fallback>
                <p:oleObj name="Equation" r:id="rId3" imgW="2387600" imgH="444500" progId="Equation.3">
                  <p:embed/>
                  <p:pic>
                    <p:nvPicPr>
                      <p:cNvPr id="0" name="Picture 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188913"/>
                        <a:ext cx="6350000" cy="1066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5237" name="Text Box 5"/>
          <p:cNvSpPr txBox="1">
            <a:spLocks noChangeArrowheads="1"/>
          </p:cNvSpPr>
          <p:nvPr/>
        </p:nvSpPr>
        <p:spPr bwMode="auto">
          <a:xfrm>
            <a:off x="517525" y="1339850"/>
            <a:ext cx="8985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解：</a:t>
            </a:r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304800" y="1600200"/>
            <a:ext cx="2703513" cy="1814513"/>
            <a:chOff x="864" y="768"/>
            <a:chExt cx="1703" cy="1143"/>
          </a:xfrm>
        </p:grpSpPr>
        <p:sp>
          <p:nvSpPr>
            <p:cNvPr id="22541" name="Line 6"/>
            <p:cNvSpPr>
              <a:spLocks noChangeShapeType="1"/>
            </p:cNvSpPr>
            <p:nvPr/>
          </p:nvSpPr>
          <p:spPr bwMode="auto">
            <a:xfrm flipV="1">
              <a:off x="1104" y="1248"/>
              <a:ext cx="528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42" name="Line 7"/>
            <p:cNvSpPr>
              <a:spLocks noChangeShapeType="1"/>
            </p:cNvSpPr>
            <p:nvPr/>
          </p:nvSpPr>
          <p:spPr bwMode="auto">
            <a:xfrm>
              <a:off x="1104" y="1488"/>
              <a:ext cx="52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43" name="Line 8"/>
            <p:cNvSpPr>
              <a:spLocks noChangeShapeType="1"/>
            </p:cNvSpPr>
            <p:nvPr/>
          </p:nvSpPr>
          <p:spPr bwMode="auto">
            <a:xfrm>
              <a:off x="1872" y="1200"/>
              <a:ext cx="432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44" name="Line 9"/>
            <p:cNvSpPr>
              <a:spLocks noChangeShapeType="1"/>
            </p:cNvSpPr>
            <p:nvPr/>
          </p:nvSpPr>
          <p:spPr bwMode="auto">
            <a:xfrm flipV="1">
              <a:off x="1872" y="960"/>
              <a:ext cx="432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45" name="Text Box 10"/>
            <p:cNvSpPr txBox="1">
              <a:spLocks noChangeArrowheads="1"/>
            </p:cNvSpPr>
            <p:nvPr/>
          </p:nvSpPr>
          <p:spPr bwMode="auto">
            <a:xfrm>
              <a:off x="2304" y="768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i="1"/>
                <a:t>x</a:t>
              </a:r>
            </a:p>
          </p:txBody>
        </p:sp>
        <p:sp>
          <p:nvSpPr>
            <p:cNvPr id="22546" name="Text Box 11"/>
            <p:cNvSpPr txBox="1">
              <a:spLocks noChangeArrowheads="1"/>
            </p:cNvSpPr>
            <p:nvPr/>
          </p:nvSpPr>
          <p:spPr bwMode="auto">
            <a:xfrm>
              <a:off x="2352" y="1056"/>
              <a:ext cx="215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i="1"/>
                <a:t>y</a:t>
              </a:r>
            </a:p>
          </p:txBody>
        </p:sp>
        <p:sp>
          <p:nvSpPr>
            <p:cNvPr id="22547" name="Text Box 12"/>
            <p:cNvSpPr txBox="1">
              <a:spLocks noChangeArrowheads="1"/>
            </p:cNvSpPr>
            <p:nvPr/>
          </p:nvSpPr>
          <p:spPr bwMode="auto">
            <a:xfrm>
              <a:off x="1632" y="1296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i="1"/>
                <a:t>x</a:t>
              </a:r>
            </a:p>
          </p:txBody>
        </p:sp>
        <p:sp>
          <p:nvSpPr>
            <p:cNvPr id="22548" name="Text Box 13"/>
            <p:cNvSpPr txBox="1">
              <a:spLocks noChangeArrowheads="1"/>
            </p:cNvSpPr>
            <p:nvPr/>
          </p:nvSpPr>
          <p:spPr bwMode="auto">
            <a:xfrm>
              <a:off x="1632" y="1008"/>
              <a:ext cx="24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i="1"/>
                <a:t>u</a:t>
              </a:r>
            </a:p>
          </p:txBody>
        </p:sp>
        <p:sp>
          <p:nvSpPr>
            <p:cNvPr id="22549" name="Text Box 14"/>
            <p:cNvSpPr txBox="1">
              <a:spLocks noChangeArrowheads="1"/>
            </p:cNvSpPr>
            <p:nvPr/>
          </p:nvSpPr>
          <p:spPr bwMode="auto">
            <a:xfrm>
              <a:off x="864" y="1296"/>
              <a:ext cx="203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i="1"/>
                <a:t>z</a:t>
              </a:r>
            </a:p>
          </p:txBody>
        </p:sp>
        <p:sp>
          <p:nvSpPr>
            <p:cNvPr id="22550" name="Line 15"/>
            <p:cNvSpPr>
              <a:spLocks noChangeShapeType="1"/>
            </p:cNvSpPr>
            <p:nvPr/>
          </p:nvSpPr>
          <p:spPr bwMode="auto">
            <a:xfrm>
              <a:off x="1104" y="1584"/>
              <a:ext cx="480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51" name="Text Box 16"/>
            <p:cNvSpPr txBox="1">
              <a:spLocks noChangeArrowheads="1"/>
            </p:cNvSpPr>
            <p:nvPr/>
          </p:nvSpPr>
          <p:spPr bwMode="auto">
            <a:xfrm>
              <a:off x="1632" y="1584"/>
              <a:ext cx="24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i="1"/>
                <a:t>y</a:t>
              </a:r>
            </a:p>
          </p:txBody>
        </p:sp>
      </p:grpSp>
      <p:graphicFrame>
        <p:nvGraphicFramePr>
          <p:cNvPr id="95250" name="Object 18"/>
          <p:cNvGraphicFramePr>
            <a:graphicFrameLocks noChangeAspect="1"/>
          </p:cNvGraphicFramePr>
          <p:nvPr/>
        </p:nvGraphicFramePr>
        <p:xfrm>
          <a:off x="3276600" y="1371600"/>
          <a:ext cx="2971800" cy="99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34" name="Equation" r:id="rId5" imgW="1117115" imgH="406224" progId="Equation.3">
                  <p:embed/>
                </p:oleObj>
              </mc:Choice>
              <mc:Fallback>
                <p:oleObj name="Equation" r:id="rId5" imgW="1117115" imgH="406224" progId="Equation.3">
                  <p:embed/>
                  <p:pic>
                    <p:nvPicPr>
                      <p:cNvPr id="0" name="Picture 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1371600"/>
                        <a:ext cx="2971800" cy="996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51" name="Object 19"/>
          <p:cNvGraphicFramePr>
            <a:graphicFrameLocks noChangeAspect="1"/>
          </p:cNvGraphicFramePr>
          <p:nvPr/>
        </p:nvGraphicFramePr>
        <p:xfrm>
          <a:off x="6248400" y="1600200"/>
          <a:ext cx="2362200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35" name="Equation" r:id="rId7" imgW="876300" imgH="228600" progId="Equation.3">
                  <p:embed/>
                </p:oleObj>
              </mc:Choice>
              <mc:Fallback>
                <p:oleObj name="Equation" r:id="rId7" imgW="876300" imgH="228600" progId="Equation.3">
                  <p:embed/>
                  <p:pic>
                    <p:nvPicPr>
                      <p:cNvPr id="0" name="Picture 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1600200"/>
                        <a:ext cx="2362200" cy="577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52" name="Object 20"/>
          <p:cNvGraphicFramePr>
            <a:graphicFrameLocks noChangeAspect="1"/>
          </p:cNvGraphicFramePr>
          <p:nvPr/>
        </p:nvGraphicFramePr>
        <p:xfrm>
          <a:off x="2916238" y="2781300"/>
          <a:ext cx="4130675" cy="1095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36" name="Equation" r:id="rId9" imgW="1612900" imgH="444500" progId="Equation.3">
                  <p:embed/>
                </p:oleObj>
              </mc:Choice>
              <mc:Fallback>
                <p:oleObj name="Equation" r:id="rId9" imgW="1612900" imgH="444500" progId="Equation.3">
                  <p:embed/>
                  <p:pic>
                    <p:nvPicPr>
                      <p:cNvPr id="0" name="Picture 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6238" y="2781300"/>
                        <a:ext cx="4130675" cy="1095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53" name="Object 21"/>
          <p:cNvGraphicFramePr>
            <a:graphicFrameLocks noChangeAspect="1"/>
          </p:cNvGraphicFramePr>
          <p:nvPr/>
        </p:nvGraphicFramePr>
        <p:xfrm>
          <a:off x="2286000" y="3962400"/>
          <a:ext cx="4191000" cy="1049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37" name="Equation" r:id="rId11" imgW="1625600" imgH="431800" progId="Equation.3">
                  <p:embed/>
                </p:oleObj>
              </mc:Choice>
              <mc:Fallback>
                <p:oleObj name="Equation" r:id="rId11" imgW="1625600" imgH="431800" progId="Equation.3">
                  <p:embed/>
                  <p:pic>
                    <p:nvPicPr>
                      <p:cNvPr id="0" name="Picture 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3962400"/>
                        <a:ext cx="4191000" cy="1049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56" name="Object 24"/>
          <p:cNvGraphicFramePr>
            <a:graphicFrameLocks noGrp="1" noChangeAspect="1"/>
          </p:cNvGraphicFramePr>
          <p:nvPr>
            <p:ph idx="1"/>
          </p:nvPr>
        </p:nvGraphicFramePr>
        <p:xfrm>
          <a:off x="539750" y="5122863"/>
          <a:ext cx="8135938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38" name="Equation" r:id="rId13" imgW="96662880" imgH="7709040" progId="Equation.3">
                  <p:embed/>
                </p:oleObj>
              </mc:Choice>
              <mc:Fallback>
                <p:oleObj name="Equation" r:id="rId13" imgW="96662880" imgH="7709040" progId="Equation.3">
                  <p:embed/>
                  <p:pic>
                    <p:nvPicPr>
                      <p:cNvPr id="0" name="Picture 78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5122863"/>
                        <a:ext cx="8135938" cy="650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5258" name="Text Box 26"/>
          <p:cNvSpPr txBox="1">
            <a:spLocks noChangeArrowheads="1"/>
          </p:cNvSpPr>
          <p:nvPr/>
        </p:nvSpPr>
        <p:spPr bwMode="auto">
          <a:xfrm>
            <a:off x="323850" y="6021388"/>
            <a:ext cx="510381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注：若 </a:t>
            </a:r>
            <a:r>
              <a:rPr lang="en-US" altLang="zh-CN" i="1"/>
              <a:t>f </a:t>
            </a:r>
            <a:r>
              <a:rPr lang="zh-CN" altLang="en-US"/>
              <a:t>有二阶连续偏导数，则</a:t>
            </a:r>
          </a:p>
        </p:txBody>
      </p:sp>
      <p:graphicFrame>
        <p:nvGraphicFramePr>
          <p:cNvPr id="95259" name="Object 27"/>
          <p:cNvGraphicFramePr>
            <a:graphicFrameLocks noChangeAspect="1"/>
          </p:cNvGraphicFramePr>
          <p:nvPr/>
        </p:nvGraphicFramePr>
        <p:xfrm>
          <a:off x="5364163" y="5949950"/>
          <a:ext cx="1600200" cy="579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39" name="Equation" r:id="rId15" imgW="596641" imgH="215806" progId="Equation.3">
                  <p:embed/>
                </p:oleObj>
              </mc:Choice>
              <mc:Fallback>
                <p:oleObj name="Equation" r:id="rId15" imgW="596641" imgH="215806" progId="Equation.3">
                  <p:embed/>
                  <p:pic>
                    <p:nvPicPr>
                      <p:cNvPr id="0" name="Picture 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4163" y="5949950"/>
                        <a:ext cx="1600200" cy="579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6" name="组合 25"/>
          <p:cNvGrpSpPr/>
          <p:nvPr/>
        </p:nvGrpSpPr>
        <p:grpSpPr>
          <a:xfrm>
            <a:off x="142844" y="2357430"/>
            <a:ext cx="579438" cy="750888"/>
            <a:chOff x="285720" y="3429000"/>
            <a:chExt cx="579438" cy="750888"/>
          </a:xfrm>
        </p:grpSpPr>
        <p:sp>
          <p:nvSpPr>
            <p:cNvPr id="25" name="矩形 24"/>
            <p:cNvSpPr/>
            <p:nvPr/>
          </p:nvSpPr>
          <p:spPr bwMode="auto">
            <a:xfrm>
              <a:off x="357158" y="3500438"/>
              <a:ext cx="428628" cy="642942"/>
            </a:xfrm>
            <a:prstGeom prst="rect">
              <a:avLst/>
            </a:prstGeom>
            <a:solidFill>
              <a:srgbClr val="00206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24" name="Object 27"/>
            <p:cNvGraphicFramePr>
              <a:graphicFrameLocks noChangeAspect="1"/>
            </p:cNvGraphicFramePr>
            <p:nvPr/>
          </p:nvGraphicFramePr>
          <p:xfrm>
            <a:off x="285720" y="3429000"/>
            <a:ext cx="579438" cy="7508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640" name="Equation" r:id="rId17" imgW="215806" imgH="279279" progId="Equation.DSMT4">
                    <p:embed/>
                  </p:oleObj>
                </mc:Choice>
                <mc:Fallback>
                  <p:oleObj name="Equation" r:id="rId17" imgW="215806" imgH="279279" progId="Equation.DSMT4">
                    <p:embed/>
                    <p:pic>
                      <p:nvPicPr>
                        <p:cNvPr id="0" name="Picture 8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lum bright="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5720" y="3429000"/>
                          <a:ext cx="579438" cy="7508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5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5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5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5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5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5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95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95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37" grpId="0" autoUpdateAnimBg="0"/>
      <p:bldP spid="95258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6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609600"/>
            <a:ext cx="609600" cy="457200"/>
          </a:xfrm>
        </p:spPr>
        <p:txBody>
          <a:bodyPr/>
          <a:lstStyle/>
          <a:p>
            <a:pPr eaLnBrk="1" hangingPunct="1"/>
            <a:r>
              <a:rPr lang="en-US" altLang="zh-CN" sz="2800" b="1" smtClean="0"/>
              <a:t>9.</a:t>
            </a:r>
          </a:p>
        </p:txBody>
      </p:sp>
      <p:graphicFrame>
        <p:nvGraphicFramePr>
          <p:cNvPr id="23554" name="Object 4"/>
          <p:cNvGraphicFramePr>
            <a:graphicFrameLocks noChangeAspect="1"/>
          </p:cNvGraphicFramePr>
          <p:nvPr/>
        </p:nvGraphicFramePr>
        <p:xfrm>
          <a:off x="1116013" y="333375"/>
          <a:ext cx="6372225" cy="1141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42" name="Equation" r:id="rId3" imgW="2552700" imgH="457200" progId="Equation.3">
                  <p:embed/>
                </p:oleObj>
              </mc:Choice>
              <mc:Fallback>
                <p:oleObj name="Equation" r:id="rId3" imgW="2552700" imgH="457200" progId="Equation.3">
                  <p:embed/>
                  <p:pic>
                    <p:nvPicPr>
                      <p:cNvPr id="0" name="Picture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333375"/>
                        <a:ext cx="6372225" cy="1141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7285" name="Text Box 5"/>
          <p:cNvSpPr txBox="1">
            <a:spLocks noChangeArrowheads="1"/>
          </p:cNvSpPr>
          <p:nvPr/>
        </p:nvSpPr>
        <p:spPr bwMode="auto">
          <a:xfrm>
            <a:off x="593725" y="1416050"/>
            <a:ext cx="8985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解：</a:t>
            </a:r>
          </a:p>
        </p:txBody>
      </p:sp>
      <p:graphicFrame>
        <p:nvGraphicFramePr>
          <p:cNvPr id="97286" name="Object 6"/>
          <p:cNvGraphicFramePr>
            <a:graphicFrameLocks noChangeAspect="1"/>
          </p:cNvGraphicFramePr>
          <p:nvPr/>
        </p:nvGraphicFramePr>
        <p:xfrm>
          <a:off x="1524000" y="1371600"/>
          <a:ext cx="2209800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43" name="Equation" r:id="rId5" imgW="761669" imgH="431613" progId="Equation.3">
                  <p:embed/>
                </p:oleObj>
              </mc:Choice>
              <mc:Fallback>
                <p:oleObj name="Equation" r:id="rId5" imgW="761669" imgH="431613" progId="Equation.3">
                  <p:embed/>
                  <p:pic>
                    <p:nvPicPr>
                      <p:cNvPr id="0" name="Picture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371600"/>
                        <a:ext cx="2209800" cy="1079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287" name="Object 7"/>
          <p:cNvGraphicFramePr>
            <a:graphicFrameLocks noChangeAspect="1"/>
          </p:cNvGraphicFramePr>
          <p:nvPr/>
        </p:nvGraphicFramePr>
        <p:xfrm>
          <a:off x="3810000" y="1371600"/>
          <a:ext cx="3222625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44" name="Equation" r:id="rId7" imgW="1320227" imgH="406224" progId="Equation.3">
                  <p:embed/>
                </p:oleObj>
              </mc:Choice>
              <mc:Fallback>
                <p:oleObj name="Equation" r:id="rId7" imgW="1320227" imgH="406224" progId="Equation.3">
                  <p:embed/>
                  <p:pic>
                    <p:nvPicPr>
                      <p:cNvPr id="0" name="Picture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1371600"/>
                        <a:ext cx="3222625" cy="990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288" name="Object 8"/>
          <p:cNvGraphicFramePr>
            <a:graphicFrameLocks noChangeAspect="1"/>
          </p:cNvGraphicFramePr>
          <p:nvPr/>
        </p:nvGraphicFramePr>
        <p:xfrm>
          <a:off x="3810000" y="2286000"/>
          <a:ext cx="2798763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45" name="Equation" r:id="rId9" imgW="965200" imgH="228600" progId="Equation.3">
                  <p:embed/>
                </p:oleObj>
              </mc:Choice>
              <mc:Fallback>
                <p:oleObj name="Equation" r:id="rId9" imgW="965200" imgH="228600" progId="Equation.3">
                  <p:embed/>
                  <p:pic>
                    <p:nvPicPr>
                      <p:cNvPr id="0" name="Picture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2286000"/>
                        <a:ext cx="2798763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289" name="Object 9"/>
          <p:cNvGraphicFramePr>
            <a:graphicFrameLocks noChangeAspect="1"/>
          </p:cNvGraphicFramePr>
          <p:nvPr/>
        </p:nvGraphicFramePr>
        <p:xfrm>
          <a:off x="838200" y="3276600"/>
          <a:ext cx="4198938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46" name="Equation" r:id="rId11" imgW="1447800" imgH="457200" progId="Equation.3">
                  <p:embed/>
                </p:oleObj>
              </mc:Choice>
              <mc:Fallback>
                <p:oleObj name="Equation" r:id="rId11" imgW="1447800" imgH="457200" progId="Equation.3">
                  <p:embed/>
                  <p:pic>
                    <p:nvPicPr>
                      <p:cNvPr id="0" name="Picture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3276600"/>
                        <a:ext cx="4198938" cy="1143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290" name="Object 10"/>
          <p:cNvGraphicFramePr>
            <a:graphicFrameLocks noChangeAspect="1"/>
          </p:cNvGraphicFramePr>
          <p:nvPr/>
        </p:nvGraphicFramePr>
        <p:xfrm>
          <a:off x="1752600" y="4267200"/>
          <a:ext cx="3408363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47" name="Equation" r:id="rId13" imgW="1396394" imgH="406224" progId="Equation.3">
                  <p:embed/>
                </p:oleObj>
              </mc:Choice>
              <mc:Fallback>
                <p:oleObj name="Equation" r:id="rId13" imgW="1396394" imgH="406224" progId="Equation.3">
                  <p:embed/>
                  <p:pic>
                    <p:nvPicPr>
                      <p:cNvPr id="0" name="Picture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4267200"/>
                        <a:ext cx="3408363" cy="990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291" name="Object 11"/>
          <p:cNvGraphicFramePr>
            <a:graphicFrameLocks noChangeAspect="1"/>
          </p:cNvGraphicFramePr>
          <p:nvPr/>
        </p:nvGraphicFramePr>
        <p:xfrm>
          <a:off x="5181600" y="4287838"/>
          <a:ext cx="3581400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48" name="Equation" r:id="rId15" imgW="1396394" imgH="406224" progId="Equation.3">
                  <p:embed/>
                </p:oleObj>
              </mc:Choice>
              <mc:Fallback>
                <p:oleObj name="Equation" r:id="rId15" imgW="1396394" imgH="406224" progId="Equation.3">
                  <p:embed/>
                  <p:pic>
                    <p:nvPicPr>
                      <p:cNvPr id="0" name="Picture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4287838"/>
                        <a:ext cx="3581400" cy="1000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292" name="Object 12"/>
          <p:cNvGraphicFramePr>
            <a:graphicFrameLocks noChangeAspect="1"/>
          </p:cNvGraphicFramePr>
          <p:nvPr/>
        </p:nvGraphicFramePr>
        <p:xfrm>
          <a:off x="1676400" y="5427663"/>
          <a:ext cx="53340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49" name="Equation" r:id="rId17" imgW="1968500" imgH="228600" progId="Equation.3">
                  <p:embed/>
                </p:oleObj>
              </mc:Choice>
              <mc:Fallback>
                <p:oleObj name="Equation" r:id="rId17" imgW="1968500" imgH="228600" progId="Equation.3">
                  <p:embed/>
                  <p:pic>
                    <p:nvPicPr>
                      <p:cNvPr id="0" name="Picture 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5427663"/>
                        <a:ext cx="5334000" cy="58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7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7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7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7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7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7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7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7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5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578" name="Object 2"/>
          <p:cNvGraphicFramePr>
            <a:graphicFrameLocks noChangeAspect="1"/>
          </p:cNvGraphicFramePr>
          <p:nvPr/>
        </p:nvGraphicFramePr>
        <p:xfrm>
          <a:off x="1295400" y="276225"/>
          <a:ext cx="4429125" cy="1106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66" name="Equation" r:id="rId3" imgW="1777229" imgH="444307" progId="Equation.3">
                  <p:embed/>
                </p:oleObj>
              </mc:Choice>
              <mc:Fallback>
                <p:oleObj name="Equation" r:id="rId3" imgW="1777229" imgH="444307" progId="Equation.3">
                  <p:embed/>
                  <p:pic>
                    <p:nvPicPr>
                      <p:cNvPr id="0" name="Picture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276225"/>
                        <a:ext cx="4429125" cy="1106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6" name="Line 3"/>
          <p:cNvSpPr>
            <a:spLocks noChangeShapeType="1"/>
          </p:cNvSpPr>
          <p:nvPr/>
        </p:nvSpPr>
        <p:spPr bwMode="auto">
          <a:xfrm>
            <a:off x="0" y="1447800"/>
            <a:ext cx="9144000" cy="0"/>
          </a:xfrm>
          <a:prstGeom prst="line">
            <a:avLst/>
          </a:prstGeom>
          <a:noFill/>
          <a:ln w="9525">
            <a:solidFill>
              <a:srgbClr val="66FF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98308" name="Object 4"/>
          <p:cNvGraphicFramePr>
            <a:graphicFrameLocks noChangeAspect="1"/>
          </p:cNvGraphicFramePr>
          <p:nvPr/>
        </p:nvGraphicFramePr>
        <p:xfrm>
          <a:off x="609600" y="1676400"/>
          <a:ext cx="3124200" cy="1020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67" name="Equation" r:id="rId5" imgW="1320227" imgH="431613" progId="Equation.3">
                  <p:embed/>
                </p:oleObj>
              </mc:Choice>
              <mc:Fallback>
                <p:oleObj name="Equation" r:id="rId5" imgW="1320227" imgH="431613" progId="Equation.3">
                  <p:embed/>
                  <p:pic>
                    <p:nvPicPr>
                      <p:cNvPr id="0" name="Picture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676400"/>
                        <a:ext cx="3124200" cy="1020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09" name="Object 5"/>
          <p:cNvGraphicFramePr>
            <a:graphicFrameLocks noChangeAspect="1"/>
          </p:cNvGraphicFramePr>
          <p:nvPr/>
        </p:nvGraphicFramePr>
        <p:xfrm>
          <a:off x="3810000" y="1676400"/>
          <a:ext cx="5106988" cy="1050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68" name="Equation" r:id="rId7" imgW="2159000" imgH="444500" progId="Equation.3">
                  <p:embed/>
                </p:oleObj>
              </mc:Choice>
              <mc:Fallback>
                <p:oleObj name="Equation" r:id="rId7" imgW="2159000" imgH="444500" progId="Equation.3">
                  <p:embed/>
                  <p:pic>
                    <p:nvPicPr>
                      <p:cNvPr id="0" name="Picture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1676400"/>
                        <a:ext cx="5106988" cy="1050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10" name="Object 6"/>
          <p:cNvGraphicFramePr>
            <a:graphicFrameLocks noChangeAspect="1"/>
          </p:cNvGraphicFramePr>
          <p:nvPr/>
        </p:nvGraphicFramePr>
        <p:xfrm>
          <a:off x="1143000" y="2693988"/>
          <a:ext cx="3962400" cy="569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69" name="Equation" r:id="rId9" imgW="1587500" imgH="228600" progId="Equation.3">
                  <p:embed/>
                </p:oleObj>
              </mc:Choice>
              <mc:Fallback>
                <p:oleObj name="Equation" r:id="rId9" imgW="1587500" imgH="228600" progId="Equation.3">
                  <p:embed/>
                  <p:pic>
                    <p:nvPicPr>
                      <p:cNvPr id="0" name="Picture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2693988"/>
                        <a:ext cx="3962400" cy="5699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11" name="Object 7"/>
          <p:cNvGraphicFramePr>
            <a:graphicFrameLocks noChangeAspect="1"/>
          </p:cNvGraphicFramePr>
          <p:nvPr/>
        </p:nvGraphicFramePr>
        <p:xfrm>
          <a:off x="457200" y="3352800"/>
          <a:ext cx="7540625" cy="1050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70" name="Equation" r:id="rId11" imgW="3187700" imgH="444500" progId="Equation.3">
                  <p:embed/>
                </p:oleObj>
              </mc:Choice>
              <mc:Fallback>
                <p:oleObj name="Equation" r:id="rId11" imgW="3187700" imgH="444500" progId="Equation.3">
                  <p:embed/>
                  <p:pic>
                    <p:nvPicPr>
                      <p:cNvPr id="0" name="Picture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3352800"/>
                        <a:ext cx="7540625" cy="1050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12" name="Object 8"/>
          <p:cNvGraphicFramePr>
            <a:graphicFrameLocks noChangeAspect="1"/>
          </p:cNvGraphicFramePr>
          <p:nvPr/>
        </p:nvGraphicFramePr>
        <p:xfrm>
          <a:off x="762000" y="4549775"/>
          <a:ext cx="3276600" cy="954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71" name="Equation" r:id="rId13" imgW="1396394" imgH="406224" progId="Equation.3">
                  <p:embed/>
                </p:oleObj>
              </mc:Choice>
              <mc:Fallback>
                <p:oleObj name="Equation" r:id="rId13" imgW="1396394" imgH="406224" progId="Equation.3">
                  <p:embed/>
                  <p:pic>
                    <p:nvPicPr>
                      <p:cNvPr id="0" name="Picture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4549775"/>
                        <a:ext cx="3276600" cy="954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13" name="Object 9"/>
          <p:cNvGraphicFramePr>
            <a:graphicFrameLocks noChangeAspect="1"/>
          </p:cNvGraphicFramePr>
          <p:nvPr/>
        </p:nvGraphicFramePr>
        <p:xfrm>
          <a:off x="3962400" y="4537075"/>
          <a:ext cx="4876800" cy="98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72" name="Equation" r:id="rId15" imgW="1943100" imgH="406400" progId="Equation.3">
                  <p:embed/>
                </p:oleObj>
              </mc:Choice>
              <mc:Fallback>
                <p:oleObj name="Equation" r:id="rId15" imgW="1943100" imgH="406400" progId="Equation.3">
                  <p:embed/>
                  <p:pic>
                    <p:nvPicPr>
                      <p:cNvPr id="0" name="Picture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4537075"/>
                        <a:ext cx="4876800" cy="987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14" name="Object 10"/>
          <p:cNvGraphicFramePr>
            <a:graphicFrameLocks noChangeAspect="1"/>
          </p:cNvGraphicFramePr>
          <p:nvPr/>
        </p:nvGraphicFramePr>
        <p:xfrm>
          <a:off x="990600" y="5316538"/>
          <a:ext cx="4572000" cy="982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73" name="Equation" r:id="rId17" imgW="1828800" imgH="406400" progId="Equation.3">
                  <p:embed/>
                </p:oleObj>
              </mc:Choice>
              <mc:Fallback>
                <p:oleObj name="Equation" r:id="rId17" imgW="1828800" imgH="406400" progId="Equation.3">
                  <p:embed/>
                  <p:pic>
                    <p:nvPicPr>
                      <p:cNvPr id="0" name="Picture 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5316538"/>
                        <a:ext cx="4572000" cy="9826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8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8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8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8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8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8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8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602" name="Object 2"/>
          <p:cNvGraphicFramePr>
            <a:graphicFrameLocks noChangeAspect="1"/>
          </p:cNvGraphicFramePr>
          <p:nvPr/>
        </p:nvGraphicFramePr>
        <p:xfrm>
          <a:off x="533400" y="317500"/>
          <a:ext cx="3276600" cy="954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57" name="Equation" r:id="rId3" imgW="1396394" imgH="406224" progId="Equation.3">
                  <p:embed/>
                </p:oleObj>
              </mc:Choice>
              <mc:Fallback>
                <p:oleObj name="Equation" r:id="rId3" imgW="1396394" imgH="406224" progId="Equation.3">
                  <p:embed/>
                  <p:pic>
                    <p:nvPicPr>
                      <p:cNvPr id="0" name="Picture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317500"/>
                        <a:ext cx="3276600" cy="954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3" name="Object 3"/>
          <p:cNvGraphicFramePr>
            <a:graphicFrameLocks noChangeAspect="1"/>
          </p:cNvGraphicFramePr>
          <p:nvPr/>
        </p:nvGraphicFramePr>
        <p:xfrm>
          <a:off x="3733800" y="304800"/>
          <a:ext cx="4876800" cy="98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58" name="Equation" r:id="rId5" imgW="1943100" imgH="406400" progId="Equation.3">
                  <p:embed/>
                </p:oleObj>
              </mc:Choice>
              <mc:Fallback>
                <p:oleObj name="Equation" r:id="rId5" imgW="1943100" imgH="406400" progId="Equation.3">
                  <p:embed/>
                  <p:pic>
                    <p:nvPicPr>
                      <p:cNvPr id="0" name="Picture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304800"/>
                        <a:ext cx="4876800" cy="987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4" name="Object 4"/>
          <p:cNvGraphicFramePr>
            <a:graphicFrameLocks noChangeAspect="1"/>
          </p:cNvGraphicFramePr>
          <p:nvPr/>
        </p:nvGraphicFramePr>
        <p:xfrm>
          <a:off x="685800" y="914400"/>
          <a:ext cx="4572000" cy="982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59" name="Equation" r:id="rId7" imgW="1828800" imgH="406400" progId="Equation.3">
                  <p:embed/>
                </p:oleObj>
              </mc:Choice>
              <mc:Fallback>
                <p:oleObj name="Equation" r:id="rId7" imgW="1828800" imgH="406400" progId="Equation.3">
                  <p:embed/>
                  <p:pic>
                    <p:nvPicPr>
                      <p:cNvPr id="0" name="Picture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914400"/>
                        <a:ext cx="4572000" cy="982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7" name="Line 5"/>
          <p:cNvSpPr>
            <a:spLocks noChangeShapeType="1"/>
          </p:cNvSpPr>
          <p:nvPr/>
        </p:nvSpPr>
        <p:spPr bwMode="auto">
          <a:xfrm>
            <a:off x="0" y="1981200"/>
            <a:ext cx="9144000" cy="0"/>
          </a:xfrm>
          <a:prstGeom prst="line">
            <a:avLst/>
          </a:prstGeom>
          <a:noFill/>
          <a:ln w="9525">
            <a:solidFill>
              <a:srgbClr val="66FF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99334" name="Object 6"/>
          <p:cNvGraphicFramePr>
            <a:graphicFrameLocks noChangeAspect="1"/>
          </p:cNvGraphicFramePr>
          <p:nvPr/>
        </p:nvGraphicFramePr>
        <p:xfrm>
          <a:off x="468313" y="2205038"/>
          <a:ext cx="6983412" cy="1263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60" name="公式" r:id="rId9" imgW="82039680" imgH="15836760" progId="Equation.3">
                  <p:embed/>
                </p:oleObj>
              </mc:Choice>
              <mc:Fallback>
                <p:oleObj name="公式" r:id="rId9" imgW="82039680" imgH="15836760" progId="Equation.3">
                  <p:embed/>
                  <p:pic>
                    <p:nvPicPr>
                      <p:cNvPr id="0" name="Picture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2205038"/>
                        <a:ext cx="6983412" cy="1263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336" name="Object 8"/>
          <p:cNvGraphicFramePr>
            <a:graphicFrameLocks noChangeAspect="1"/>
          </p:cNvGraphicFramePr>
          <p:nvPr/>
        </p:nvGraphicFramePr>
        <p:xfrm>
          <a:off x="381000" y="3733800"/>
          <a:ext cx="8534400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61" name="Equation" r:id="rId11" imgW="103974480" imgH="7302600" progId="Equation.3">
                  <p:embed/>
                </p:oleObj>
              </mc:Choice>
              <mc:Fallback>
                <p:oleObj name="Equation" r:id="rId11" imgW="103974480" imgH="7302600" progId="Equation.3">
                  <p:embed/>
                  <p:pic>
                    <p:nvPicPr>
                      <p:cNvPr id="0" name="Picture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3733800"/>
                        <a:ext cx="8534400" cy="565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9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9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Text Box 43"/>
          <p:cNvSpPr txBox="1">
            <a:spLocks noChangeArrowheads="1"/>
          </p:cNvSpPr>
          <p:nvPr/>
        </p:nvSpPr>
        <p:spPr bwMode="auto">
          <a:xfrm>
            <a:off x="1828800" y="381000"/>
            <a:ext cx="6553200" cy="519113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/>
              <a:t>—— </a:t>
            </a:r>
            <a:r>
              <a:rPr lang="zh-CN" altLang="en-US"/>
              <a:t>复合函数的中间变量均为一元函数</a:t>
            </a:r>
          </a:p>
        </p:txBody>
      </p:sp>
      <p:graphicFrame>
        <p:nvGraphicFramePr>
          <p:cNvPr id="50220" name="Object 44"/>
          <p:cNvGraphicFramePr>
            <a:graphicFrameLocks noChangeAspect="1"/>
          </p:cNvGraphicFramePr>
          <p:nvPr/>
        </p:nvGraphicFramePr>
        <p:xfrm>
          <a:off x="457200" y="1066800"/>
          <a:ext cx="8153400" cy="157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4" name="Equation" r:id="rId3" imgW="3517900" imgH="685800" progId="Equation.3">
                  <p:embed/>
                </p:oleObj>
              </mc:Choice>
              <mc:Fallback>
                <p:oleObj name="Equation" r:id="rId3" imgW="3517900" imgH="685800" progId="Equation.3">
                  <p:embed/>
                  <p:pic>
                    <p:nvPicPr>
                      <p:cNvPr id="0" name="Picture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066800"/>
                        <a:ext cx="8153400" cy="1571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221" name="Text Box 45"/>
          <p:cNvSpPr txBox="1">
            <a:spLocks noChangeArrowheads="1"/>
          </p:cNvSpPr>
          <p:nvPr/>
        </p:nvSpPr>
        <p:spPr bwMode="auto">
          <a:xfrm>
            <a:off x="609600" y="3200400"/>
            <a:ext cx="2384425" cy="51911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/>
              <a:t>变量关系图</a:t>
            </a:r>
            <a:r>
              <a:rPr lang="en-US" altLang="zh-CN"/>
              <a:t>:</a:t>
            </a:r>
          </a:p>
        </p:txBody>
      </p:sp>
      <p:graphicFrame>
        <p:nvGraphicFramePr>
          <p:cNvPr id="50231" name="Object 55"/>
          <p:cNvGraphicFramePr>
            <a:graphicFrameLocks noChangeAspect="1"/>
          </p:cNvGraphicFramePr>
          <p:nvPr/>
        </p:nvGraphicFramePr>
        <p:xfrm>
          <a:off x="5562600" y="3733800"/>
          <a:ext cx="25908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5" name="Equation" r:id="rId5" imgW="2616200" imgH="838200" progId="Equation.3">
                  <p:embed/>
                </p:oleObj>
              </mc:Choice>
              <mc:Fallback>
                <p:oleObj name="Equation" r:id="rId5" imgW="2616200" imgH="838200" progId="Equation.3">
                  <p:embed/>
                  <p:pic>
                    <p:nvPicPr>
                      <p:cNvPr id="0" name="Picture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3733800"/>
                        <a:ext cx="25908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6" name="Rectangle 56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381000"/>
            <a:ext cx="1676400" cy="457200"/>
          </a:xfrm>
        </p:spPr>
        <p:txBody>
          <a:bodyPr/>
          <a:lstStyle/>
          <a:p>
            <a:pPr eaLnBrk="1" hangingPunct="1"/>
            <a:r>
              <a:rPr lang="zh-CN" altLang="en-US" sz="2800" b="1" smtClean="0">
                <a:ea typeface="黑体" pitchFamily="2" charset="-122"/>
              </a:rPr>
              <a:t>情形</a:t>
            </a:r>
            <a:r>
              <a:rPr lang="en-US" altLang="zh-CN" sz="2800" b="1" smtClean="0">
                <a:ea typeface="楷体_GB2312" pitchFamily="49" charset="-122"/>
              </a:rPr>
              <a:t>1</a:t>
            </a:r>
            <a:endParaRPr lang="en-US" altLang="zh-CN" smtClean="0"/>
          </a:p>
        </p:txBody>
      </p:sp>
      <p:sp>
        <p:nvSpPr>
          <p:cNvPr id="50234" name="Line 58"/>
          <p:cNvSpPr>
            <a:spLocks noChangeShapeType="1"/>
          </p:cNvSpPr>
          <p:nvPr/>
        </p:nvSpPr>
        <p:spPr bwMode="auto">
          <a:xfrm flipV="1">
            <a:off x="1981200" y="3886200"/>
            <a:ext cx="83820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0235" name="Line 59"/>
          <p:cNvSpPr>
            <a:spLocks noChangeShapeType="1"/>
          </p:cNvSpPr>
          <p:nvPr/>
        </p:nvSpPr>
        <p:spPr bwMode="auto">
          <a:xfrm>
            <a:off x="1981200" y="4267200"/>
            <a:ext cx="83820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0236" name="Line 60"/>
          <p:cNvSpPr>
            <a:spLocks noChangeShapeType="1"/>
          </p:cNvSpPr>
          <p:nvPr/>
        </p:nvSpPr>
        <p:spPr bwMode="auto">
          <a:xfrm>
            <a:off x="3200400" y="4495800"/>
            <a:ext cx="685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0238" name="Line 62"/>
          <p:cNvSpPr>
            <a:spLocks noChangeShapeType="1"/>
          </p:cNvSpPr>
          <p:nvPr/>
        </p:nvSpPr>
        <p:spPr bwMode="auto">
          <a:xfrm>
            <a:off x="3200400" y="3886200"/>
            <a:ext cx="685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0239" name="Object 63"/>
          <p:cNvGraphicFramePr>
            <a:graphicFrameLocks noChangeAspect="1"/>
          </p:cNvGraphicFramePr>
          <p:nvPr/>
        </p:nvGraphicFramePr>
        <p:xfrm>
          <a:off x="3286125" y="2357438"/>
          <a:ext cx="3300413" cy="99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6" name="Equation" r:id="rId7" imgW="43044480" imgH="12992040" progId="Equation.3">
                  <p:embed/>
                </p:oleObj>
              </mc:Choice>
              <mc:Fallback>
                <p:oleObj name="Equation" r:id="rId7" imgW="43044480" imgH="12992040" progId="Equation.3">
                  <p:embed/>
                  <p:pic>
                    <p:nvPicPr>
                      <p:cNvPr id="0" name="Picture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6125" y="2357438"/>
                        <a:ext cx="3300413" cy="996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240" name="Text Box 64"/>
          <p:cNvSpPr txBox="1">
            <a:spLocks noChangeArrowheads="1"/>
          </p:cNvSpPr>
          <p:nvPr/>
        </p:nvSpPr>
        <p:spPr bwMode="auto">
          <a:xfrm>
            <a:off x="304800" y="5105400"/>
            <a:ext cx="12557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推广：</a:t>
            </a:r>
          </a:p>
        </p:txBody>
      </p:sp>
      <p:graphicFrame>
        <p:nvGraphicFramePr>
          <p:cNvPr id="50255" name="Object 79"/>
          <p:cNvGraphicFramePr>
            <a:graphicFrameLocks noChangeAspect="1"/>
          </p:cNvGraphicFramePr>
          <p:nvPr/>
        </p:nvGraphicFramePr>
        <p:xfrm>
          <a:off x="4343400" y="5334000"/>
          <a:ext cx="4572000" cy="969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7" name="Equation" r:id="rId9" imgW="61323480" imgH="12992040" progId="Equation.3">
                  <p:embed/>
                </p:oleObj>
              </mc:Choice>
              <mc:Fallback>
                <p:oleObj name="Equation" r:id="rId9" imgW="61323480" imgH="12992040" progId="Equation.3">
                  <p:embed/>
                  <p:pic>
                    <p:nvPicPr>
                      <p:cNvPr id="0" name="Picture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5334000"/>
                        <a:ext cx="4572000" cy="969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256" name="Line 80"/>
          <p:cNvSpPr>
            <a:spLocks noChangeShapeType="1"/>
          </p:cNvSpPr>
          <p:nvPr/>
        </p:nvSpPr>
        <p:spPr bwMode="auto">
          <a:xfrm>
            <a:off x="0" y="4876800"/>
            <a:ext cx="9144000" cy="0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0264" name="Text Box 88"/>
          <p:cNvSpPr txBox="1">
            <a:spLocks noChangeArrowheads="1"/>
          </p:cNvSpPr>
          <p:nvPr/>
        </p:nvSpPr>
        <p:spPr bwMode="auto">
          <a:xfrm>
            <a:off x="3886200" y="3581400"/>
            <a:ext cx="2825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i="1"/>
              <a:t>t</a:t>
            </a:r>
          </a:p>
        </p:txBody>
      </p:sp>
      <p:sp>
        <p:nvSpPr>
          <p:cNvPr id="50265" name="Text Box 89"/>
          <p:cNvSpPr txBox="1">
            <a:spLocks noChangeArrowheads="1"/>
          </p:cNvSpPr>
          <p:nvPr/>
        </p:nvSpPr>
        <p:spPr bwMode="auto">
          <a:xfrm>
            <a:off x="3886200" y="4191000"/>
            <a:ext cx="2825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i="1"/>
              <a:t>t</a:t>
            </a:r>
          </a:p>
        </p:txBody>
      </p:sp>
      <p:sp>
        <p:nvSpPr>
          <p:cNvPr id="50266" name="Text Box 90"/>
          <p:cNvSpPr txBox="1">
            <a:spLocks noChangeArrowheads="1"/>
          </p:cNvSpPr>
          <p:nvPr/>
        </p:nvSpPr>
        <p:spPr bwMode="auto">
          <a:xfrm>
            <a:off x="2819400" y="4191000"/>
            <a:ext cx="3413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i="1"/>
              <a:t>v</a:t>
            </a:r>
          </a:p>
        </p:txBody>
      </p:sp>
      <p:sp>
        <p:nvSpPr>
          <p:cNvPr id="50267" name="Text Box 91"/>
          <p:cNvSpPr txBox="1">
            <a:spLocks noChangeArrowheads="1"/>
          </p:cNvSpPr>
          <p:nvPr/>
        </p:nvSpPr>
        <p:spPr bwMode="auto">
          <a:xfrm>
            <a:off x="2819400" y="3581400"/>
            <a:ext cx="3825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i="1"/>
              <a:t>u</a:t>
            </a:r>
          </a:p>
        </p:txBody>
      </p:sp>
      <p:grpSp>
        <p:nvGrpSpPr>
          <p:cNvPr id="2" name="Group 94"/>
          <p:cNvGrpSpPr>
            <a:grpSpLocks/>
          </p:cNvGrpSpPr>
          <p:nvPr/>
        </p:nvGrpSpPr>
        <p:grpSpPr bwMode="auto">
          <a:xfrm>
            <a:off x="1295400" y="5029200"/>
            <a:ext cx="2720975" cy="1509713"/>
            <a:chOff x="816" y="3168"/>
            <a:chExt cx="1714" cy="951"/>
          </a:xfrm>
        </p:grpSpPr>
        <p:sp>
          <p:nvSpPr>
            <p:cNvPr id="2069" name="Line 69"/>
            <p:cNvSpPr>
              <a:spLocks noChangeShapeType="1"/>
            </p:cNvSpPr>
            <p:nvPr/>
          </p:nvSpPr>
          <p:spPr bwMode="auto">
            <a:xfrm flipV="1">
              <a:off x="1056" y="3360"/>
              <a:ext cx="528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70" name="Line 70"/>
            <p:cNvSpPr>
              <a:spLocks noChangeShapeType="1"/>
            </p:cNvSpPr>
            <p:nvPr/>
          </p:nvSpPr>
          <p:spPr bwMode="auto">
            <a:xfrm>
              <a:off x="1056" y="3648"/>
              <a:ext cx="52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71" name="Line 71"/>
            <p:cNvSpPr>
              <a:spLocks noChangeShapeType="1"/>
            </p:cNvSpPr>
            <p:nvPr/>
          </p:nvSpPr>
          <p:spPr bwMode="auto">
            <a:xfrm>
              <a:off x="1872" y="3648"/>
              <a:ext cx="4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72" name="Line 73"/>
            <p:cNvSpPr>
              <a:spLocks noChangeShapeType="1"/>
            </p:cNvSpPr>
            <p:nvPr/>
          </p:nvSpPr>
          <p:spPr bwMode="auto">
            <a:xfrm>
              <a:off x="1872" y="3360"/>
              <a:ext cx="4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73" name="Line 74"/>
            <p:cNvSpPr>
              <a:spLocks noChangeShapeType="1"/>
            </p:cNvSpPr>
            <p:nvPr/>
          </p:nvSpPr>
          <p:spPr bwMode="auto">
            <a:xfrm>
              <a:off x="1056" y="3744"/>
              <a:ext cx="528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74" name="Line 76"/>
            <p:cNvSpPr>
              <a:spLocks noChangeShapeType="1"/>
            </p:cNvSpPr>
            <p:nvPr/>
          </p:nvSpPr>
          <p:spPr bwMode="auto">
            <a:xfrm>
              <a:off x="1872" y="3936"/>
              <a:ext cx="4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75" name="Text Box 81"/>
            <p:cNvSpPr txBox="1">
              <a:spLocks noChangeArrowheads="1"/>
            </p:cNvSpPr>
            <p:nvPr/>
          </p:nvSpPr>
          <p:spPr bwMode="auto">
            <a:xfrm>
              <a:off x="1632" y="3168"/>
              <a:ext cx="24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i="1"/>
                <a:t>u</a:t>
              </a:r>
            </a:p>
          </p:txBody>
        </p:sp>
        <p:sp>
          <p:nvSpPr>
            <p:cNvPr id="2076" name="Text Box 82"/>
            <p:cNvSpPr txBox="1">
              <a:spLocks noChangeArrowheads="1"/>
            </p:cNvSpPr>
            <p:nvPr/>
          </p:nvSpPr>
          <p:spPr bwMode="auto">
            <a:xfrm>
              <a:off x="1622" y="3450"/>
              <a:ext cx="215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i="1"/>
                <a:t>v</a:t>
              </a:r>
            </a:p>
          </p:txBody>
        </p:sp>
        <p:sp>
          <p:nvSpPr>
            <p:cNvPr id="2077" name="Text Box 83"/>
            <p:cNvSpPr txBox="1">
              <a:spLocks noChangeArrowheads="1"/>
            </p:cNvSpPr>
            <p:nvPr/>
          </p:nvSpPr>
          <p:spPr bwMode="auto">
            <a:xfrm>
              <a:off x="1622" y="3738"/>
              <a:ext cx="265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i="1"/>
                <a:t>w</a:t>
              </a:r>
            </a:p>
          </p:txBody>
        </p:sp>
        <p:sp>
          <p:nvSpPr>
            <p:cNvPr id="2078" name="Text Box 84"/>
            <p:cNvSpPr txBox="1">
              <a:spLocks noChangeArrowheads="1"/>
            </p:cNvSpPr>
            <p:nvPr/>
          </p:nvSpPr>
          <p:spPr bwMode="auto">
            <a:xfrm>
              <a:off x="2352" y="3168"/>
              <a:ext cx="17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i="1"/>
                <a:t>t</a:t>
              </a:r>
            </a:p>
          </p:txBody>
        </p:sp>
        <p:sp>
          <p:nvSpPr>
            <p:cNvPr id="2079" name="Text Box 85"/>
            <p:cNvSpPr txBox="1">
              <a:spLocks noChangeArrowheads="1"/>
            </p:cNvSpPr>
            <p:nvPr/>
          </p:nvSpPr>
          <p:spPr bwMode="auto">
            <a:xfrm>
              <a:off x="2352" y="3456"/>
              <a:ext cx="17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i="1"/>
                <a:t>t</a:t>
              </a:r>
            </a:p>
          </p:txBody>
        </p:sp>
        <p:sp>
          <p:nvSpPr>
            <p:cNvPr id="2080" name="Text Box 86"/>
            <p:cNvSpPr txBox="1">
              <a:spLocks noChangeArrowheads="1"/>
            </p:cNvSpPr>
            <p:nvPr/>
          </p:nvSpPr>
          <p:spPr bwMode="auto">
            <a:xfrm>
              <a:off x="2352" y="3792"/>
              <a:ext cx="17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i="1"/>
                <a:t>t</a:t>
              </a:r>
            </a:p>
          </p:txBody>
        </p:sp>
        <p:sp>
          <p:nvSpPr>
            <p:cNvPr id="2081" name="Text Box 92"/>
            <p:cNvSpPr txBox="1">
              <a:spLocks noChangeArrowheads="1"/>
            </p:cNvSpPr>
            <p:nvPr/>
          </p:nvSpPr>
          <p:spPr bwMode="auto">
            <a:xfrm>
              <a:off x="816" y="3456"/>
              <a:ext cx="203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i="1"/>
                <a:t>z</a:t>
              </a:r>
            </a:p>
          </p:txBody>
        </p:sp>
      </p:grpSp>
      <p:sp>
        <p:nvSpPr>
          <p:cNvPr id="50269" name="Text Box 93"/>
          <p:cNvSpPr txBox="1">
            <a:spLocks noChangeArrowheads="1"/>
          </p:cNvSpPr>
          <p:nvPr/>
        </p:nvSpPr>
        <p:spPr bwMode="auto">
          <a:xfrm>
            <a:off x="1600200" y="3886200"/>
            <a:ext cx="32226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i="1"/>
              <a:t>z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0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0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0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0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0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0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0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0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0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0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0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50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50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50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50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221" grpId="0" autoUpdateAnimBg="0"/>
      <p:bldP spid="50234" grpId="0" animBg="1"/>
      <p:bldP spid="50235" grpId="0" animBg="1"/>
      <p:bldP spid="50236" grpId="0" animBg="1"/>
      <p:bldP spid="50238" grpId="0" animBg="1"/>
      <p:bldP spid="50240" grpId="0" autoUpdateAnimBg="0"/>
      <p:bldP spid="50256" grpId="0" animBg="1"/>
      <p:bldP spid="50264" grpId="0" autoUpdateAnimBg="0"/>
      <p:bldP spid="50265" grpId="0" autoUpdateAnimBg="0"/>
      <p:bldP spid="50266" grpId="0" autoUpdateAnimBg="0"/>
      <p:bldP spid="50267" grpId="0" autoUpdateAnimBg="0"/>
      <p:bldP spid="50269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230" name="Object 30"/>
          <p:cNvGraphicFramePr>
            <a:graphicFrameLocks noChangeAspect="1"/>
          </p:cNvGraphicFramePr>
          <p:nvPr/>
        </p:nvGraphicFramePr>
        <p:xfrm>
          <a:off x="1219200" y="381000"/>
          <a:ext cx="2635250" cy="55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4" name="Equation" r:id="rId3" imgW="1091726" imgH="228501" progId="Equation.3">
                  <p:embed/>
                </p:oleObj>
              </mc:Choice>
              <mc:Fallback>
                <p:oleObj name="Equation" r:id="rId3" imgW="1091726" imgH="228501" progId="Equation.3">
                  <p:embed/>
                  <p:pic>
                    <p:nvPicPr>
                      <p:cNvPr id="0" name="Picture 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381000"/>
                        <a:ext cx="2635250" cy="5508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31" name="Object 31"/>
          <p:cNvGraphicFramePr>
            <a:graphicFrameLocks noChangeAspect="1"/>
          </p:cNvGraphicFramePr>
          <p:nvPr/>
        </p:nvGraphicFramePr>
        <p:xfrm>
          <a:off x="1219200" y="990600"/>
          <a:ext cx="67056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5" name="Equation" r:id="rId5" imgW="2819400" imgH="203200" progId="Equation.3">
                  <p:embed/>
                </p:oleObj>
              </mc:Choice>
              <mc:Fallback>
                <p:oleObj name="Equation" r:id="rId5" imgW="2819400" imgH="203200" progId="Equation.3">
                  <p:embed/>
                  <p:pic>
                    <p:nvPicPr>
                      <p:cNvPr id="0" name="Picture 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990600"/>
                        <a:ext cx="670560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32" name="Object 32"/>
          <p:cNvGraphicFramePr>
            <a:graphicFrameLocks noChangeAspect="1"/>
          </p:cNvGraphicFramePr>
          <p:nvPr/>
        </p:nvGraphicFramePr>
        <p:xfrm>
          <a:off x="1219200" y="1524000"/>
          <a:ext cx="5181600" cy="49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6" name="Equation" r:id="rId7" imgW="2019300" imgH="203200" progId="Equation.3">
                  <p:embed/>
                </p:oleObj>
              </mc:Choice>
              <mc:Fallback>
                <p:oleObj name="Equation" r:id="rId7" imgW="2019300" imgH="203200" progId="Equation.3">
                  <p:embed/>
                  <p:pic>
                    <p:nvPicPr>
                      <p:cNvPr id="0" name="Picture 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1524000"/>
                        <a:ext cx="5181600" cy="496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33" name="Object 33"/>
          <p:cNvGraphicFramePr>
            <a:graphicFrameLocks noChangeAspect="1"/>
          </p:cNvGraphicFramePr>
          <p:nvPr/>
        </p:nvGraphicFramePr>
        <p:xfrm>
          <a:off x="587375" y="2057400"/>
          <a:ext cx="6432550" cy="55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7" name="公式" r:id="rId9" imgW="2527300" imgH="228600" progId="Equation.3">
                  <p:embed/>
                </p:oleObj>
              </mc:Choice>
              <mc:Fallback>
                <p:oleObj name="公式" r:id="rId9" imgW="2527300" imgH="228600" progId="Equation.3">
                  <p:embed/>
                  <p:pic>
                    <p:nvPicPr>
                      <p:cNvPr id="0" name="Picture 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7375" y="2057400"/>
                        <a:ext cx="6432550" cy="5508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34" name="Object 34"/>
          <p:cNvGraphicFramePr>
            <a:graphicFrameLocks noChangeAspect="1"/>
          </p:cNvGraphicFramePr>
          <p:nvPr/>
        </p:nvGraphicFramePr>
        <p:xfrm>
          <a:off x="304800" y="2590800"/>
          <a:ext cx="8331200" cy="979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8" name="Equation" r:id="rId11" imgW="3289300" imgH="406400" progId="Equation.3">
                  <p:embed/>
                </p:oleObj>
              </mc:Choice>
              <mc:Fallback>
                <p:oleObj name="Equation" r:id="rId11" imgW="3289300" imgH="406400" progId="Equation.3">
                  <p:embed/>
                  <p:pic>
                    <p:nvPicPr>
                      <p:cNvPr id="0" name="Picture 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2590800"/>
                        <a:ext cx="8331200" cy="979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38" name="Rectangle 38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381000"/>
            <a:ext cx="685800" cy="457200"/>
          </a:xfrm>
        </p:spPr>
        <p:txBody>
          <a:bodyPr/>
          <a:lstStyle/>
          <a:p>
            <a:pPr eaLnBrk="1" hangingPunct="1"/>
            <a:r>
              <a:rPr lang="zh-CN" altLang="en-US" sz="2800" b="1" smtClean="0">
                <a:solidFill>
                  <a:schemeClr val="tx1"/>
                </a:solidFill>
                <a:ea typeface="楷体_GB2312" pitchFamily="49" charset="-122"/>
              </a:rPr>
              <a:t>证</a:t>
            </a:r>
            <a:r>
              <a:rPr lang="en-US" altLang="zh-CN" sz="2800" b="1" smtClean="0">
                <a:solidFill>
                  <a:schemeClr val="tx1"/>
                </a:solidFill>
                <a:ea typeface="楷体_GB2312" pitchFamily="49" charset="-122"/>
              </a:rPr>
              <a:t>:</a:t>
            </a:r>
            <a:endParaRPr lang="en-US" altLang="zh-CN" smtClean="0"/>
          </a:p>
        </p:txBody>
      </p:sp>
      <p:sp>
        <p:nvSpPr>
          <p:cNvPr id="51241" name="Text Box 41"/>
          <p:cNvSpPr txBox="1">
            <a:spLocks noChangeArrowheads="1"/>
          </p:cNvSpPr>
          <p:nvPr/>
        </p:nvSpPr>
        <p:spPr bwMode="auto">
          <a:xfrm>
            <a:off x="3810000" y="381000"/>
            <a:ext cx="41132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则相应的中间变量有增量</a:t>
            </a:r>
          </a:p>
        </p:txBody>
      </p:sp>
      <p:sp>
        <p:nvSpPr>
          <p:cNvPr id="51243" name="Text Box 43"/>
          <p:cNvSpPr txBox="1">
            <a:spLocks noChangeArrowheads="1"/>
          </p:cNvSpPr>
          <p:nvPr/>
        </p:nvSpPr>
        <p:spPr bwMode="auto">
          <a:xfrm>
            <a:off x="6948488" y="2060575"/>
            <a:ext cx="197008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/>
              <a:t>故可微分，</a:t>
            </a:r>
          </a:p>
        </p:txBody>
      </p:sp>
      <p:graphicFrame>
        <p:nvGraphicFramePr>
          <p:cNvPr id="51255" name="Object 55"/>
          <p:cNvGraphicFramePr>
            <a:graphicFrameLocks noChangeAspect="1"/>
          </p:cNvGraphicFramePr>
          <p:nvPr/>
        </p:nvGraphicFramePr>
        <p:xfrm>
          <a:off x="2057400" y="4724400"/>
          <a:ext cx="3851275" cy="1089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9" name="Equation" r:id="rId13" imgW="53199360" imgH="15024240" progId="Equation.3">
                  <p:embed/>
                </p:oleObj>
              </mc:Choice>
              <mc:Fallback>
                <p:oleObj name="Equation" r:id="rId13" imgW="53199360" imgH="15024240" progId="Equation.3">
                  <p:embed/>
                  <p:pic>
                    <p:nvPicPr>
                      <p:cNvPr id="0" name="Picture 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4724400"/>
                        <a:ext cx="3851275" cy="1089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34"/>
          <p:cNvGraphicFramePr>
            <a:graphicFrameLocks noChangeAspect="1"/>
          </p:cNvGraphicFramePr>
          <p:nvPr/>
        </p:nvGraphicFramePr>
        <p:xfrm>
          <a:off x="1143000" y="3571875"/>
          <a:ext cx="5308600" cy="1039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0" name="公式" r:id="rId15" imgW="2095500" imgH="431800" progId="Equation.3">
                  <p:embed/>
                </p:oleObj>
              </mc:Choice>
              <mc:Fallback>
                <p:oleObj name="公式" r:id="rId15" imgW="2095500" imgH="431800" progId="Equation.3">
                  <p:embed/>
                  <p:pic>
                    <p:nvPicPr>
                      <p:cNvPr id="0" name="Picture 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3571875"/>
                        <a:ext cx="5308600" cy="1039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65"/>
          <p:cNvGraphicFramePr>
            <a:graphicFrameLocks noChangeAspect="1"/>
          </p:cNvGraphicFramePr>
          <p:nvPr/>
        </p:nvGraphicFramePr>
        <p:xfrm>
          <a:off x="1044575" y="4756150"/>
          <a:ext cx="998538" cy="1039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1" name="公式" r:id="rId17" imgW="393529" imgH="431613" progId="Equation.3">
                  <p:embed/>
                </p:oleObj>
              </mc:Choice>
              <mc:Fallback>
                <p:oleObj name="公式" r:id="rId17" imgW="393529" imgH="431613" progId="Equation.3">
                  <p:embed/>
                  <p:pic>
                    <p:nvPicPr>
                      <p:cNvPr id="0" name="Picture 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4575" y="4756150"/>
                        <a:ext cx="998538" cy="1039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66"/>
          <p:cNvGraphicFramePr>
            <a:graphicFrameLocks noChangeAspect="1"/>
          </p:cNvGraphicFramePr>
          <p:nvPr/>
        </p:nvGraphicFramePr>
        <p:xfrm>
          <a:off x="6000750" y="5000625"/>
          <a:ext cx="77152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2" name="公式" r:id="rId19" imgW="304404" imgH="177569" progId="Equation.3">
                  <p:embed/>
                </p:oleObj>
              </mc:Choice>
              <mc:Fallback>
                <p:oleObj name="公式" r:id="rId19" imgW="304404" imgH="177569" progId="Equation.3">
                  <p:embed/>
                  <p:pic>
                    <p:nvPicPr>
                      <p:cNvPr id="0" name="Picture 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0750" y="5000625"/>
                        <a:ext cx="771525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60" name="Rectangle 60"/>
          <p:cNvSpPr>
            <a:spLocks noChangeArrowheads="1"/>
          </p:cNvSpPr>
          <p:nvPr/>
        </p:nvSpPr>
        <p:spPr bwMode="auto">
          <a:xfrm>
            <a:off x="500063" y="4643438"/>
            <a:ext cx="7010400" cy="1219200"/>
          </a:xfrm>
          <a:prstGeom prst="rect">
            <a:avLst/>
          </a:prstGeom>
          <a:gradFill rotWithShape="0">
            <a:gsLst>
              <a:gs pos="0">
                <a:srgbClr val="000047"/>
              </a:gs>
              <a:gs pos="100000">
                <a:srgbClr val="000099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51262" name="Text Box 62"/>
          <p:cNvSpPr txBox="1">
            <a:spLocks noChangeArrowheads="1"/>
          </p:cNvSpPr>
          <p:nvPr/>
        </p:nvSpPr>
        <p:spPr bwMode="auto">
          <a:xfrm>
            <a:off x="1000125" y="4786313"/>
            <a:ext cx="39020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/>
              <a:t>令</a:t>
            </a:r>
            <a:r>
              <a:rPr lang="zh-CN" altLang="en-US">
                <a:sym typeface="Symbol" pitchFamily="18" charset="2"/>
              </a:rPr>
              <a:t> </a:t>
            </a:r>
            <a:r>
              <a:rPr lang="en-US" altLang="zh-CN" i="1">
                <a:sym typeface="Symbol" pitchFamily="18" charset="2"/>
              </a:rPr>
              <a:t>t </a:t>
            </a:r>
            <a:r>
              <a:rPr lang="en-US" altLang="zh-CN">
                <a:sym typeface="Symbol" pitchFamily="18" charset="2"/>
              </a:rPr>
              <a:t> 0 </a:t>
            </a:r>
            <a:r>
              <a:rPr lang="zh-CN" altLang="en-US"/>
              <a:t>两边取极限得</a:t>
            </a:r>
          </a:p>
        </p:txBody>
      </p:sp>
      <p:graphicFrame>
        <p:nvGraphicFramePr>
          <p:cNvPr id="51259" name="Object 59"/>
          <p:cNvGraphicFramePr>
            <a:graphicFrameLocks noChangeAspect="1"/>
          </p:cNvGraphicFramePr>
          <p:nvPr/>
        </p:nvGraphicFramePr>
        <p:xfrm>
          <a:off x="1928813" y="5500688"/>
          <a:ext cx="3411537" cy="1044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3" name="Equation" r:id="rId21" imgW="45075600" imgH="13804920" progId="Equation.3">
                  <p:embed/>
                </p:oleObj>
              </mc:Choice>
              <mc:Fallback>
                <p:oleObj name="Equation" r:id="rId21" imgW="45075600" imgH="13804920" progId="Equation.3">
                  <p:embed/>
                  <p:pic>
                    <p:nvPicPr>
                      <p:cNvPr id="0" name="Picture 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8813" y="5500688"/>
                        <a:ext cx="3411537" cy="1044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1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1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1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1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1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1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1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1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51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51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51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8" grpId="0" autoUpdateAnimBg="0"/>
      <p:bldP spid="51241" grpId="0" autoUpdateAnimBg="0"/>
      <p:bldP spid="51243" grpId="0" autoUpdateAnimBg="0"/>
      <p:bldP spid="51260" grpId="0" animBg="1" autoUpdateAnimBg="0"/>
      <p:bldP spid="51262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Text Box 35"/>
          <p:cNvSpPr txBox="1">
            <a:spLocks noChangeArrowheads="1"/>
          </p:cNvSpPr>
          <p:nvPr/>
        </p:nvSpPr>
        <p:spPr bwMode="auto">
          <a:xfrm>
            <a:off x="1752600" y="304800"/>
            <a:ext cx="6477000" cy="519113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/>
              <a:t>—— </a:t>
            </a:r>
            <a:r>
              <a:rPr lang="zh-CN" altLang="en-US"/>
              <a:t>复合函数的中间变量均为多元函数</a:t>
            </a:r>
          </a:p>
        </p:txBody>
      </p:sp>
      <p:graphicFrame>
        <p:nvGraphicFramePr>
          <p:cNvPr id="36900" name="Object 36"/>
          <p:cNvGraphicFramePr>
            <a:graphicFrameLocks noChangeAspect="1"/>
          </p:cNvGraphicFramePr>
          <p:nvPr/>
        </p:nvGraphicFramePr>
        <p:xfrm>
          <a:off x="381000" y="914400"/>
          <a:ext cx="8229600" cy="225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0" name="Equation" r:id="rId3" imgW="3365500" imgH="939800" progId="Equation.3">
                  <p:embed/>
                </p:oleObj>
              </mc:Choice>
              <mc:Fallback>
                <p:oleObj name="Equation" r:id="rId3" imgW="3365500" imgH="939800" progId="Equation.3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914400"/>
                        <a:ext cx="8229600" cy="2257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901" name="Text Box 37"/>
          <p:cNvSpPr txBox="1">
            <a:spLocks noChangeArrowheads="1"/>
          </p:cNvSpPr>
          <p:nvPr/>
        </p:nvSpPr>
        <p:spPr bwMode="auto">
          <a:xfrm>
            <a:off x="609600" y="4495800"/>
            <a:ext cx="2089150" cy="51911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变量关系图</a:t>
            </a:r>
            <a:r>
              <a:rPr lang="en-US" altLang="zh-CN"/>
              <a:t>:</a:t>
            </a:r>
          </a:p>
        </p:txBody>
      </p:sp>
      <p:sp>
        <p:nvSpPr>
          <p:cNvPr id="4102" name="Rectangle 50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304800"/>
            <a:ext cx="1371600" cy="533400"/>
          </a:xfrm>
        </p:spPr>
        <p:txBody>
          <a:bodyPr/>
          <a:lstStyle/>
          <a:p>
            <a:pPr eaLnBrk="1" hangingPunct="1"/>
            <a:r>
              <a:rPr lang="zh-CN" altLang="en-US" sz="2800" b="1" smtClean="0">
                <a:ea typeface="黑体" pitchFamily="2" charset="-122"/>
              </a:rPr>
              <a:t>情形</a:t>
            </a:r>
            <a:r>
              <a:rPr lang="en-US" altLang="zh-CN" sz="2800" b="1" smtClean="0">
                <a:ea typeface="楷体_GB2312" pitchFamily="49" charset="-122"/>
              </a:rPr>
              <a:t>2</a:t>
            </a:r>
            <a:endParaRPr lang="en-US" altLang="zh-CN" smtClean="0"/>
          </a:p>
        </p:txBody>
      </p:sp>
      <p:sp>
        <p:nvSpPr>
          <p:cNvPr id="36917" name="Line 53"/>
          <p:cNvSpPr>
            <a:spLocks noChangeShapeType="1"/>
          </p:cNvSpPr>
          <p:nvPr/>
        </p:nvSpPr>
        <p:spPr bwMode="auto">
          <a:xfrm flipV="1">
            <a:off x="2057400" y="5334000"/>
            <a:ext cx="83820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6918" name="Line 54"/>
          <p:cNvSpPr>
            <a:spLocks noChangeShapeType="1"/>
          </p:cNvSpPr>
          <p:nvPr/>
        </p:nvSpPr>
        <p:spPr bwMode="auto">
          <a:xfrm>
            <a:off x="2057400" y="5715000"/>
            <a:ext cx="83820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6919" name="Line 55"/>
          <p:cNvSpPr>
            <a:spLocks noChangeShapeType="1"/>
          </p:cNvSpPr>
          <p:nvPr/>
        </p:nvSpPr>
        <p:spPr bwMode="auto">
          <a:xfrm>
            <a:off x="3276600" y="5257800"/>
            <a:ext cx="685800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6920" name="Line 56"/>
          <p:cNvSpPr>
            <a:spLocks noChangeShapeType="1"/>
          </p:cNvSpPr>
          <p:nvPr/>
        </p:nvSpPr>
        <p:spPr bwMode="auto">
          <a:xfrm flipV="1">
            <a:off x="3276600" y="4876800"/>
            <a:ext cx="68580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6921" name="Text Box 57"/>
          <p:cNvSpPr txBox="1">
            <a:spLocks noChangeArrowheads="1"/>
          </p:cNvSpPr>
          <p:nvPr/>
        </p:nvSpPr>
        <p:spPr bwMode="auto">
          <a:xfrm>
            <a:off x="3962400" y="4572000"/>
            <a:ext cx="3619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i="1"/>
              <a:t>x</a:t>
            </a:r>
          </a:p>
        </p:txBody>
      </p:sp>
      <p:sp>
        <p:nvSpPr>
          <p:cNvPr id="36922" name="Text Box 58"/>
          <p:cNvSpPr txBox="1">
            <a:spLocks noChangeArrowheads="1"/>
          </p:cNvSpPr>
          <p:nvPr/>
        </p:nvSpPr>
        <p:spPr bwMode="auto">
          <a:xfrm>
            <a:off x="4038600" y="5029200"/>
            <a:ext cx="3413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i="1"/>
              <a:t>y</a:t>
            </a:r>
          </a:p>
        </p:txBody>
      </p:sp>
      <p:sp>
        <p:nvSpPr>
          <p:cNvPr id="36923" name="Text Box 59"/>
          <p:cNvSpPr txBox="1">
            <a:spLocks noChangeArrowheads="1"/>
          </p:cNvSpPr>
          <p:nvPr/>
        </p:nvSpPr>
        <p:spPr bwMode="auto">
          <a:xfrm>
            <a:off x="2895600" y="5638800"/>
            <a:ext cx="3413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i="1"/>
              <a:t>v</a:t>
            </a:r>
          </a:p>
        </p:txBody>
      </p:sp>
      <p:sp>
        <p:nvSpPr>
          <p:cNvPr id="36924" name="Text Box 60"/>
          <p:cNvSpPr txBox="1">
            <a:spLocks noChangeArrowheads="1"/>
          </p:cNvSpPr>
          <p:nvPr/>
        </p:nvSpPr>
        <p:spPr bwMode="auto">
          <a:xfrm>
            <a:off x="2895600" y="4953000"/>
            <a:ext cx="3825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i="1"/>
              <a:t>u</a:t>
            </a:r>
          </a:p>
        </p:txBody>
      </p:sp>
      <p:sp>
        <p:nvSpPr>
          <p:cNvPr id="36925" name="Text Box 61"/>
          <p:cNvSpPr txBox="1">
            <a:spLocks noChangeArrowheads="1"/>
          </p:cNvSpPr>
          <p:nvPr/>
        </p:nvSpPr>
        <p:spPr bwMode="auto">
          <a:xfrm>
            <a:off x="1676400" y="5334000"/>
            <a:ext cx="32226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i="1"/>
              <a:t>z</a:t>
            </a:r>
          </a:p>
        </p:txBody>
      </p:sp>
      <p:sp>
        <p:nvSpPr>
          <p:cNvPr id="36926" name="Line 62"/>
          <p:cNvSpPr>
            <a:spLocks noChangeShapeType="1"/>
          </p:cNvSpPr>
          <p:nvPr/>
        </p:nvSpPr>
        <p:spPr bwMode="auto">
          <a:xfrm>
            <a:off x="3276600" y="6096000"/>
            <a:ext cx="722313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6927" name="Line 63"/>
          <p:cNvSpPr>
            <a:spLocks noChangeShapeType="1"/>
          </p:cNvSpPr>
          <p:nvPr/>
        </p:nvSpPr>
        <p:spPr bwMode="auto">
          <a:xfrm flipV="1">
            <a:off x="3276600" y="5791200"/>
            <a:ext cx="722313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6928" name="Text Box 64"/>
          <p:cNvSpPr txBox="1">
            <a:spLocks noChangeArrowheads="1"/>
          </p:cNvSpPr>
          <p:nvPr/>
        </p:nvSpPr>
        <p:spPr bwMode="auto">
          <a:xfrm>
            <a:off x="4038600" y="5486400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i="1"/>
              <a:t>x</a:t>
            </a:r>
          </a:p>
        </p:txBody>
      </p:sp>
      <p:sp>
        <p:nvSpPr>
          <p:cNvPr id="36929" name="Text Box 65"/>
          <p:cNvSpPr txBox="1">
            <a:spLocks noChangeArrowheads="1"/>
          </p:cNvSpPr>
          <p:nvPr/>
        </p:nvSpPr>
        <p:spPr bwMode="auto">
          <a:xfrm>
            <a:off x="4038600" y="5943600"/>
            <a:ext cx="381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i="1"/>
              <a:t>y</a:t>
            </a:r>
          </a:p>
        </p:txBody>
      </p:sp>
      <p:graphicFrame>
        <p:nvGraphicFramePr>
          <p:cNvPr id="36930" name="Object 66"/>
          <p:cNvGraphicFramePr>
            <a:graphicFrameLocks noChangeAspect="1"/>
          </p:cNvGraphicFramePr>
          <p:nvPr/>
        </p:nvGraphicFramePr>
        <p:xfrm>
          <a:off x="1066800" y="3200400"/>
          <a:ext cx="6923088" cy="1065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1" name="Equation" r:id="rId5" imgW="89757360" imgH="13804920" progId="Equation.3">
                  <p:embed/>
                </p:oleObj>
              </mc:Choice>
              <mc:Fallback>
                <p:oleObj name="Equation" r:id="rId5" imgW="89757360" imgH="13804920" progId="Equation.3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3200400"/>
                        <a:ext cx="6923088" cy="1065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946" name="Text Box 82"/>
          <p:cNvSpPr txBox="1">
            <a:spLocks noChangeArrowheads="1"/>
          </p:cNvSpPr>
          <p:nvPr/>
        </p:nvSpPr>
        <p:spPr bwMode="auto">
          <a:xfrm>
            <a:off x="4724400" y="4495800"/>
            <a:ext cx="12557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推广：</a:t>
            </a:r>
          </a:p>
        </p:txBody>
      </p:sp>
      <p:grpSp>
        <p:nvGrpSpPr>
          <p:cNvPr id="2" name="Group 109"/>
          <p:cNvGrpSpPr>
            <a:grpSpLocks/>
          </p:cNvGrpSpPr>
          <p:nvPr/>
        </p:nvGrpSpPr>
        <p:grpSpPr bwMode="auto">
          <a:xfrm>
            <a:off x="5730875" y="4191000"/>
            <a:ext cx="2879725" cy="2424113"/>
            <a:chOff x="3610" y="2640"/>
            <a:chExt cx="1814" cy="1527"/>
          </a:xfrm>
        </p:grpSpPr>
        <p:sp>
          <p:nvSpPr>
            <p:cNvPr id="4118" name="Line 83"/>
            <p:cNvSpPr>
              <a:spLocks noChangeShapeType="1"/>
            </p:cNvSpPr>
            <p:nvPr/>
          </p:nvSpPr>
          <p:spPr bwMode="auto">
            <a:xfrm flipV="1">
              <a:off x="3840" y="3072"/>
              <a:ext cx="480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9" name="Line 84"/>
            <p:cNvSpPr>
              <a:spLocks noChangeShapeType="1"/>
            </p:cNvSpPr>
            <p:nvPr/>
          </p:nvSpPr>
          <p:spPr bwMode="auto">
            <a:xfrm>
              <a:off x="3840" y="3456"/>
              <a:ext cx="52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0" name="Line 87"/>
            <p:cNvSpPr>
              <a:spLocks noChangeShapeType="1"/>
            </p:cNvSpPr>
            <p:nvPr/>
          </p:nvSpPr>
          <p:spPr bwMode="auto">
            <a:xfrm>
              <a:off x="3840" y="3504"/>
              <a:ext cx="528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1" name="Text Box 90"/>
            <p:cNvSpPr txBox="1">
              <a:spLocks noChangeArrowheads="1"/>
            </p:cNvSpPr>
            <p:nvPr/>
          </p:nvSpPr>
          <p:spPr bwMode="auto">
            <a:xfrm>
              <a:off x="4320" y="2832"/>
              <a:ext cx="24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i="1"/>
                <a:t>u</a:t>
              </a:r>
            </a:p>
          </p:txBody>
        </p:sp>
        <p:sp>
          <p:nvSpPr>
            <p:cNvPr id="4122" name="Text Box 91"/>
            <p:cNvSpPr txBox="1">
              <a:spLocks noChangeArrowheads="1"/>
            </p:cNvSpPr>
            <p:nvPr/>
          </p:nvSpPr>
          <p:spPr bwMode="auto">
            <a:xfrm>
              <a:off x="4368" y="3312"/>
              <a:ext cx="215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i="1"/>
                <a:t>v</a:t>
              </a:r>
            </a:p>
          </p:txBody>
        </p:sp>
        <p:sp>
          <p:nvSpPr>
            <p:cNvPr id="4123" name="Text Box 92"/>
            <p:cNvSpPr txBox="1">
              <a:spLocks noChangeArrowheads="1"/>
            </p:cNvSpPr>
            <p:nvPr/>
          </p:nvSpPr>
          <p:spPr bwMode="auto">
            <a:xfrm>
              <a:off x="4368" y="3744"/>
              <a:ext cx="265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i="1"/>
                <a:t>w</a:t>
              </a:r>
            </a:p>
          </p:txBody>
        </p:sp>
        <p:sp>
          <p:nvSpPr>
            <p:cNvPr id="4124" name="Text Box 96"/>
            <p:cNvSpPr txBox="1">
              <a:spLocks noChangeArrowheads="1"/>
            </p:cNvSpPr>
            <p:nvPr/>
          </p:nvSpPr>
          <p:spPr bwMode="auto">
            <a:xfrm>
              <a:off x="3610" y="3318"/>
              <a:ext cx="203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i="1"/>
                <a:t>z</a:t>
              </a:r>
            </a:p>
          </p:txBody>
        </p:sp>
        <p:sp>
          <p:nvSpPr>
            <p:cNvPr id="4125" name="Line 97"/>
            <p:cNvSpPr>
              <a:spLocks noChangeShapeType="1"/>
            </p:cNvSpPr>
            <p:nvPr/>
          </p:nvSpPr>
          <p:spPr bwMode="auto">
            <a:xfrm>
              <a:off x="4560" y="3072"/>
              <a:ext cx="432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6" name="Line 98"/>
            <p:cNvSpPr>
              <a:spLocks noChangeShapeType="1"/>
            </p:cNvSpPr>
            <p:nvPr/>
          </p:nvSpPr>
          <p:spPr bwMode="auto">
            <a:xfrm flipV="1">
              <a:off x="4560" y="2832"/>
              <a:ext cx="432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7" name="Text Box 99"/>
            <p:cNvSpPr txBox="1">
              <a:spLocks noChangeArrowheads="1"/>
            </p:cNvSpPr>
            <p:nvPr/>
          </p:nvSpPr>
          <p:spPr bwMode="auto">
            <a:xfrm>
              <a:off x="4992" y="2640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i="1"/>
                <a:t>x</a:t>
              </a:r>
            </a:p>
          </p:txBody>
        </p:sp>
        <p:sp>
          <p:nvSpPr>
            <p:cNvPr id="4128" name="Text Box 100"/>
            <p:cNvSpPr txBox="1">
              <a:spLocks noChangeArrowheads="1"/>
            </p:cNvSpPr>
            <p:nvPr/>
          </p:nvSpPr>
          <p:spPr bwMode="auto">
            <a:xfrm>
              <a:off x="5040" y="2880"/>
              <a:ext cx="215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i="1"/>
                <a:t>y</a:t>
              </a:r>
            </a:p>
          </p:txBody>
        </p:sp>
        <p:sp>
          <p:nvSpPr>
            <p:cNvPr id="4129" name="Line 101"/>
            <p:cNvSpPr>
              <a:spLocks noChangeShapeType="1"/>
            </p:cNvSpPr>
            <p:nvPr/>
          </p:nvSpPr>
          <p:spPr bwMode="auto">
            <a:xfrm>
              <a:off x="4656" y="3984"/>
              <a:ext cx="455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0" name="Line 102"/>
            <p:cNvSpPr>
              <a:spLocks noChangeShapeType="1"/>
            </p:cNvSpPr>
            <p:nvPr/>
          </p:nvSpPr>
          <p:spPr bwMode="auto">
            <a:xfrm flipV="1">
              <a:off x="4656" y="3792"/>
              <a:ext cx="455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1" name="Text Box 103"/>
            <p:cNvSpPr txBox="1">
              <a:spLocks noChangeArrowheads="1"/>
            </p:cNvSpPr>
            <p:nvPr/>
          </p:nvSpPr>
          <p:spPr bwMode="auto">
            <a:xfrm>
              <a:off x="5136" y="3600"/>
              <a:ext cx="28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i="1"/>
                <a:t>x</a:t>
              </a:r>
            </a:p>
          </p:txBody>
        </p:sp>
        <p:sp>
          <p:nvSpPr>
            <p:cNvPr id="4132" name="Text Box 104"/>
            <p:cNvSpPr txBox="1">
              <a:spLocks noChangeArrowheads="1"/>
            </p:cNvSpPr>
            <p:nvPr/>
          </p:nvSpPr>
          <p:spPr bwMode="auto">
            <a:xfrm>
              <a:off x="5136" y="3840"/>
              <a:ext cx="24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i="1"/>
                <a:t>y</a:t>
              </a:r>
            </a:p>
          </p:txBody>
        </p:sp>
        <p:sp>
          <p:nvSpPr>
            <p:cNvPr id="4133" name="Line 105"/>
            <p:cNvSpPr>
              <a:spLocks noChangeShapeType="1"/>
            </p:cNvSpPr>
            <p:nvPr/>
          </p:nvSpPr>
          <p:spPr bwMode="auto">
            <a:xfrm>
              <a:off x="4608" y="3504"/>
              <a:ext cx="432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4" name="Line 106"/>
            <p:cNvSpPr>
              <a:spLocks noChangeShapeType="1"/>
            </p:cNvSpPr>
            <p:nvPr/>
          </p:nvSpPr>
          <p:spPr bwMode="auto">
            <a:xfrm flipV="1">
              <a:off x="4608" y="3264"/>
              <a:ext cx="432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5" name="Text Box 107"/>
            <p:cNvSpPr txBox="1">
              <a:spLocks noChangeArrowheads="1"/>
            </p:cNvSpPr>
            <p:nvPr/>
          </p:nvSpPr>
          <p:spPr bwMode="auto">
            <a:xfrm>
              <a:off x="5040" y="3072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i="1"/>
                <a:t>x</a:t>
              </a:r>
            </a:p>
          </p:txBody>
        </p:sp>
        <p:sp>
          <p:nvSpPr>
            <p:cNvPr id="4136" name="Text Box 108"/>
            <p:cNvSpPr txBox="1">
              <a:spLocks noChangeArrowheads="1"/>
            </p:cNvSpPr>
            <p:nvPr/>
          </p:nvSpPr>
          <p:spPr bwMode="auto">
            <a:xfrm>
              <a:off x="5088" y="3360"/>
              <a:ext cx="215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i="1"/>
                <a:t>y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6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6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6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6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6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6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6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6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6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6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6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6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6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6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36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36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901" grpId="0" autoUpdateAnimBg="0"/>
      <p:bldP spid="36917" grpId="0" animBg="1"/>
      <p:bldP spid="36918" grpId="0" animBg="1"/>
      <p:bldP spid="36919" grpId="0" animBg="1"/>
      <p:bldP spid="36920" grpId="0" animBg="1"/>
      <p:bldP spid="36921" grpId="0" autoUpdateAnimBg="0"/>
      <p:bldP spid="36922" grpId="0" autoUpdateAnimBg="0"/>
      <p:bldP spid="36923" grpId="0" autoUpdateAnimBg="0"/>
      <p:bldP spid="36924" grpId="0" autoUpdateAnimBg="0"/>
      <p:bldP spid="36925" grpId="0" autoUpdateAnimBg="0"/>
      <p:bldP spid="36926" grpId="0" animBg="1"/>
      <p:bldP spid="36927" grpId="0" animBg="1"/>
      <p:bldP spid="36928" grpId="0" autoUpdateAnimBg="0"/>
      <p:bldP spid="36929" grpId="0" autoUpdateAnimBg="0"/>
      <p:bldP spid="36946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Text Box 46"/>
          <p:cNvSpPr txBox="1">
            <a:spLocks noChangeArrowheads="1"/>
          </p:cNvSpPr>
          <p:nvPr/>
        </p:nvSpPr>
        <p:spPr bwMode="auto">
          <a:xfrm>
            <a:off x="1676400" y="381000"/>
            <a:ext cx="5410200" cy="519113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/>
              <a:t>—— </a:t>
            </a:r>
            <a:r>
              <a:rPr lang="zh-CN" altLang="en-US"/>
              <a:t>中间变量为一元或多元函数</a:t>
            </a:r>
          </a:p>
        </p:txBody>
      </p:sp>
      <p:sp>
        <p:nvSpPr>
          <p:cNvPr id="57392" name="Text Box 48"/>
          <p:cNvSpPr txBox="1">
            <a:spLocks noChangeArrowheads="1"/>
          </p:cNvSpPr>
          <p:nvPr/>
        </p:nvSpPr>
        <p:spPr bwMode="auto">
          <a:xfrm>
            <a:off x="838200" y="4648200"/>
            <a:ext cx="2438400" cy="51911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/>
              <a:t>变量关系图</a:t>
            </a:r>
            <a:r>
              <a:rPr lang="en-US" altLang="zh-CN"/>
              <a:t>:</a:t>
            </a:r>
          </a:p>
        </p:txBody>
      </p:sp>
      <p:sp>
        <p:nvSpPr>
          <p:cNvPr id="5126" name="Rectangle 61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1371600" cy="533400"/>
          </a:xfrm>
        </p:spPr>
        <p:txBody>
          <a:bodyPr/>
          <a:lstStyle/>
          <a:p>
            <a:pPr eaLnBrk="1" hangingPunct="1"/>
            <a:r>
              <a:rPr lang="zh-CN" altLang="en-US" sz="2800" b="1" smtClean="0">
                <a:ea typeface="黑体" pitchFamily="2" charset="-122"/>
              </a:rPr>
              <a:t>情形</a:t>
            </a:r>
            <a:r>
              <a:rPr lang="en-US" altLang="zh-CN" sz="2800" b="1" smtClean="0">
                <a:ea typeface="楷体_GB2312" pitchFamily="49" charset="-122"/>
              </a:rPr>
              <a:t>3</a:t>
            </a:r>
            <a:endParaRPr lang="en-US" altLang="zh-CN" smtClean="0"/>
          </a:p>
        </p:txBody>
      </p:sp>
      <p:graphicFrame>
        <p:nvGraphicFramePr>
          <p:cNvPr id="57407" name="Object 63"/>
          <p:cNvGraphicFramePr>
            <a:graphicFrameLocks noChangeAspect="1"/>
          </p:cNvGraphicFramePr>
          <p:nvPr/>
        </p:nvGraphicFramePr>
        <p:xfrm>
          <a:off x="1516063" y="3352800"/>
          <a:ext cx="5956300" cy="1071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4" name="公式" r:id="rId3" imgW="76759200" imgH="13804920" progId="Equation.3">
                  <p:embed/>
                </p:oleObj>
              </mc:Choice>
              <mc:Fallback>
                <p:oleObj name="公式" r:id="rId3" imgW="76759200" imgH="13804920" progId="Equation.3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6063" y="3352800"/>
                        <a:ext cx="5956300" cy="1071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408" name="Line 64"/>
          <p:cNvSpPr>
            <a:spLocks noChangeShapeType="1"/>
          </p:cNvSpPr>
          <p:nvPr/>
        </p:nvSpPr>
        <p:spPr bwMode="auto">
          <a:xfrm flipV="1">
            <a:off x="2133600" y="5562600"/>
            <a:ext cx="83820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7409" name="Line 65"/>
          <p:cNvSpPr>
            <a:spLocks noChangeShapeType="1"/>
          </p:cNvSpPr>
          <p:nvPr/>
        </p:nvSpPr>
        <p:spPr bwMode="auto">
          <a:xfrm>
            <a:off x="2133600" y="5943600"/>
            <a:ext cx="83820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7410" name="Line 66"/>
          <p:cNvSpPr>
            <a:spLocks noChangeShapeType="1"/>
          </p:cNvSpPr>
          <p:nvPr/>
        </p:nvSpPr>
        <p:spPr bwMode="auto">
          <a:xfrm>
            <a:off x="3352800" y="5486400"/>
            <a:ext cx="685800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7411" name="Line 67"/>
          <p:cNvSpPr>
            <a:spLocks noChangeShapeType="1"/>
          </p:cNvSpPr>
          <p:nvPr/>
        </p:nvSpPr>
        <p:spPr bwMode="auto">
          <a:xfrm flipV="1">
            <a:off x="3352800" y="5105400"/>
            <a:ext cx="68580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7412" name="Text Box 68"/>
          <p:cNvSpPr txBox="1">
            <a:spLocks noChangeArrowheads="1"/>
          </p:cNvSpPr>
          <p:nvPr/>
        </p:nvSpPr>
        <p:spPr bwMode="auto">
          <a:xfrm>
            <a:off x="4038600" y="4800600"/>
            <a:ext cx="3619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i="1"/>
              <a:t>x</a:t>
            </a:r>
          </a:p>
        </p:txBody>
      </p:sp>
      <p:sp>
        <p:nvSpPr>
          <p:cNvPr id="57413" name="Text Box 69"/>
          <p:cNvSpPr txBox="1">
            <a:spLocks noChangeArrowheads="1"/>
          </p:cNvSpPr>
          <p:nvPr/>
        </p:nvSpPr>
        <p:spPr bwMode="auto">
          <a:xfrm>
            <a:off x="4114800" y="5257800"/>
            <a:ext cx="3413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i="1"/>
              <a:t>y</a:t>
            </a:r>
          </a:p>
        </p:txBody>
      </p:sp>
      <p:sp>
        <p:nvSpPr>
          <p:cNvPr id="57414" name="Text Box 70"/>
          <p:cNvSpPr txBox="1">
            <a:spLocks noChangeArrowheads="1"/>
          </p:cNvSpPr>
          <p:nvPr/>
        </p:nvSpPr>
        <p:spPr bwMode="auto">
          <a:xfrm>
            <a:off x="2971800" y="5867400"/>
            <a:ext cx="3413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i="1"/>
              <a:t>v</a:t>
            </a:r>
          </a:p>
        </p:txBody>
      </p:sp>
      <p:sp>
        <p:nvSpPr>
          <p:cNvPr id="57415" name="Text Box 71"/>
          <p:cNvSpPr txBox="1">
            <a:spLocks noChangeArrowheads="1"/>
          </p:cNvSpPr>
          <p:nvPr/>
        </p:nvSpPr>
        <p:spPr bwMode="auto">
          <a:xfrm>
            <a:off x="2971800" y="5181600"/>
            <a:ext cx="3825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i="1"/>
              <a:t>u</a:t>
            </a:r>
          </a:p>
        </p:txBody>
      </p:sp>
      <p:sp>
        <p:nvSpPr>
          <p:cNvPr id="57416" name="Text Box 72"/>
          <p:cNvSpPr txBox="1">
            <a:spLocks noChangeArrowheads="1"/>
          </p:cNvSpPr>
          <p:nvPr/>
        </p:nvSpPr>
        <p:spPr bwMode="auto">
          <a:xfrm>
            <a:off x="1752600" y="5562600"/>
            <a:ext cx="32226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i="1"/>
              <a:t>z</a:t>
            </a:r>
          </a:p>
        </p:txBody>
      </p:sp>
      <p:sp>
        <p:nvSpPr>
          <p:cNvPr id="57417" name="Line 73"/>
          <p:cNvSpPr>
            <a:spLocks noChangeShapeType="1"/>
          </p:cNvSpPr>
          <p:nvPr/>
        </p:nvSpPr>
        <p:spPr bwMode="auto">
          <a:xfrm>
            <a:off x="3352800" y="6172200"/>
            <a:ext cx="685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7420" name="Text Box 76"/>
          <p:cNvSpPr txBox="1">
            <a:spLocks noChangeArrowheads="1"/>
          </p:cNvSpPr>
          <p:nvPr/>
        </p:nvSpPr>
        <p:spPr bwMode="auto">
          <a:xfrm>
            <a:off x="4114800" y="5867400"/>
            <a:ext cx="381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i="1"/>
              <a:t>y</a:t>
            </a:r>
          </a:p>
        </p:txBody>
      </p:sp>
      <p:graphicFrame>
        <p:nvGraphicFramePr>
          <p:cNvPr id="57421" name="Object 77"/>
          <p:cNvGraphicFramePr>
            <a:graphicFrameLocks noChangeAspect="1"/>
          </p:cNvGraphicFramePr>
          <p:nvPr/>
        </p:nvGraphicFramePr>
        <p:xfrm>
          <a:off x="381000" y="1066800"/>
          <a:ext cx="8534400" cy="225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5" name="Equation" r:id="rId5" imgW="3467100" imgH="939800" progId="Equation.3">
                  <p:embed/>
                </p:oleObj>
              </mc:Choice>
              <mc:Fallback>
                <p:oleObj name="Equation" r:id="rId5" imgW="3467100" imgH="939800" progId="Equation.3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066800"/>
                        <a:ext cx="8534400" cy="2257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422" name="Text Box 78"/>
          <p:cNvSpPr txBox="1">
            <a:spLocks noChangeArrowheads="1"/>
          </p:cNvSpPr>
          <p:nvPr/>
        </p:nvSpPr>
        <p:spPr bwMode="auto">
          <a:xfrm>
            <a:off x="5105400" y="5029200"/>
            <a:ext cx="3730625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相当于情形 </a:t>
            </a:r>
            <a:r>
              <a:rPr lang="en-US" altLang="zh-CN"/>
              <a:t>2 </a:t>
            </a:r>
            <a:r>
              <a:rPr lang="zh-CN" altLang="en-US"/>
              <a:t>中 </a:t>
            </a:r>
            <a:r>
              <a:rPr lang="en-US" altLang="zh-CN" i="1"/>
              <a:t>v </a:t>
            </a:r>
            <a:r>
              <a:rPr lang="zh-CN" altLang="en-US"/>
              <a:t>与 </a:t>
            </a:r>
            <a:r>
              <a:rPr lang="en-US" altLang="zh-CN" i="1"/>
              <a:t>x </a:t>
            </a:r>
          </a:p>
          <a:p>
            <a:r>
              <a:rPr lang="zh-CN" altLang="en-US"/>
              <a:t>无关的特例</a:t>
            </a:r>
            <a:r>
              <a:rPr lang="en-US" altLang="zh-CN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7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7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7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7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7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7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7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7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7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7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7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7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57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57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57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92" grpId="0" autoUpdateAnimBg="0"/>
      <p:bldP spid="57408" grpId="0" animBg="1"/>
      <p:bldP spid="57409" grpId="0" animBg="1"/>
      <p:bldP spid="57410" grpId="0" animBg="1"/>
      <p:bldP spid="57411" grpId="0" animBg="1"/>
      <p:bldP spid="57412" grpId="0" autoUpdateAnimBg="0"/>
      <p:bldP spid="57413" grpId="0" autoUpdateAnimBg="0"/>
      <p:bldP spid="57414" grpId="0" autoUpdateAnimBg="0"/>
      <p:bldP spid="57415" grpId="0" autoUpdateAnimBg="0"/>
      <p:bldP spid="57416" grpId="0" autoUpdateAnimBg="0"/>
      <p:bldP spid="57417" grpId="0" animBg="1"/>
      <p:bldP spid="57420" grpId="0" autoUpdateAnimBg="0"/>
      <p:bldP spid="57422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1" name="Rectangle 2"/>
          <p:cNvSpPr>
            <a:spLocks noGrp="1" noChangeArrowheads="1"/>
          </p:cNvSpPr>
          <p:nvPr>
            <p:ph type="title"/>
          </p:nvPr>
        </p:nvSpPr>
        <p:spPr>
          <a:xfrm>
            <a:off x="327720" y="116632"/>
            <a:ext cx="1066800" cy="533400"/>
          </a:xfrm>
        </p:spPr>
        <p:txBody>
          <a:bodyPr/>
          <a:lstStyle/>
          <a:p>
            <a:pPr eaLnBrk="1" hangingPunct="1"/>
            <a:r>
              <a:rPr lang="zh-CN" altLang="en-US" sz="3200" b="1" dirty="0" smtClean="0">
                <a:latin typeface="楷体_GB2312" pitchFamily="49" charset="-122"/>
                <a:ea typeface="楷体_GB2312" pitchFamily="49" charset="-122"/>
              </a:rPr>
              <a:t>推广</a:t>
            </a:r>
            <a:r>
              <a:rPr lang="en-US" altLang="zh-CN" sz="3200" b="1" dirty="0" smtClean="0">
                <a:latin typeface="楷体_GB2312" pitchFamily="49" charset="-122"/>
                <a:ea typeface="楷体_GB2312" pitchFamily="49" charset="-122"/>
              </a:rPr>
              <a:t>:</a:t>
            </a:r>
          </a:p>
        </p:txBody>
      </p:sp>
      <p:graphicFrame>
        <p:nvGraphicFramePr>
          <p:cNvPr id="8806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2628153"/>
              </p:ext>
            </p:extLst>
          </p:nvPr>
        </p:nvGraphicFramePr>
        <p:xfrm>
          <a:off x="327720" y="726232"/>
          <a:ext cx="8191500" cy="164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1" name="Equation" r:id="rId3" imgW="3327400" imgH="685800" progId="Equation.3">
                  <p:embed/>
                </p:oleObj>
              </mc:Choice>
              <mc:Fallback>
                <p:oleObj name="Equation" r:id="rId3" imgW="3327400" imgH="685800" progId="Equation.3">
                  <p:embed/>
                  <p:pic>
                    <p:nvPicPr>
                      <p:cNvPr id="0" name="Picture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720" y="726232"/>
                        <a:ext cx="8191500" cy="1647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069" name="Text Box 5"/>
          <p:cNvSpPr txBox="1">
            <a:spLocks noChangeArrowheads="1"/>
          </p:cNvSpPr>
          <p:nvPr/>
        </p:nvSpPr>
        <p:spPr bwMode="auto">
          <a:xfrm>
            <a:off x="251520" y="3850432"/>
            <a:ext cx="2438400" cy="51911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/>
              <a:t>变量关系图</a:t>
            </a:r>
            <a:r>
              <a:rPr lang="en-US" altLang="zh-CN"/>
              <a:t>:</a:t>
            </a:r>
          </a:p>
        </p:txBody>
      </p:sp>
      <p:grpSp>
        <p:nvGrpSpPr>
          <p:cNvPr id="2" name="Group 31"/>
          <p:cNvGrpSpPr>
            <a:grpSpLocks/>
          </p:cNvGrpSpPr>
          <p:nvPr/>
        </p:nvGrpSpPr>
        <p:grpSpPr bwMode="auto">
          <a:xfrm>
            <a:off x="480120" y="4079032"/>
            <a:ext cx="2703513" cy="2043113"/>
            <a:chOff x="336" y="2736"/>
            <a:chExt cx="1703" cy="1287"/>
          </a:xfrm>
        </p:grpSpPr>
        <p:sp>
          <p:nvSpPr>
            <p:cNvPr id="6157" name="Line 6"/>
            <p:cNvSpPr>
              <a:spLocks noChangeShapeType="1"/>
            </p:cNvSpPr>
            <p:nvPr/>
          </p:nvSpPr>
          <p:spPr bwMode="auto">
            <a:xfrm flipV="1">
              <a:off x="576" y="3168"/>
              <a:ext cx="528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8" name="Line 7"/>
            <p:cNvSpPr>
              <a:spLocks noChangeShapeType="1"/>
            </p:cNvSpPr>
            <p:nvPr/>
          </p:nvSpPr>
          <p:spPr bwMode="auto">
            <a:xfrm>
              <a:off x="576" y="3504"/>
              <a:ext cx="5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9" name="Line 8"/>
            <p:cNvSpPr>
              <a:spLocks noChangeShapeType="1"/>
            </p:cNvSpPr>
            <p:nvPr/>
          </p:nvSpPr>
          <p:spPr bwMode="auto">
            <a:xfrm>
              <a:off x="1344" y="3168"/>
              <a:ext cx="432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60" name="Line 9"/>
            <p:cNvSpPr>
              <a:spLocks noChangeShapeType="1"/>
            </p:cNvSpPr>
            <p:nvPr/>
          </p:nvSpPr>
          <p:spPr bwMode="auto">
            <a:xfrm flipV="1">
              <a:off x="1344" y="2928"/>
              <a:ext cx="432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61" name="Text Box 10"/>
            <p:cNvSpPr txBox="1">
              <a:spLocks noChangeArrowheads="1"/>
            </p:cNvSpPr>
            <p:nvPr/>
          </p:nvSpPr>
          <p:spPr bwMode="auto">
            <a:xfrm>
              <a:off x="1776" y="2736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i="1"/>
                <a:t>x</a:t>
              </a:r>
            </a:p>
          </p:txBody>
        </p:sp>
        <p:sp>
          <p:nvSpPr>
            <p:cNvPr id="6162" name="Text Box 11"/>
            <p:cNvSpPr txBox="1">
              <a:spLocks noChangeArrowheads="1"/>
            </p:cNvSpPr>
            <p:nvPr/>
          </p:nvSpPr>
          <p:spPr bwMode="auto">
            <a:xfrm>
              <a:off x="1824" y="3024"/>
              <a:ext cx="215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i="1"/>
                <a:t>y</a:t>
              </a:r>
            </a:p>
          </p:txBody>
        </p:sp>
        <p:sp>
          <p:nvSpPr>
            <p:cNvPr id="6163" name="Text Box 12"/>
            <p:cNvSpPr txBox="1">
              <a:spLocks noChangeArrowheads="1"/>
            </p:cNvSpPr>
            <p:nvPr/>
          </p:nvSpPr>
          <p:spPr bwMode="auto">
            <a:xfrm>
              <a:off x="1152" y="3360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i="1"/>
                <a:t>x</a:t>
              </a:r>
            </a:p>
          </p:txBody>
        </p:sp>
        <p:sp>
          <p:nvSpPr>
            <p:cNvPr id="6164" name="Text Box 13"/>
            <p:cNvSpPr txBox="1">
              <a:spLocks noChangeArrowheads="1"/>
            </p:cNvSpPr>
            <p:nvPr/>
          </p:nvSpPr>
          <p:spPr bwMode="auto">
            <a:xfrm>
              <a:off x="1104" y="2976"/>
              <a:ext cx="24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i="1"/>
                <a:t>u</a:t>
              </a:r>
            </a:p>
          </p:txBody>
        </p:sp>
        <p:sp>
          <p:nvSpPr>
            <p:cNvPr id="6165" name="Text Box 14"/>
            <p:cNvSpPr txBox="1">
              <a:spLocks noChangeArrowheads="1"/>
            </p:cNvSpPr>
            <p:nvPr/>
          </p:nvSpPr>
          <p:spPr bwMode="auto">
            <a:xfrm>
              <a:off x="336" y="3312"/>
              <a:ext cx="203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i="1"/>
                <a:t>z</a:t>
              </a:r>
            </a:p>
          </p:txBody>
        </p:sp>
        <p:sp>
          <p:nvSpPr>
            <p:cNvPr id="6166" name="Line 15"/>
            <p:cNvSpPr>
              <a:spLocks noChangeShapeType="1"/>
            </p:cNvSpPr>
            <p:nvPr/>
          </p:nvSpPr>
          <p:spPr bwMode="auto">
            <a:xfrm>
              <a:off x="576" y="3600"/>
              <a:ext cx="528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67" name="Text Box 16"/>
            <p:cNvSpPr txBox="1">
              <a:spLocks noChangeArrowheads="1"/>
            </p:cNvSpPr>
            <p:nvPr/>
          </p:nvSpPr>
          <p:spPr bwMode="auto">
            <a:xfrm>
              <a:off x="1152" y="3696"/>
              <a:ext cx="24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i="1"/>
                <a:t>y</a:t>
              </a:r>
            </a:p>
          </p:txBody>
        </p:sp>
      </p:grpSp>
      <p:graphicFrame>
        <p:nvGraphicFramePr>
          <p:cNvPr id="88081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4369179"/>
              </p:ext>
            </p:extLst>
          </p:nvPr>
        </p:nvGraphicFramePr>
        <p:xfrm>
          <a:off x="1470720" y="2402632"/>
          <a:ext cx="2908300" cy="102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2" name="Equation" r:id="rId5" imgW="36951480" imgH="12992040" progId="Equation.3">
                  <p:embed/>
                </p:oleObj>
              </mc:Choice>
              <mc:Fallback>
                <p:oleObj name="Equation" r:id="rId5" imgW="36951480" imgH="12992040" progId="Equation.3">
                  <p:embed/>
                  <p:pic>
                    <p:nvPicPr>
                      <p:cNvPr id="0" name="Picture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0720" y="2402632"/>
                        <a:ext cx="2908300" cy="1022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82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6222632"/>
              </p:ext>
            </p:extLst>
          </p:nvPr>
        </p:nvGraphicFramePr>
        <p:xfrm>
          <a:off x="4594920" y="2402632"/>
          <a:ext cx="3281363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3" name="Equation" r:id="rId7" imgW="36545400" imgH="13804920" progId="Equation.3">
                  <p:embed/>
                </p:oleObj>
              </mc:Choice>
              <mc:Fallback>
                <p:oleObj name="Equation" r:id="rId7" imgW="36545400" imgH="13804920" progId="Equation.3">
                  <p:embed/>
                  <p:pic>
                    <p:nvPicPr>
                      <p:cNvPr id="0" name="Picture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94920" y="2402632"/>
                        <a:ext cx="3281363" cy="1066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90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6188758"/>
              </p:ext>
            </p:extLst>
          </p:nvPr>
        </p:nvGraphicFramePr>
        <p:xfrm>
          <a:off x="3294758" y="3524995"/>
          <a:ext cx="5257800" cy="1101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4" name="Equation" r:id="rId9" imgW="2082800" imgH="457200" progId="Equation.3">
                  <p:embed/>
                </p:oleObj>
              </mc:Choice>
              <mc:Fallback>
                <p:oleObj name="Equation" r:id="rId9" imgW="2082800" imgH="457200" progId="Equation.3">
                  <p:embed/>
                  <p:pic>
                    <p:nvPicPr>
                      <p:cNvPr id="0" name="Picture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94758" y="3524995"/>
                        <a:ext cx="5257800" cy="1101725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rgbClr val="FF66FF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92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6220472"/>
              </p:ext>
            </p:extLst>
          </p:nvPr>
        </p:nvGraphicFramePr>
        <p:xfrm>
          <a:off x="3790058" y="4917100"/>
          <a:ext cx="4267200" cy="1138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5" name="Equation" r:id="rId11" imgW="1689100" imgH="457200" progId="Equation.3">
                  <p:embed/>
                </p:oleObj>
              </mc:Choice>
              <mc:Fallback>
                <p:oleObj name="Equation" r:id="rId11" imgW="1689100" imgH="457200" progId="Equation.3">
                  <p:embed/>
                  <p:pic>
                    <p:nvPicPr>
                      <p:cNvPr id="0" name="Picture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0058" y="4917100"/>
                        <a:ext cx="4267200" cy="1138238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chemeClr val="tx2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093" name="Rectangle 29"/>
          <p:cNvSpPr>
            <a:spLocks noChangeArrowheads="1"/>
          </p:cNvSpPr>
          <p:nvPr/>
        </p:nvSpPr>
        <p:spPr bwMode="auto">
          <a:xfrm>
            <a:off x="1470720" y="2402632"/>
            <a:ext cx="533400" cy="1066800"/>
          </a:xfrm>
          <a:prstGeom prst="rect">
            <a:avLst/>
          </a:prstGeom>
          <a:noFill/>
          <a:ln w="38100" cmpd="dbl">
            <a:solidFill>
              <a:srgbClr val="FF66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8094" name="Rectangle 30"/>
          <p:cNvSpPr>
            <a:spLocks noChangeArrowheads="1"/>
          </p:cNvSpPr>
          <p:nvPr/>
        </p:nvSpPr>
        <p:spPr bwMode="auto">
          <a:xfrm>
            <a:off x="3680520" y="2402632"/>
            <a:ext cx="533400" cy="1066800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" name="Text Box 32"/>
          <p:cNvSpPr txBox="1">
            <a:spLocks noChangeArrowheads="1"/>
          </p:cNvSpPr>
          <p:nvPr/>
        </p:nvSpPr>
        <p:spPr bwMode="auto">
          <a:xfrm>
            <a:off x="1855387" y="6106269"/>
            <a:ext cx="70596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33CCFF"/>
                </a:solidFill>
              </a:rPr>
              <a:t>大函数的自变量与中间函数的自变量相同时</a:t>
            </a:r>
            <a:r>
              <a:rPr lang="en-US" altLang="zh-CN" dirty="0">
                <a:solidFill>
                  <a:srgbClr val="33CCFF"/>
                </a:solidFill>
              </a:rPr>
              <a:t>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8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8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8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8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8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88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88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88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9" grpId="0" autoUpdateAnimBg="0"/>
      <p:bldP spid="88093" grpId="0" animBg="1"/>
      <p:bldP spid="88094" grpId="0" animBg="1"/>
      <p:bldP spid="2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2938315"/>
              </p:ext>
            </p:extLst>
          </p:nvPr>
        </p:nvGraphicFramePr>
        <p:xfrm>
          <a:off x="480120" y="299153"/>
          <a:ext cx="8004175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01" name="Equation" r:id="rId3" imgW="3251160" imgH="203040" progId="Equation.DSMT4">
                  <p:embed/>
                </p:oleObj>
              </mc:Choice>
              <mc:Fallback>
                <p:oleObj name="Equation" r:id="rId3" imgW="3251160" imgH="203040" progId="Equation.DSMT4">
                  <p:embed/>
                  <p:pic>
                    <p:nvPicPr>
                      <p:cNvPr id="0" name="Picture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120" y="299153"/>
                        <a:ext cx="8004175" cy="487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9313988"/>
              </p:ext>
            </p:extLst>
          </p:nvPr>
        </p:nvGraphicFramePr>
        <p:xfrm>
          <a:off x="1447800" y="1081761"/>
          <a:ext cx="2908300" cy="102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02" name="Equation" r:id="rId5" imgW="36951480" imgH="12992040" progId="Equation.3">
                  <p:embed/>
                </p:oleObj>
              </mc:Choice>
              <mc:Fallback>
                <p:oleObj name="Equation" r:id="rId5" imgW="36951480" imgH="12992040" progId="Equation.3">
                  <p:embed/>
                  <p:pic>
                    <p:nvPicPr>
                      <p:cNvPr id="0" name="Picture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1081761"/>
                        <a:ext cx="2908300" cy="1022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0411869"/>
              </p:ext>
            </p:extLst>
          </p:nvPr>
        </p:nvGraphicFramePr>
        <p:xfrm>
          <a:off x="4572000" y="1081761"/>
          <a:ext cx="3281363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03" name="Equation" r:id="rId7" imgW="36545400" imgH="13804920" progId="Equation.3">
                  <p:embed/>
                </p:oleObj>
              </mc:Choice>
              <mc:Fallback>
                <p:oleObj name="Equation" r:id="rId7" imgW="36545400" imgH="13804920" progId="Equation.3">
                  <p:embed/>
                  <p:pic>
                    <p:nvPicPr>
                      <p:cNvPr id="0" name="Picture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1081761"/>
                        <a:ext cx="3281363" cy="1066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29"/>
          <p:cNvSpPr>
            <a:spLocks noChangeArrowheads="1"/>
          </p:cNvSpPr>
          <p:nvPr/>
        </p:nvSpPr>
        <p:spPr bwMode="auto">
          <a:xfrm>
            <a:off x="1447800" y="1081761"/>
            <a:ext cx="533400" cy="1066800"/>
          </a:xfrm>
          <a:prstGeom prst="rect">
            <a:avLst/>
          </a:prstGeom>
          <a:noFill/>
          <a:ln w="38100" cmpd="dbl">
            <a:solidFill>
              <a:srgbClr val="FF66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Rectangle 30"/>
          <p:cNvSpPr>
            <a:spLocks noChangeArrowheads="1"/>
          </p:cNvSpPr>
          <p:nvPr/>
        </p:nvSpPr>
        <p:spPr bwMode="auto">
          <a:xfrm>
            <a:off x="3657600" y="1081761"/>
            <a:ext cx="533400" cy="1066800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245928" y="2523261"/>
            <a:ext cx="2438400" cy="51911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/>
              <a:t>变量关系图</a:t>
            </a:r>
            <a:r>
              <a:rPr lang="en-US" altLang="zh-CN"/>
              <a:t>:</a:t>
            </a:r>
          </a:p>
        </p:txBody>
      </p:sp>
      <p:grpSp>
        <p:nvGrpSpPr>
          <p:cNvPr id="10" name="Group 31"/>
          <p:cNvGrpSpPr>
            <a:grpSpLocks/>
          </p:cNvGrpSpPr>
          <p:nvPr/>
        </p:nvGrpSpPr>
        <p:grpSpPr bwMode="auto">
          <a:xfrm>
            <a:off x="323528" y="3068960"/>
            <a:ext cx="2703513" cy="2043113"/>
            <a:chOff x="336" y="2736"/>
            <a:chExt cx="1703" cy="1287"/>
          </a:xfrm>
        </p:grpSpPr>
        <p:sp>
          <p:nvSpPr>
            <p:cNvPr id="11" name="Line 6"/>
            <p:cNvSpPr>
              <a:spLocks noChangeShapeType="1"/>
            </p:cNvSpPr>
            <p:nvPr/>
          </p:nvSpPr>
          <p:spPr bwMode="auto">
            <a:xfrm flipV="1">
              <a:off x="576" y="3168"/>
              <a:ext cx="528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Line 7"/>
            <p:cNvSpPr>
              <a:spLocks noChangeShapeType="1"/>
            </p:cNvSpPr>
            <p:nvPr/>
          </p:nvSpPr>
          <p:spPr bwMode="auto">
            <a:xfrm>
              <a:off x="576" y="3504"/>
              <a:ext cx="5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Line 8"/>
            <p:cNvSpPr>
              <a:spLocks noChangeShapeType="1"/>
            </p:cNvSpPr>
            <p:nvPr/>
          </p:nvSpPr>
          <p:spPr bwMode="auto">
            <a:xfrm>
              <a:off x="1344" y="3168"/>
              <a:ext cx="432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Line 9"/>
            <p:cNvSpPr>
              <a:spLocks noChangeShapeType="1"/>
            </p:cNvSpPr>
            <p:nvPr/>
          </p:nvSpPr>
          <p:spPr bwMode="auto">
            <a:xfrm flipV="1">
              <a:off x="1344" y="2928"/>
              <a:ext cx="432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Text Box 10"/>
            <p:cNvSpPr txBox="1">
              <a:spLocks noChangeArrowheads="1"/>
            </p:cNvSpPr>
            <p:nvPr/>
          </p:nvSpPr>
          <p:spPr bwMode="auto">
            <a:xfrm>
              <a:off x="1776" y="2736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i="1"/>
                <a:t>x</a:t>
              </a:r>
            </a:p>
          </p:txBody>
        </p:sp>
        <p:sp>
          <p:nvSpPr>
            <p:cNvPr id="16" name="Text Box 11"/>
            <p:cNvSpPr txBox="1">
              <a:spLocks noChangeArrowheads="1"/>
            </p:cNvSpPr>
            <p:nvPr/>
          </p:nvSpPr>
          <p:spPr bwMode="auto">
            <a:xfrm>
              <a:off x="1824" y="3024"/>
              <a:ext cx="215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i="1"/>
                <a:t>y</a:t>
              </a:r>
            </a:p>
          </p:txBody>
        </p:sp>
        <p:sp>
          <p:nvSpPr>
            <p:cNvPr id="17" name="Text Box 12"/>
            <p:cNvSpPr txBox="1">
              <a:spLocks noChangeArrowheads="1"/>
            </p:cNvSpPr>
            <p:nvPr/>
          </p:nvSpPr>
          <p:spPr bwMode="auto">
            <a:xfrm>
              <a:off x="1152" y="3360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i="1"/>
                <a:t>x</a:t>
              </a:r>
            </a:p>
          </p:txBody>
        </p:sp>
        <p:sp>
          <p:nvSpPr>
            <p:cNvPr id="18" name="Text Box 13"/>
            <p:cNvSpPr txBox="1">
              <a:spLocks noChangeArrowheads="1"/>
            </p:cNvSpPr>
            <p:nvPr/>
          </p:nvSpPr>
          <p:spPr bwMode="auto">
            <a:xfrm>
              <a:off x="1104" y="2976"/>
              <a:ext cx="24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i="1"/>
                <a:t>u</a:t>
              </a:r>
            </a:p>
          </p:txBody>
        </p:sp>
        <p:sp>
          <p:nvSpPr>
            <p:cNvPr id="19" name="Text Box 14"/>
            <p:cNvSpPr txBox="1">
              <a:spLocks noChangeArrowheads="1"/>
            </p:cNvSpPr>
            <p:nvPr/>
          </p:nvSpPr>
          <p:spPr bwMode="auto">
            <a:xfrm>
              <a:off x="336" y="3312"/>
              <a:ext cx="203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i="1"/>
                <a:t>z</a:t>
              </a:r>
            </a:p>
          </p:txBody>
        </p:sp>
        <p:sp>
          <p:nvSpPr>
            <p:cNvPr id="20" name="Line 15"/>
            <p:cNvSpPr>
              <a:spLocks noChangeShapeType="1"/>
            </p:cNvSpPr>
            <p:nvPr/>
          </p:nvSpPr>
          <p:spPr bwMode="auto">
            <a:xfrm>
              <a:off x="576" y="3600"/>
              <a:ext cx="528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Text Box 16"/>
            <p:cNvSpPr txBox="1">
              <a:spLocks noChangeArrowheads="1"/>
            </p:cNvSpPr>
            <p:nvPr/>
          </p:nvSpPr>
          <p:spPr bwMode="auto">
            <a:xfrm>
              <a:off x="1152" y="3696"/>
              <a:ext cx="24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i="1"/>
                <a:t>y</a:t>
              </a:r>
            </a:p>
          </p:txBody>
        </p:sp>
      </p:grpSp>
      <p:sp>
        <p:nvSpPr>
          <p:cNvPr id="23" name="Text Box 32"/>
          <p:cNvSpPr txBox="1">
            <a:spLocks noChangeArrowheads="1"/>
          </p:cNvSpPr>
          <p:nvPr/>
        </p:nvSpPr>
        <p:spPr bwMode="auto">
          <a:xfrm>
            <a:off x="483800" y="5982890"/>
            <a:ext cx="715772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66FFFF"/>
                </a:solidFill>
              </a:rPr>
              <a:t>大函数的自变量与中间函数的自变量相同时</a:t>
            </a:r>
            <a:r>
              <a:rPr lang="en-US" altLang="zh-CN" dirty="0">
                <a:solidFill>
                  <a:srgbClr val="66FFFF"/>
                </a:solidFill>
              </a:rPr>
              <a:t>!</a:t>
            </a:r>
          </a:p>
        </p:txBody>
      </p:sp>
      <p:grpSp>
        <p:nvGrpSpPr>
          <p:cNvPr id="34" name="组合 33"/>
          <p:cNvGrpSpPr/>
          <p:nvPr/>
        </p:nvGrpSpPr>
        <p:grpSpPr>
          <a:xfrm>
            <a:off x="3183633" y="2481677"/>
            <a:ext cx="5300662" cy="558083"/>
            <a:chOff x="3183633" y="2481677"/>
            <a:chExt cx="5300662" cy="558083"/>
          </a:xfrm>
        </p:grpSpPr>
        <p:sp>
          <p:nvSpPr>
            <p:cNvPr id="22" name="文本框 21"/>
            <p:cNvSpPr txBox="1"/>
            <p:nvPr/>
          </p:nvSpPr>
          <p:spPr>
            <a:xfrm flipH="1">
              <a:off x="3183633" y="2516540"/>
              <a:ext cx="75202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例，</a:t>
              </a:r>
              <a:endParaRPr lang="zh-CN" altLang="en-US" dirty="0"/>
            </a:p>
          </p:txBody>
        </p:sp>
        <p:graphicFrame>
          <p:nvGraphicFramePr>
            <p:cNvPr id="24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70219980"/>
                </p:ext>
              </p:extLst>
            </p:nvPr>
          </p:nvGraphicFramePr>
          <p:xfrm>
            <a:off x="4044058" y="2481677"/>
            <a:ext cx="4440237" cy="5476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04" name="Equation" r:id="rId9" imgW="1803240" imgH="228600" progId="Equation.DSMT4">
                    <p:embed/>
                  </p:oleObj>
                </mc:Choice>
                <mc:Fallback>
                  <p:oleObj name="Equation" r:id="rId9" imgW="1803240" imgH="228600" progId="Equation.DSMT4">
                    <p:embed/>
                    <p:pic>
                      <p:nvPicPr>
                        <p:cNvPr id="0" name="Picture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lum bright="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44058" y="2481677"/>
                          <a:ext cx="4440237" cy="5476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5" name="组合 34"/>
          <p:cNvGrpSpPr/>
          <p:nvPr/>
        </p:nvGrpSpPr>
        <p:grpSpPr>
          <a:xfrm>
            <a:off x="3828086" y="3181350"/>
            <a:ext cx="2333002" cy="561855"/>
            <a:chOff x="3828086" y="3181350"/>
            <a:chExt cx="2333002" cy="561855"/>
          </a:xfrm>
        </p:grpSpPr>
        <p:sp>
          <p:nvSpPr>
            <p:cNvPr id="25" name="文本框 24"/>
            <p:cNvSpPr txBox="1"/>
            <p:nvPr/>
          </p:nvSpPr>
          <p:spPr>
            <a:xfrm>
              <a:off x="3828086" y="3219985"/>
              <a:ext cx="54534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则</a:t>
              </a:r>
              <a:endParaRPr lang="zh-CN" altLang="en-US" dirty="0"/>
            </a:p>
          </p:txBody>
        </p:sp>
        <p:graphicFrame>
          <p:nvGraphicFramePr>
            <p:cNvPr id="27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29205202"/>
                </p:ext>
              </p:extLst>
            </p:nvPr>
          </p:nvGraphicFramePr>
          <p:xfrm>
            <a:off x="4379913" y="3181350"/>
            <a:ext cx="1781175" cy="5476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05" name="Equation" r:id="rId11" imgW="723600" imgH="228600" progId="Equation.DSMT4">
                    <p:embed/>
                  </p:oleObj>
                </mc:Choice>
                <mc:Fallback>
                  <p:oleObj name="Equation" r:id="rId11" imgW="723600" imgH="228600" progId="Equation.DSMT4">
                    <p:embed/>
                    <p:pic>
                      <p:nvPicPr>
                        <p:cNvPr id="0" name="Picture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lum bright="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79913" y="3181350"/>
                          <a:ext cx="1781175" cy="5476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8" name="文本框 27"/>
          <p:cNvSpPr txBox="1"/>
          <p:nvPr/>
        </p:nvSpPr>
        <p:spPr>
          <a:xfrm>
            <a:off x="6369053" y="3219985"/>
            <a:ext cx="23487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直接计算可</a:t>
            </a:r>
            <a:r>
              <a:rPr lang="zh-CN" altLang="en-US" dirty="0"/>
              <a:t>得</a:t>
            </a:r>
          </a:p>
        </p:txBody>
      </p:sp>
      <p:grpSp>
        <p:nvGrpSpPr>
          <p:cNvPr id="36" name="组合 35"/>
          <p:cNvGrpSpPr/>
          <p:nvPr/>
        </p:nvGrpSpPr>
        <p:grpSpPr>
          <a:xfrm>
            <a:off x="3567357" y="3797809"/>
            <a:ext cx="3149242" cy="1066800"/>
            <a:chOff x="3567357" y="3797809"/>
            <a:chExt cx="3149242" cy="1066800"/>
          </a:xfrm>
        </p:grpSpPr>
        <p:graphicFrame>
          <p:nvGraphicFramePr>
            <p:cNvPr id="29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44626790"/>
                </p:ext>
              </p:extLst>
            </p:nvPr>
          </p:nvGraphicFramePr>
          <p:xfrm>
            <a:off x="3590812" y="3848101"/>
            <a:ext cx="3125787" cy="9747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06" name="Equation" r:id="rId13" imgW="1269720" imgH="406080" progId="Equation.DSMT4">
                    <p:embed/>
                  </p:oleObj>
                </mc:Choice>
                <mc:Fallback>
                  <p:oleObj name="Equation" r:id="rId13" imgW="1269720" imgH="406080" progId="Equation.DSMT4">
                    <p:embed/>
                    <p:pic>
                      <p:nvPicPr>
                        <p:cNvPr id="0" name="Picture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lum bright="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90812" y="3848101"/>
                          <a:ext cx="3125787" cy="9747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" name="Rectangle 29"/>
            <p:cNvSpPr>
              <a:spLocks noChangeArrowheads="1"/>
            </p:cNvSpPr>
            <p:nvPr/>
          </p:nvSpPr>
          <p:spPr bwMode="auto">
            <a:xfrm>
              <a:off x="3567357" y="3797809"/>
              <a:ext cx="533400" cy="1066800"/>
            </a:xfrm>
            <a:prstGeom prst="rect">
              <a:avLst/>
            </a:prstGeom>
            <a:noFill/>
            <a:ln w="38100" cmpd="dbl">
              <a:solidFill>
                <a:srgbClr val="FF66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2790503" y="4861486"/>
            <a:ext cx="5912301" cy="1066800"/>
            <a:chOff x="2740305" y="4779118"/>
            <a:chExt cx="5912301" cy="1066800"/>
          </a:xfrm>
        </p:grpSpPr>
        <p:sp>
          <p:nvSpPr>
            <p:cNvPr id="30" name="文本框 29"/>
            <p:cNvSpPr txBox="1"/>
            <p:nvPr/>
          </p:nvSpPr>
          <p:spPr>
            <a:xfrm>
              <a:off x="2740305" y="5146229"/>
              <a:ext cx="54534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又</a:t>
              </a:r>
            </a:p>
          </p:txBody>
        </p:sp>
        <p:graphicFrame>
          <p:nvGraphicFramePr>
            <p:cNvPr id="31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53918992"/>
                </p:ext>
              </p:extLst>
            </p:nvPr>
          </p:nvGraphicFramePr>
          <p:xfrm>
            <a:off x="3558318" y="4831345"/>
            <a:ext cx="5094288" cy="9747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07" name="Equation" r:id="rId15" imgW="2070000" imgH="406080" progId="Equation.DSMT4">
                    <p:embed/>
                  </p:oleObj>
                </mc:Choice>
                <mc:Fallback>
                  <p:oleObj name="Equation" r:id="rId15" imgW="2070000" imgH="406080" progId="Equation.DSMT4">
                    <p:embed/>
                    <p:pic>
                      <p:nvPicPr>
                        <p:cNvPr id="0" name="Picture 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lum bright="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58318" y="4831345"/>
                          <a:ext cx="5094288" cy="9747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" name="Rectangle 30"/>
            <p:cNvSpPr>
              <a:spLocks noChangeArrowheads="1"/>
            </p:cNvSpPr>
            <p:nvPr/>
          </p:nvSpPr>
          <p:spPr bwMode="auto">
            <a:xfrm>
              <a:off x="7164288" y="4779118"/>
              <a:ext cx="533400" cy="1066800"/>
            </a:xfrm>
            <a:prstGeom prst="rect">
              <a:avLst/>
            </a:prstGeom>
            <a:noFill/>
            <a:ln w="38100" cmpd="dbl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69205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70" name="Object 3074"/>
          <p:cNvGraphicFramePr>
            <a:graphicFrameLocks noChangeAspect="1"/>
          </p:cNvGraphicFramePr>
          <p:nvPr/>
        </p:nvGraphicFramePr>
        <p:xfrm>
          <a:off x="1295400" y="271463"/>
          <a:ext cx="6705600" cy="960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47" name="Equation" r:id="rId3" imgW="6388100" imgH="914400" progId="Equation.3">
                  <p:embed/>
                </p:oleObj>
              </mc:Choice>
              <mc:Fallback>
                <p:oleObj name="Equation" r:id="rId3" imgW="6388100" imgH="914400" progId="Equation.3">
                  <p:embed/>
                  <p:pic>
                    <p:nvPicPr>
                      <p:cNvPr id="0" name="Picture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271463"/>
                        <a:ext cx="6705600" cy="9604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23" name="Object 3075"/>
          <p:cNvGraphicFramePr>
            <a:graphicFrameLocks noChangeAspect="1"/>
          </p:cNvGraphicFramePr>
          <p:nvPr/>
        </p:nvGraphicFramePr>
        <p:xfrm>
          <a:off x="1371600" y="1295400"/>
          <a:ext cx="3733800" cy="1017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48" name="Equation" r:id="rId5" imgW="1587500" imgH="431800" progId="Equation.3">
                  <p:embed/>
                </p:oleObj>
              </mc:Choice>
              <mc:Fallback>
                <p:oleObj name="Equation" r:id="rId5" imgW="1587500" imgH="431800" progId="Equation.3">
                  <p:embed/>
                  <p:pic>
                    <p:nvPicPr>
                      <p:cNvPr id="0" name="Picture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295400"/>
                        <a:ext cx="3733800" cy="1017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24" name="Object 3076"/>
          <p:cNvGraphicFramePr>
            <a:graphicFrameLocks noChangeAspect="1"/>
          </p:cNvGraphicFramePr>
          <p:nvPr/>
        </p:nvGraphicFramePr>
        <p:xfrm>
          <a:off x="1143000" y="3886200"/>
          <a:ext cx="3276600" cy="950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49" name="公式" r:id="rId7" imgW="3149600" imgH="914400" progId="Equation.3">
                  <p:embed/>
                </p:oleObj>
              </mc:Choice>
              <mc:Fallback>
                <p:oleObj name="公式" r:id="rId7" imgW="3149600" imgH="914400" progId="Equation.3">
                  <p:embed/>
                  <p:pic>
                    <p:nvPicPr>
                      <p:cNvPr id="0" name="Picture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3886200"/>
                        <a:ext cx="3276600" cy="950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25" name="Object 3077"/>
          <p:cNvGraphicFramePr>
            <a:graphicFrameLocks noChangeAspect="1"/>
          </p:cNvGraphicFramePr>
          <p:nvPr/>
        </p:nvGraphicFramePr>
        <p:xfrm>
          <a:off x="2133600" y="2425700"/>
          <a:ext cx="3657600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50" name="Equation" r:id="rId9" imgW="3429000" imgH="469900" progId="Equation.3">
                  <p:embed/>
                </p:oleObj>
              </mc:Choice>
              <mc:Fallback>
                <p:oleObj name="Equation" r:id="rId9" imgW="3429000" imgH="469900" progId="Equation.3">
                  <p:embed/>
                  <p:pic>
                    <p:nvPicPr>
                      <p:cNvPr id="0" name="Picture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2425700"/>
                        <a:ext cx="3657600" cy="501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26" name="Object 3078"/>
          <p:cNvGraphicFramePr>
            <a:graphicFrameLocks noChangeAspect="1"/>
          </p:cNvGraphicFramePr>
          <p:nvPr/>
        </p:nvGraphicFramePr>
        <p:xfrm>
          <a:off x="2057400" y="3048000"/>
          <a:ext cx="4648200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51" name="Equation" r:id="rId11" imgW="1955800" imgH="228600" progId="Equation.3">
                  <p:embed/>
                </p:oleObj>
              </mc:Choice>
              <mc:Fallback>
                <p:oleObj name="Equation" r:id="rId11" imgW="1955800" imgH="228600" progId="Equation.3">
                  <p:embed/>
                  <p:pic>
                    <p:nvPicPr>
                      <p:cNvPr id="0" name="Picture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3048000"/>
                        <a:ext cx="4648200" cy="542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27" name="Object 3079"/>
          <p:cNvGraphicFramePr>
            <a:graphicFrameLocks noChangeAspect="1"/>
          </p:cNvGraphicFramePr>
          <p:nvPr/>
        </p:nvGraphicFramePr>
        <p:xfrm>
          <a:off x="1600200" y="5029200"/>
          <a:ext cx="3879850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52" name="Equation" r:id="rId13" imgW="3429000" imgH="393700" progId="Equation.3">
                  <p:embed/>
                </p:oleObj>
              </mc:Choice>
              <mc:Fallback>
                <p:oleObj name="Equation" r:id="rId13" imgW="3429000" imgH="393700" progId="Equation.3">
                  <p:embed/>
                  <p:pic>
                    <p:nvPicPr>
                      <p:cNvPr id="0" name="Picture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5029200"/>
                        <a:ext cx="3879850" cy="446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28" name="Object 3080"/>
          <p:cNvGraphicFramePr>
            <a:graphicFrameLocks noChangeAspect="1"/>
          </p:cNvGraphicFramePr>
          <p:nvPr/>
        </p:nvGraphicFramePr>
        <p:xfrm>
          <a:off x="1524000" y="5715000"/>
          <a:ext cx="5029200" cy="588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53" name="Equation" r:id="rId15" imgW="1955800" imgH="228600" progId="Equation.3">
                  <p:embed/>
                </p:oleObj>
              </mc:Choice>
              <mc:Fallback>
                <p:oleObj name="Equation" r:id="rId15" imgW="1955800" imgH="228600" progId="Equation.3">
                  <p:embed/>
                  <p:pic>
                    <p:nvPicPr>
                      <p:cNvPr id="0" name="Picture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5715000"/>
                        <a:ext cx="5029200" cy="588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30" name="Text Box 3082"/>
          <p:cNvSpPr txBox="1">
            <a:spLocks noChangeArrowheads="1"/>
          </p:cNvSpPr>
          <p:nvPr/>
        </p:nvSpPr>
        <p:spPr bwMode="auto">
          <a:xfrm>
            <a:off x="533400" y="1524000"/>
            <a:ext cx="685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解</a:t>
            </a:r>
            <a:r>
              <a:rPr lang="en-US" altLang="zh-CN"/>
              <a:t>:</a:t>
            </a:r>
          </a:p>
        </p:txBody>
      </p:sp>
      <p:sp>
        <p:nvSpPr>
          <p:cNvPr id="7178" name="Rectangle 3095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457200"/>
            <a:ext cx="1143000" cy="533400"/>
          </a:xfrm>
        </p:spPr>
        <p:txBody>
          <a:bodyPr/>
          <a:lstStyle/>
          <a:p>
            <a:pPr eaLnBrk="1" hangingPunct="1"/>
            <a:r>
              <a:rPr lang="zh-CN" altLang="en-US" sz="2800" b="1" smtClean="0">
                <a:ea typeface="楷体_GB2312" pitchFamily="49" charset="-122"/>
              </a:rPr>
              <a:t>例</a:t>
            </a:r>
            <a:r>
              <a:rPr lang="en-US" altLang="zh-CN" sz="2800" b="1" smtClean="0">
                <a:ea typeface="楷体_GB2312" pitchFamily="49" charset="-122"/>
              </a:rPr>
              <a:t>1.</a:t>
            </a:r>
            <a:endParaRPr lang="en-US" altLang="zh-CN" smtClean="0"/>
          </a:p>
        </p:txBody>
      </p:sp>
      <p:grpSp>
        <p:nvGrpSpPr>
          <p:cNvPr id="2" name="Group 3109"/>
          <p:cNvGrpSpPr>
            <a:grpSpLocks/>
          </p:cNvGrpSpPr>
          <p:nvPr/>
        </p:nvGrpSpPr>
        <p:grpSpPr bwMode="auto">
          <a:xfrm>
            <a:off x="5943600" y="1143000"/>
            <a:ext cx="2819400" cy="1890713"/>
            <a:chOff x="3696" y="624"/>
            <a:chExt cx="1776" cy="1191"/>
          </a:xfrm>
        </p:grpSpPr>
        <p:sp>
          <p:nvSpPr>
            <p:cNvPr id="7181" name="Line 3096"/>
            <p:cNvSpPr>
              <a:spLocks noChangeShapeType="1"/>
            </p:cNvSpPr>
            <p:nvPr/>
          </p:nvSpPr>
          <p:spPr bwMode="auto">
            <a:xfrm flipV="1">
              <a:off x="3936" y="1104"/>
              <a:ext cx="528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2" name="Line 3097"/>
            <p:cNvSpPr>
              <a:spLocks noChangeShapeType="1"/>
            </p:cNvSpPr>
            <p:nvPr/>
          </p:nvSpPr>
          <p:spPr bwMode="auto">
            <a:xfrm>
              <a:off x="3936" y="1344"/>
              <a:ext cx="528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3" name="Line 3098"/>
            <p:cNvSpPr>
              <a:spLocks noChangeShapeType="1"/>
            </p:cNvSpPr>
            <p:nvPr/>
          </p:nvSpPr>
          <p:spPr bwMode="auto">
            <a:xfrm>
              <a:off x="4704" y="1056"/>
              <a:ext cx="432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4" name="Line 3099"/>
            <p:cNvSpPr>
              <a:spLocks noChangeShapeType="1"/>
            </p:cNvSpPr>
            <p:nvPr/>
          </p:nvSpPr>
          <p:spPr bwMode="auto">
            <a:xfrm flipV="1">
              <a:off x="4704" y="816"/>
              <a:ext cx="432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5" name="Text Box 3100"/>
            <p:cNvSpPr txBox="1">
              <a:spLocks noChangeArrowheads="1"/>
            </p:cNvSpPr>
            <p:nvPr/>
          </p:nvSpPr>
          <p:spPr bwMode="auto">
            <a:xfrm>
              <a:off x="5136" y="624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i="1"/>
                <a:t>x</a:t>
              </a:r>
            </a:p>
          </p:txBody>
        </p:sp>
        <p:sp>
          <p:nvSpPr>
            <p:cNvPr id="7186" name="Text Box 3101"/>
            <p:cNvSpPr txBox="1">
              <a:spLocks noChangeArrowheads="1"/>
            </p:cNvSpPr>
            <p:nvPr/>
          </p:nvSpPr>
          <p:spPr bwMode="auto">
            <a:xfrm>
              <a:off x="5184" y="912"/>
              <a:ext cx="215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i="1"/>
                <a:t>y</a:t>
              </a:r>
            </a:p>
          </p:txBody>
        </p:sp>
        <p:sp>
          <p:nvSpPr>
            <p:cNvPr id="7187" name="Text Box 3102"/>
            <p:cNvSpPr txBox="1">
              <a:spLocks noChangeArrowheads="1"/>
            </p:cNvSpPr>
            <p:nvPr/>
          </p:nvSpPr>
          <p:spPr bwMode="auto">
            <a:xfrm>
              <a:off x="4464" y="1296"/>
              <a:ext cx="215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i="1"/>
                <a:t>v</a:t>
              </a:r>
            </a:p>
          </p:txBody>
        </p:sp>
        <p:sp>
          <p:nvSpPr>
            <p:cNvPr id="7188" name="Text Box 3103"/>
            <p:cNvSpPr txBox="1">
              <a:spLocks noChangeArrowheads="1"/>
            </p:cNvSpPr>
            <p:nvPr/>
          </p:nvSpPr>
          <p:spPr bwMode="auto">
            <a:xfrm>
              <a:off x="4464" y="864"/>
              <a:ext cx="24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i="1"/>
                <a:t>u</a:t>
              </a:r>
            </a:p>
          </p:txBody>
        </p:sp>
        <p:sp>
          <p:nvSpPr>
            <p:cNvPr id="7189" name="Text Box 3104"/>
            <p:cNvSpPr txBox="1">
              <a:spLocks noChangeArrowheads="1"/>
            </p:cNvSpPr>
            <p:nvPr/>
          </p:nvSpPr>
          <p:spPr bwMode="auto">
            <a:xfrm>
              <a:off x="3696" y="1104"/>
              <a:ext cx="203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i="1"/>
                <a:t>z</a:t>
              </a:r>
            </a:p>
          </p:txBody>
        </p:sp>
        <p:sp>
          <p:nvSpPr>
            <p:cNvPr id="7190" name="Line 3105"/>
            <p:cNvSpPr>
              <a:spLocks noChangeShapeType="1"/>
            </p:cNvSpPr>
            <p:nvPr/>
          </p:nvSpPr>
          <p:spPr bwMode="auto">
            <a:xfrm>
              <a:off x="4704" y="1584"/>
              <a:ext cx="455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1" name="Line 3106"/>
            <p:cNvSpPr>
              <a:spLocks noChangeShapeType="1"/>
            </p:cNvSpPr>
            <p:nvPr/>
          </p:nvSpPr>
          <p:spPr bwMode="auto">
            <a:xfrm flipV="1">
              <a:off x="4704" y="1392"/>
              <a:ext cx="455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2" name="Text Box 3107"/>
            <p:cNvSpPr txBox="1">
              <a:spLocks noChangeArrowheads="1"/>
            </p:cNvSpPr>
            <p:nvPr/>
          </p:nvSpPr>
          <p:spPr bwMode="auto">
            <a:xfrm>
              <a:off x="5184" y="1200"/>
              <a:ext cx="28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i="1"/>
                <a:t>x</a:t>
              </a:r>
            </a:p>
          </p:txBody>
        </p:sp>
        <p:sp>
          <p:nvSpPr>
            <p:cNvPr id="7193" name="Text Box 3108"/>
            <p:cNvSpPr txBox="1">
              <a:spLocks noChangeArrowheads="1"/>
            </p:cNvSpPr>
            <p:nvPr/>
          </p:nvSpPr>
          <p:spPr bwMode="auto">
            <a:xfrm>
              <a:off x="5184" y="1488"/>
              <a:ext cx="24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i="1"/>
                <a:t>y</a:t>
              </a:r>
            </a:p>
          </p:txBody>
        </p:sp>
      </p:grpSp>
      <p:sp>
        <p:nvSpPr>
          <p:cNvPr id="81958" name="Text Box 3110"/>
          <p:cNvSpPr txBox="1">
            <a:spLocks noChangeArrowheads="1"/>
          </p:cNvSpPr>
          <p:nvPr/>
        </p:nvSpPr>
        <p:spPr bwMode="auto">
          <a:xfrm>
            <a:off x="6629400" y="4191000"/>
            <a:ext cx="16129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9966"/>
                </a:solidFill>
              </a:rPr>
              <a:t>可用代入</a:t>
            </a:r>
          </a:p>
          <a:p>
            <a:r>
              <a:rPr lang="zh-CN" altLang="en-US">
                <a:solidFill>
                  <a:srgbClr val="FF9966"/>
                </a:solidFill>
              </a:rPr>
              <a:t>法另解 </a:t>
            </a:r>
            <a:r>
              <a:rPr lang="en-US" altLang="zh-CN">
                <a:solidFill>
                  <a:srgbClr val="FF9966"/>
                </a:solidFill>
              </a:rPr>
              <a:t>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1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1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1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1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1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1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81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30" grpId="0" autoUpdateAnimBg="0"/>
      <p:bldP spid="81958" grpId="0" autoUpdateAnimBg="0"/>
    </p:bldLst>
  </p:timing>
</p:sld>
</file>

<file path=ppt/theme/theme1.xml><?xml version="1.0" encoding="utf-8"?>
<a:theme xmlns:a="http://schemas.openxmlformats.org/drawingml/2006/main" name="默认设计模板">
  <a:themeElements>
    <a:clrScheme name="">
      <a:dk1>
        <a:srgbClr val="808080"/>
      </a:dk1>
      <a:lt1>
        <a:srgbClr val="FFFFFF"/>
      </a:lt1>
      <a:dk2>
        <a:srgbClr val="000099"/>
      </a:dk2>
      <a:lt2>
        <a:srgbClr val="FFFF00"/>
      </a:lt2>
      <a:accent1>
        <a:srgbClr val="00CC99"/>
      </a:accent1>
      <a:accent2>
        <a:srgbClr val="3333CC"/>
      </a:accent2>
      <a:accent3>
        <a:srgbClr val="AAAACA"/>
      </a:accent3>
      <a:accent4>
        <a:srgbClr val="DADADA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1987</TotalTime>
  <Words>591</Words>
  <Application>Microsoft Office PowerPoint</Application>
  <PresentationFormat>全屏显示(4:3)</PresentationFormat>
  <Paragraphs>225</Paragraphs>
  <Slides>29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29</vt:i4>
      </vt:variant>
    </vt:vector>
  </HeadingPairs>
  <TitlesOfParts>
    <vt:vector size="32" baseType="lpstr">
      <vt:lpstr>默认设计模板</vt:lpstr>
      <vt:lpstr>Equation</vt:lpstr>
      <vt:lpstr>公式</vt:lpstr>
      <vt:lpstr>第四节   多元复合函数的求导法则</vt:lpstr>
      <vt:lpstr>一元复合函数求导的链式法则</vt:lpstr>
      <vt:lpstr>情形1</vt:lpstr>
      <vt:lpstr>证:</vt:lpstr>
      <vt:lpstr>情形2</vt:lpstr>
      <vt:lpstr>情形3</vt:lpstr>
      <vt:lpstr>推广:</vt:lpstr>
      <vt:lpstr>PowerPoint 演示文稿</vt:lpstr>
      <vt:lpstr>例1.</vt:lpstr>
      <vt:lpstr>例2.</vt:lpstr>
      <vt:lpstr>例3.</vt:lpstr>
      <vt:lpstr>例4.</vt:lpstr>
      <vt:lpstr>注意到</vt:lpstr>
      <vt:lpstr>全微分形式不变性</vt:lpstr>
      <vt:lpstr>PowerPoint 演示文稿</vt:lpstr>
      <vt:lpstr>例5.</vt:lpstr>
      <vt:lpstr>小结</vt:lpstr>
      <vt:lpstr>作业</vt:lpstr>
      <vt:lpstr>课堂练习</vt:lpstr>
      <vt:lpstr>2.</vt:lpstr>
      <vt:lpstr>3.</vt:lpstr>
      <vt:lpstr>4.</vt:lpstr>
      <vt:lpstr>5.</vt:lpstr>
      <vt:lpstr>6.</vt:lpstr>
      <vt:lpstr>7.</vt:lpstr>
      <vt:lpstr>8.</vt:lpstr>
      <vt:lpstr>9.</vt:lpstr>
      <vt:lpstr>PowerPoint 演示文稿</vt:lpstr>
      <vt:lpstr>PowerPoint 演示文稿</vt:lpstr>
    </vt:vector>
  </TitlesOfParts>
  <Company>iapcm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第九章  多元函数微分法及其应用</dc:title>
  <dc:subject>第四节 多元复合函数的求导法则</dc:subject>
  <dc:creator>huady</dc:creator>
  <cp:lastModifiedBy>huady</cp:lastModifiedBy>
  <cp:revision>284</cp:revision>
  <dcterms:created xsi:type="dcterms:W3CDTF">2005-11-11T13:13:56Z</dcterms:created>
  <dcterms:modified xsi:type="dcterms:W3CDTF">2018-03-22T00:20:28Z</dcterms:modified>
</cp:coreProperties>
</file>