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7" r:id="rId3"/>
    <p:sldId id="258" r:id="rId4"/>
    <p:sldId id="261" r:id="rId5"/>
    <p:sldId id="304" r:id="rId6"/>
    <p:sldId id="262" r:id="rId7"/>
    <p:sldId id="292" r:id="rId8"/>
    <p:sldId id="293" r:id="rId9"/>
    <p:sldId id="294" r:id="rId10"/>
    <p:sldId id="295" r:id="rId11"/>
    <p:sldId id="296" r:id="rId12"/>
    <p:sldId id="263" r:id="rId13"/>
    <p:sldId id="297" r:id="rId14"/>
    <p:sldId id="264" r:id="rId15"/>
    <p:sldId id="298" r:id="rId16"/>
    <p:sldId id="299" r:id="rId17"/>
    <p:sldId id="300" r:id="rId18"/>
    <p:sldId id="301" r:id="rId19"/>
    <p:sldId id="302" r:id="rId20"/>
    <p:sldId id="303" r:id="rId21"/>
    <p:sldId id="305" r:id="rId22"/>
    <p:sldId id="266" r:id="rId23"/>
    <p:sldId id="306" r:id="rId24"/>
    <p:sldId id="267" r:id="rId25"/>
    <p:sldId id="268" r:id="rId26"/>
    <p:sldId id="270" r:id="rId27"/>
    <p:sldId id="289" r:id="rId28"/>
    <p:sldId id="269" r:id="rId29"/>
    <p:sldId id="308" r:id="rId30"/>
    <p:sldId id="309" r:id="rId31"/>
    <p:sldId id="272" r:id="rId32"/>
    <p:sldId id="291" r:id="rId3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9900"/>
    <a:srgbClr val="FF9933"/>
    <a:srgbClr val="00FFFF"/>
    <a:srgbClr val="00FF00"/>
    <a:srgbClr val="66FF66"/>
    <a:srgbClr val="33CC33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74" autoAdjust="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5" Type="http://schemas.openxmlformats.org/officeDocument/2006/relationships/image" Target="../media/image87.emf"/><Relationship Id="rId4" Type="http://schemas.openxmlformats.org/officeDocument/2006/relationships/image" Target="../media/image86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image" Target="../media/image90.wmf"/><Relationship Id="rId7" Type="http://schemas.openxmlformats.org/officeDocument/2006/relationships/image" Target="../media/image94.emf"/><Relationship Id="rId12" Type="http://schemas.openxmlformats.org/officeDocument/2006/relationships/image" Target="../media/image99.emf"/><Relationship Id="rId2" Type="http://schemas.openxmlformats.org/officeDocument/2006/relationships/image" Target="../media/image89.wmf"/><Relationship Id="rId1" Type="http://schemas.openxmlformats.org/officeDocument/2006/relationships/image" Target="../media/image88.emf"/><Relationship Id="rId6" Type="http://schemas.openxmlformats.org/officeDocument/2006/relationships/image" Target="../media/image93.wmf"/><Relationship Id="rId11" Type="http://schemas.openxmlformats.org/officeDocument/2006/relationships/image" Target="../media/image98.emf"/><Relationship Id="rId5" Type="http://schemas.openxmlformats.org/officeDocument/2006/relationships/image" Target="../media/image92.wmf"/><Relationship Id="rId10" Type="http://schemas.openxmlformats.org/officeDocument/2006/relationships/image" Target="../media/image97.emf"/><Relationship Id="rId4" Type="http://schemas.openxmlformats.org/officeDocument/2006/relationships/image" Target="../media/image91.wmf"/><Relationship Id="rId9" Type="http://schemas.openxmlformats.org/officeDocument/2006/relationships/image" Target="../media/image96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emf"/><Relationship Id="rId7" Type="http://schemas.openxmlformats.org/officeDocument/2006/relationships/image" Target="../media/image106.wmf"/><Relationship Id="rId2" Type="http://schemas.openxmlformats.org/officeDocument/2006/relationships/image" Target="../media/image101.emf"/><Relationship Id="rId1" Type="http://schemas.openxmlformats.org/officeDocument/2006/relationships/image" Target="../media/image100.emf"/><Relationship Id="rId6" Type="http://schemas.openxmlformats.org/officeDocument/2006/relationships/image" Target="../media/image105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6.wmf"/><Relationship Id="rId5" Type="http://schemas.openxmlformats.org/officeDocument/2006/relationships/image" Target="../media/image111.emf"/><Relationship Id="rId4" Type="http://schemas.openxmlformats.org/officeDocument/2006/relationships/image" Target="../media/image110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3" Type="http://schemas.openxmlformats.org/officeDocument/2006/relationships/image" Target="../media/image114.wmf"/><Relationship Id="rId7" Type="http://schemas.openxmlformats.org/officeDocument/2006/relationships/image" Target="../media/image118.emf"/><Relationship Id="rId2" Type="http://schemas.openxmlformats.org/officeDocument/2006/relationships/image" Target="../media/image113.wmf"/><Relationship Id="rId1" Type="http://schemas.openxmlformats.org/officeDocument/2006/relationships/image" Target="../media/image112.emf"/><Relationship Id="rId6" Type="http://schemas.openxmlformats.org/officeDocument/2006/relationships/image" Target="../media/image117.emf"/><Relationship Id="rId5" Type="http://schemas.openxmlformats.org/officeDocument/2006/relationships/image" Target="../media/image116.emf"/><Relationship Id="rId4" Type="http://schemas.openxmlformats.org/officeDocument/2006/relationships/image" Target="../media/image115.emf"/><Relationship Id="rId9" Type="http://schemas.openxmlformats.org/officeDocument/2006/relationships/image" Target="../media/image120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emf"/><Relationship Id="rId2" Type="http://schemas.openxmlformats.org/officeDocument/2006/relationships/image" Target="../media/image122.wmf"/><Relationship Id="rId1" Type="http://schemas.openxmlformats.org/officeDocument/2006/relationships/image" Target="../media/image121.emf"/><Relationship Id="rId4" Type="http://schemas.openxmlformats.org/officeDocument/2006/relationships/image" Target="../media/image124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emf"/><Relationship Id="rId2" Type="http://schemas.openxmlformats.org/officeDocument/2006/relationships/image" Target="../media/image126.emf"/><Relationship Id="rId1" Type="http://schemas.openxmlformats.org/officeDocument/2006/relationships/image" Target="../media/image125.emf"/><Relationship Id="rId5" Type="http://schemas.openxmlformats.org/officeDocument/2006/relationships/image" Target="../media/image129.emf"/><Relationship Id="rId4" Type="http://schemas.openxmlformats.org/officeDocument/2006/relationships/image" Target="../media/image12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emf"/><Relationship Id="rId7" Type="http://schemas.openxmlformats.org/officeDocument/2006/relationships/image" Target="../media/image136.e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6" Type="http://schemas.openxmlformats.org/officeDocument/2006/relationships/image" Target="../media/image135.emf"/><Relationship Id="rId5" Type="http://schemas.openxmlformats.org/officeDocument/2006/relationships/image" Target="../media/image134.emf"/><Relationship Id="rId4" Type="http://schemas.openxmlformats.org/officeDocument/2006/relationships/image" Target="../media/image133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emf"/><Relationship Id="rId3" Type="http://schemas.openxmlformats.org/officeDocument/2006/relationships/image" Target="../media/image139.wmf"/><Relationship Id="rId7" Type="http://schemas.openxmlformats.org/officeDocument/2006/relationships/image" Target="../media/image143.e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6" Type="http://schemas.openxmlformats.org/officeDocument/2006/relationships/image" Target="../media/image142.emf"/><Relationship Id="rId5" Type="http://schemas.openxmlformats.org/officeDocument/2006/relationships/image" Target="../media/image141.emf"/><Relationship Id="rId4" Type="http://schemas.openxmlformats.org/officeDocument/2006/relationships/image" Target="../media/image140.emf"/><Relationship Id="rId9" Type="http://schemas.openxmlformats.org/officeDocument/2006/relationships/image" Target="../media/image145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emf"/><Relationship Id="rId7" Type="http://schemas.openxmlformats.org/officeDocument/2006/relationships/image" Target="../media/image152.wmf"/><Relationship Id="rId2" Type="http://schemas.openxmlformats.org/officeDocument/2006/relationships/image" Target="../media/image147.wmf"/><Relationship Id="rId1" Type="http://schemas.openxmlformats.org/officeDocument/2006/relationships/image" Target="../media/image146.emf"/><Relationship Id="rId6" Type="http://schemas.openxmlformats.org/officeDocument/2006/relationships/image" Target="../media/image151.wmf"/><Relationship Id="rId5" Type="http://schemas.openxmlformats.org/officeDocument/2006/relationships/image" Target="../media/image150.emf"/><Relationship Id="rId4" Type="http://schemas.openxmlformats.org/officeDocument/2006/relationships/image" Target="../media/image149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emf"/><Relationship Id="rId7" Type="http://schemas.openxmlformats.org/officeDocument/2006/relationships/image" Target="../media/image19.w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10" Type="http://schemas.openxmlformats.org/officeDocument/2006/relationships/image" Target="../media/image22.wmf"/><Relationship Id="rId4" Type="http://schemas.openxmlformats.org/officeDocument/2006/relationships/image" Target="../media/image16.emf"/><Relationship Id="rId9" Type="http://schemas.openxmlformats.org/officeDocument/2006/relationships/image" Target="../media/image21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emf"/><Relationship Id="rId7" Type="http://schemas.openxmlformats.org/officeDocument/2006/relationships/image" Target="../media/image162.emf"/><Relationship Id="rId2" Type="http://schemas.openxmlformats.org/officeDocument/2006/relationships/image" Target="../media/image157.emf"/><Relationship Id="rId1" Type="http://schemas.openxmlformats.org/officeDocument/2006/relationships/image" Target="../media/image156.emf"/><Relationship Id="rId6" Type="http://schemas.openxmlformats.org/officeDocument/2006/relationships/image" Target="../media/image161.emf"/><Relationship Id="rId5" Type="http://schemas.openxmlformats.org/officeDocument/2006/relationships/image" Target="../media/image160.emf"/><Relationship Id="rId4" Type="http://schemas.openxmlformats.org/officeDocument/2006/relationships/image" Target="../media/image159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3" Type="http://schemas.openxmlformats.org/officeDocument/2006/relationships/image" Target="../media/image165.emf"/><Relationship Id="rId7" Type="http://schemas.openxmlformats.org/officeDocument/2006/relationships/image" Target="../media/image169.emf"/><Relationship Id="rId2" Type="http://schemas.openxmlformats.org/officeDocument/2006/relationships/image" Target="../media/image164.emf"/><Relationship Id="rId1" Type="http://schemas.openxmlformats.org/officeDocument/2006/relationships/image" Target="../media/image163.png"/><Relationship Id="rId6" Type="http://schemas.openxmlformats.org/officeDocument/2006/relationships/image" Target="../media/image168.emf"/><Relationship Id="rId5" Type="http://schemas.openxmlformats.org/officeDocument/2006/relationships/image" Target="../media/image167.emf"/><Relationship Id="rId10" Type="http://schemas.openxmlformats.org/officeDocument/2006/relationships/image" Target="../media/image172.wmf"/><Relationship Id="rId4" Type="http://schemas.openxmlformats.org/officeDocument/2006/relationships/image" Target="../media/image166.emf"/><Relationship Id="rId9" Type="http://schemas.openxmlformats.org/officeDocument/2006/relationships/image" Target="../media/image171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3" Type="http://schemas.openxmlformats.org/officeDocument/2006/relationships/image" Target="../media/image175.emf"/><Relationship Id="rId7" Type="http://schemas.openxmlformats.org/officeDocument/2006/relationships/image" Target="../media/image179.wmf"/><Relationship Id="rId2" Type="http://schemas.openxmlformats.org/officeDocument/2006/relationships/image" Target="../media/image174.emf"/><Relationship Id="rId1" Type="http://schemas.openxmlformats.org/officeDocument/2006/relationships/image" Target="../media/image173.emf"/><Relationship Id="rId6" Type="http://schemas.openxmlformats.org/officeDocument/2006/relationships/image" Target="../media/image178.wmf"/><Relationship Id="rId5" Type="http://schemas.openxmlformats.org/officeDocument/2006/relationships/image" Target="../media/image177.emf"/><Relationship Id="rId4" Type="http://schemas.openxmlformats.org/officeDocument/2006/relationships/image" Target="../media/image176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emf"/><Relationship Id="rId2" Type="http://schemas.openxmlformats.org/officeDocument/2006/relationships/image" Target="../media/image182.emf"/><Relationship Id="rId1" Type="http://schemas.openxmlformats.org/officeDocument/2006/relationships/image" Target="../media/image181.emf"/><Relationship Id="rId6" Type="http://schemas.openxmlformats.org/officeDocument/2006/relationships/image" Target="../media/image186.emf"/><Relationship Id="rId5" Type="http://schemas.openxmlformats.org/officeDocument/2006/relationships/image" Target="../media/image185.emf"/><Relationship Id="rId4" Type="http://schemas.openxmlformats.org/officeDocument/2006/relationships/image" Target="../media/image184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emf"/><Relationship Id="rId13" Type="http://schemas.openxmlformats.org/officeDocument/2006/relationships/image" Target="../media/image199.wmf"/><Relationship Id="rId3" Type="http://schemas.openxmlformats.org/officeDocument/2006/relationships/image" Target="../media/image189.emf"/><Relationship Id="rId7" Type="http://schemas.openxmlformats.org/officeDocument/2006/relationships/image" Target="../media/image193.wmf"/><Relationship Id="rId12" Type="http://schemas.openxmlformats.org/officeDocument/2006/relationships/image" Target="../media/image198.wmf"/><Relationship Id="rId2" Type="http://schemas.openxmlformats.org/officeDocument/2006/relationships/image" Target="../media/image188.emf"/><Relationship Id="rId1" Type="http://schemas.openxmlformats.org/officeDocument/2006/relationships/image" Target="../media/image187.emf"/><Relationship Id="rId6" Type="http://schemas.openxmlformats.org/officeDocument/2006/relationships/image" Target="../media/image192.wmf"/><Relationship Id="rId11" Type="http://schemas.openxmlformats.org/officeDocument/2006/relationships/image" Target="../media/image197.wmf"/><Relationship Id="rId5" Type="http://schemas.openxmlformats.org/officeDocument/2006/relationships/image" Target="../media/image191.wmf"/><Relationship Id="rId10" Type="http://schemas.openxmlformats.org/officeDocument/2006/relationships/image" Target="../media/image196.emf"/><Relationship Id="rId4" Type="http://schemas.openxmlformats.org/officeDocument/2006/relationships/image" Target="../media/image190.emf"/><Relationship Id="rId9" Type="http://schemas.openxmlformats.org/officeDocument/2006/relationships/image" Target="../media/image195.emf"/><Relationship Id="rId14" Type="http://schemas.openxmlformats.org/officeDocument/2006/relationships/image" Target="../media/image200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emf"/><Relationship Id="rId3" Type="http://schemas.openxmlformats.org/officeDocument/2006/relationships/image" Target="../media/image203.emf"/><Relationship Id="rId7" Type="http://schemas.openxmlformats.org/officeDocument/2006/relationships/image" Target="../media/image207.emf"/><Relationship Id="rId2" Type="http://schemas.openxmlformats.org/officeDocument/2006/relationships/image" Target="../media/image202.emf"/><Relationship Id="rId1" Type="http://schemas.openxmlformats.org/officeDocument/2006/relationships/image" Target="../media/image201.emf"/><Relationship Id="rId6" Type="http://schemas.openxmlformats.org/officeDocument/2006/relationships/image" Target="../media/image206.emf"/><Relationship Id="rId5" Type="http://schemas.openxmlformats.org/officeDocument/2006/relationships/image" Target="../media/image205.emf"/><Relationship Id="rId10" Type="http://schemas.openxmlformats.org/officeDocument/2006/relationships/image" Target="../media/image210.emf"/><Relationship Id="rId4" Type="http://schemas.openxmlformats.org/officeDocument/2006/relationships/image" Target="../media/image204.emf"/><Relationship Id="rId9" Type="http://schemas.openxmlformats.org/officeDocument/2006/relationships/image" Target="../media/image209.e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emf"/><Relationship Id="rId3" Type="http://schemas.openxmlformats.org/officeDocument/2006/relationships/image" Target="../media/image212.emf"/><Relationship Id="rId7" Type="http://schemas.openxmlformats.org/officeDocument/2006/relationships/image" Target="../media/image214.emf"/><Relationship Id="rId2" Type="http://schemas.openxmlformats.org/officeDocument/2006/relationships/image" Target="../media/image193.wmf"/><Relationship Id="rId1" Type="http://schemas.openxmlformats.org/officeDocument/2006/relationships/image" Target="../media/image211.emf"/><Relationship Id="rId6" Type="http://schemas.openxmlformats.org/officeDocument/2006/relationships/image" Target="../media/image200.wmf"/><Relationship Id="rId5" Type="http://schemas.openxmlformats.org/officeDocument/2006/relationships/image" Target="../media/image199.wmf"/><Relationship Id="rId10" Type="http://schemas.openxmlformats.org/officeDocument/2006/relationships/image" Target="../media/image217.emf"/><Relationship Id="rId4" Type="http://schemas.openxmlformats.org/officeDocument/2006/relationships/image" Target="../media/image213.wmf"/><Relationship Id="rId9" Type="http://schemas.openxmlformats.org/officeDocument/2006/relationships/image" Target="../media/image216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wmf"/><Relationship Id="rId7" Type="http://schemas.openxmlformats.org/officeDocument/2006/relationships/image" Target="../media/image200.wmf"/><Relationship Id="rId2" Type="http://schemas.openxmlformats.org/officeDocument/2006/relationships/image" Target="../media/image219.wmf"/><Relationship Id="rId1" Type="http://schemas.openxmlformats.org/officeDocument/2006/relationships/image" Target="../media/image218.emf"/><Relationship Id="rId6" Type="http://schemas.openxmlformats.org/officeDocument/2006/relationships/image" Target="../media/image223.wmf"/><Relationship Id="rId5" Type="http://schemas.openxmlformats.org/officeDocument/2006/relationships/image" Target="../media/image222.emf"/><Relationship Id="rId4" Type="http://schemas.openxmlformats.org/officeDocument/2006/relationships/image" Target="../media/image221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4.png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13" Type="http://schemas.openxmlformats.org/officeDocument/2006/relationships/image" Target="../media/image35.emf"/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12" Type="http://schemas.openxmlformats.org/officeDocument/2006/relationships/image" Target="../media/image34.emf"/><Relationship Id="rId2" Type="http://schemas.openxmlformats.org/officeDocument/2006/relationships/image" Target="../media/image24.png"/><Relationship Id="rId1" Type="http://schemas.openxmlformats.org/officeDocument/2006/relationships/image" Target="../media/image23.emf"/><Relationship Id="rId6" Type="http://schemas.openxmlformats.org/officeDocument/2006/relationships/image" Target="../media/image28.emf"/><Relationship Id="rId11" Type="http://schemas.openxmlformats.org/officeDocument/2006/relationships/image" Target="../media/image33.emf"/><Relationship Id="rId5" Type="http://schemas.openxmlformats.org/officeDocument/2006/relationships/image" Target="../media/image27.emf"/><Relationship Id="rId15" Type="http://schemas.openxmlformats.org/officeDocument/2006/relationships/image" Target="../media/image37.wmf"/><Relationship Id="rId10" Type="http://schemas.openxmlformats.org/officeDocument/2006/relationships/image" Target="../media/image32.emf"/><Relationship Id="rId4" Type="http://schemas.openxmlformats.org/officeDocument/2006/relationships/image" Target="../media/image26.emf"/><Relationship Id="rId9" Type="http://schemas.openxmlformats.org/officeDocument/2006/relationships/image" Target="../media/image31.emf"/><Relationship Id="rId14" Type="http://schemas.openxmlformats.org/officeDocument/2006/relationships/image" Target="../media/image36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13" Type="http://schemas.openxmlformats.org/officeDocument/2006/relationships/image" Target="../media/image49.emf"/><Relationship Id="rId3" Type="http://schemas.openxmlformats.org/officeDocument/2006/relationships/image" Target="../media/image40.emf"/><Relationship Id="rId7" Type="http://schemas.openxmlformats.org/officeDocument/2006/relationships/image" Target="../media/image24.png"/><Relationship Id="rId12" Type="http://schemas.openxmlformats.org/officeDocument/2006/relationships/image" Target="../media/image48.emf"/><Relationship Id="rId2" Type="http://schemas.openxmlformats.org/officeDocument/2006/relationships/image" Target="../media/image39.emf"/><Relationship Id="rId16" Type="http://schemas.openxmlformats.org/officeDocument/2006/relationships/image" Target="../media/image52.wmf"/><Relationship Id="rId1" Type="http://schemas.openxmlformats.org/officeDocument/2006/relationships/image" Target="../media/image38.emf"/><Relationship Id="rId6" Type="http://schemas.openxmlformats.org/officeDocument/2006/relationships/image" Target="../media/image43.emf"/><Relationship Id="rId11" Type="http://schemas.openxmlformats.org/officeDocument/2006/relationships/image" Target="../media/image47.emf"/><Relationship Id="rId5" Type="http://schemas.openxmlformats.org/officeDocument/2006/relationships/image" Target="../media/image42.emf"/><Relationship Id="rId15" Type="http://schemas.openxmlformats.org/officeDocument/2006/relationships/image" Target="../media/image51.wmf"/><Relationship Id="rId10" Type="http://schemas.openxmlformats.org/officeDocument/2006/relationships/image" Target="../media/image46.emf"/><Relationship Id="rId4" Type="http://schemas.openxmlformats.org/officeDocument/2006/relationships/image" Target="../media/image41.emf"/><Relationship Id="rId9" Type="http://schemas.openxmlformats.org/officeDocument/2006/relationships/image" Target="../media/image45.emf"/><Relationship Id="rId14" Type="http://schemas.openxmlformats.org/officeDocument/2006/relationships/image" Target="../media/image5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e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emf"/><Relationship Id="rId1" Type="http://schemas.openxmlformats.org/officeDocument/2006/relationships/image" Target="../media/image57.emf"/><Relationship Id="rId4" Type="http://schemas.openxmlformats.org/officeDocument/2006/relationships/image" Target="../media/image6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13" Type="http://schemas.openxmlformats.org/officeDocument/2006/relationships/image" Target="../media/image73.wmf"/><Relationship Id="rId3" Type="http://schemas.openxmlformats.org/officeDocument/2006/relationships/image" Target="../media/image63.png"/><Relationship Id="rId7" Type="http://schemas.openxmlformats.org/officeDocument/2006/relationships/image" Target="../media/image67.emf"/><Relationship Id="rId12" Type="http://schemas.openxmlformats.org/officeDocument/2006/relationships/image" Target="../media/image72.e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emf"/><Relationship Id="rId11" Type="http://schemas.openxmlformats.org/officeDocument/2006/relationships/image" Target="../media/image71.emf"/><Relationship Id="rId5" Type="http://schemas.openxmlformats.org/officeDocument/2006/relationships/image" Target="../media/image65.emf"/><Relationship Id="rId15" Type="http://schemas.openxmlformats.org/officeDocument/2006/relationships/image" Target="../media/image75.wmf"/><Relationship Id="rId10" Type="http://schemas.openxmlformats.org/officeDocument/2006/relationships/image" Target="../media/image70.emf"/><Relationship Id="rId4" Type="http://schemas.openxmlformats.org/officeDocument/2006/relationships/image" Target="../media/image64.emf"/><Relationship Id="rId9" Type="http://schemas.openxmlformats.org/officeDocument/2006/relationships/image" Target="../media/image69.png"/><Relationship Id="rId14" Type="http://schemas.openxmlformats.org/officeDocument/2006/relationships/image" Target="../media/image7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CDF183-9701-4A10-8226-6D9BB36418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80B73-0663-4343-A250-861AA9BA76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9E74F-40B5-402D-A629-2A47847744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2384E-3BC4-4421-932D-AE946E47DF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F10F3-184B-4034-B1F8-5CE350FDB8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CECEC7-006D-48C6-AD57-8D3CB7D598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02815-00CA-4DDC-A6D0-9A157E194A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1A87F-58FC-415F-8C11-7522E086F3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FE692-B60C-4135-8E18-703F0B86A0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DE978-28CD-404F-8B35-EB8677D1E7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872F8-DCC8-4637-9EE3-28C2EB19E2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47"/>
            </a:gs>
            <a:gs pos="100000">
              <a:srgbClr val="000099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+mn-ea"/>
              </a:defRPr>
            </a:lvl1pPr>
          </a:lstStyle>
          <a:p>
            <a:pPr>
              <a:defRPr/>
            </a:pPr>
            <a:fld id="{1833B686-3C90-4EE7-B8E5-7E0C3764EC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8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7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8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8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86.e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8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oleObject" Target="../embeddings/oleObject89.bin"/><Relationship Id="rId18" Type="http://schemas.openxmlformats.org/officeDocument/2006/relationships/image" Target="../media/image95.wmf"/><Relationship Id="rId26" Type="http://schemas.openxmlformats.org/officeDocument/2006/relationships/image" Target="../media/image99.emf"/><Relationship Id="rId3" Type="http://schemas.openxmlformats.org/officeDocument/2006/relationships/oleObject" Target="../embeddings/oleObject84.bin"/><Relationship Id="rId21" Type="http://schemas.openxmlformats.org/officeDocument/2006/relationships/oleObject" Target="../embeddings/oleObject93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92.wmf"/><Relationship Id="rId17" Type="http://schemas.openxmlformats.org/officeDocument/2006/relationships/oleObject" Target="../embeddings/oleObject91.bin"/><Relationship Id="rId25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4.emf"/><Relationship Id="rId20" Type="http://schemas.openxmlformats.org/officeDocument/2006/relationships/image" Target="../media/image96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88.bin"/><Relationship Id="rId24" Type="http://schemas.openxmlformats.org/officeDocument/2006/relationships/image" Target="../media/image98.emf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0.bin"/><Relationship Id="rId23" Type="http://schemas.openxmlformats.org/officeDocument/2006/relationships/oleObject" Target="../embeddings/oleObject94.bin"/><Relationship Id="rId10" Type="http://schemas.openxmlformats.org/officeDocument/2006/relationships/image" Target="../media/image91.wmf"/><Relationship Id="rId19" Type="http://schemas.openxmlformats.org/officeDocument/2006/relationships/oleObject" Target="../embeddings/oleObject92.bin"/><Relationship Id="rId4" Type="http://schemas.openxmlformats.org/officeDocument/2006/relationships/image" Target="../media/image88.e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93.wmf"/><Relationship Id="rId22" Type="http://schemas.openxmlformats.org/officeDocument/2006/relationships/image" Target="../media/image97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13" Type="http://schemas.openxmlformats.org/officeDocument/2006/relationships/image" Target="../media/image104.wmf"/><Relationship Id="rId3" Type="http://schemas.openxmlformats.org/officeDocument/2006/relationships/oleObject" Target="../embeddings/oleObject96.bin"/><Relationship Id="rId7" Type="http://schemas.openxmlformats.org/officeDocument/2006/relationships/image" Target="../media/image101.emf"/><Relationship Id="rId12" Type="http://schemas.openxmlformats.org/officeDocument/2006/relationships/oleObject" Target="../embeddings/oleObject100.bin"/><Relationship Id="rId17" Type="http://schemas.openxmlformats.org/officeDocument/2006/relationships/image" Target="../media/image10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2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97.bin"/><Relationship Id="rId11" Type="http://schemas.openxmlformats.org/officeDocument/2006/relationships/image" Target="../media/image103.wmf"/><Relationship Id="rId5" Type="http://schemas.openxmlformats.org/officeDocument/2006/relationships/image" Target="../media/image107.png"/><Relationship Id="rId15" Type="http://schemas.openxmlformats.org/officeDocument/2006/relationships/image" Target="../media/image105.wmf"/><Relationship Id="rId10" Type="http://schemas.openxmlformats.org/officeDocument/2006/relationships/oleObject" Target="../embeddings/oleObject99.bin"/><Relationship Id="rId4" Type="http://schemas.openxmlformats.org/officeDocument/2006/relationships/image" Target="../media/image100.emf"/><Relationship Id="rId9" Type="http://schemas.openxmlformats.org/officeDocument/2006/relationships/image" Target="../media/image102.emf"/><Relationship Id="rId14" Type="http://schemas.openxmlformats.org/officeDocument/2006/relationships/oleObject" Target="../embeddings/oleObject10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1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8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0" Type="http://schemas.openxmlformats.org/officeDocument/2006/relationships/image" Target="../media/image110.em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0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13" Type="http://schemas.openxmlformats.org/officeDocument/2006/relationships/oleObject" Target="../embeddings/oleObject113.bin"/><Relationship Id="rId18" Type="http://schemas.openxmlformats.org/officeDocument/2006/relationships/image" Target="../media/image119.emf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16.emf"/><Relationship Id="rId17" Type="http://schemas.openxmlformats.org/officeDocument/2006/relationships/oleObject" Target="../embeddings/oleObject11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8.emf"/><Relationship Id="rId20" Type="http://schemas.openxmlformats.org/officeDocument/2006/relationships/image" Target="../media/image120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3.w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5" Type="http://schemas.openxmlformats.org/officeDocument/2006/relationships/oleObject" Target="../embeddings/oleObject114.bin"/><Relationship Id="rId10" Type="http://schemas.openxmlformats.org/officeDocument/2006/relationships/image" Target="../media/image115.emf"/><Relationship Id="rId19" Type="http://schemas.openxmlformats.org/officeDocument/2006/relationships/oleObject" Target="../embeddings/oleObject116.bin"/><Relationship Id="rId4" Type="http://schemas.openxmlformats.org/officeDocument/2006/relationships/image" Target="../media/image112.emf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117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emf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18.bin"/><Relationship Id="rId10" Type="http://schemas.openxmlformats.org/officeDocument/2006/relationships/image" Target="../media/image124.emf"/><Relationship Id="rId4" Type="http://schemas.openxmlformats.org/officeDocument/2006/relationships/image" Target="../media/image121.emf"/><Relationship Id="rId9" Type="http://schemas.openxmlformats.org/officeDocument/2006/relationships/oleObject" Target="../embeddings/oleObject12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emf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12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26.emf"/><Relationship Id="rId11" Type="http://schemas.openxmlformats.org/officeDocument/2006/relationships/oleObject" Target="../embeddings/oleObject125.bin"/><Relationship Id="rId5" Type="http://schemas.openxmlformats.org/officeDocument/2006/relationships/oleObject" Target="../embeddings/oleObject122.bin"/><Relationship Id="rId10" Type="http://schemas.openxmlformats.org/officeDocument/2006/relationships/image" Target="../media/image128.wmf"/><Relationship Id="rId4" Type="http://schemas.openxmlformats.org/officeDocument/2006/relationships/image" Target="../media/image125.emf"/><Relationship Id="rId9" Type="http://schemas.openxmlformats.org/officeDocument/2006/relationships/oleObject" Target="../embeddings/oleObject12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emf"/><Relationship Id="rId13" Type="http://schemas.openxmlformats.org/officeDocument/2006/relationships/oleObject" Target="../embeddings/oleObject131.bin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34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6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31.wmf"/><Relationship Id="rId11" Type="http://schemas.openxmlformats.org/officeDocument/2006/relationships/oleObject" Target="../embeddings/oleObject130.bin"/><Relationship Id="rId5" Type="http://schemas.openxmlformats.org/officeDocument/2006/relationships/oleObject" Target="../embeddings/oleObject127.bin"/><Relationship Id="rId15" Type="http://schemas.openxmlformats.org/officeDocument/2006/relationships/oleObject" Target="../embeddings/oleObject132.bin"/><Relationship Id="rId10" Type="http://schemas.openxmlformats.org/officeDocument/2006/relationships/image" Target="../media/image133.emf"/><Relationship Id="rId4" Type="http://schemas.openxmlformats.org/officeDocument/2006/relationships/image" Target="../media/image130.w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13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13" Type="http://schemas.openxmlformats.org/officeDocument/2006/relationships/oleObject" Target="../embeddings/oleObject138.bin"/><Relationship Id="rId18" Type="http://schemas.openxmlformats.org/officeDocument/2006/relationships/image" Target="../media/image144.emf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141.emf"/><Relationship Id="rId17" Type="http://schemas.openxmlformats.org/officeDocument/2006/relationships/oleObject" Target="../embeddings/oleObject14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3.emf"/><Relationship Id="rId20" Type="http://schemas.openxmlformats.org/officeDocument/2006/relationships/image" Target="../media/image145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38.wmf"/><Relationship Id="rId11" Type="http://schemas.openxmlformats.org/officeDocument/2006/relationships/oleObject" Target="../embeddings/oleObject137.bin"/><Relationship Id="rId5" Type="http://schemas.openxmlformats.org/officeDocument/2006/relationships/oleObject" Target="../embeddings/oleObject134.bin"/><Relationship Id="rId15" Type="http://schemas.openxmlformats.org/officeDocument/2006/relationships/oleObject" Target="../embeddings/oleObject139.bin"/><Relationship Id="rId10" Type="http://schemas.openxmlformats.org/officeDocument/2006/relationships/image" Target="../media/image140.emf"/><Relationship Id="rId19" Type="http://schemas.openxmlformats.org/officeDocument/2006/relationships/oleObject" Target="../embeddings/oleObject141.bin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136.bin"/><Relationship Id="rId14" Type="http://schemas.openxmlformats.org/officeDocument/2006/relationships/image" Target="../media/image142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emf"/><Relationship Id="rId13" Type="http://schemas.openxmlformats.org/officeDocument/2006/relationships/oleObject" Target="../embeddings/oleObject147.bin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150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2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47.wmf"/><Relationship Id="rId11" Type="http://schemas.openxmlformats.org/officeDocument/2006/relationships/oleObject" Target="../embeddings/oleObject146.bin"/><Relationship Id="rId5" Type="http://schemas.openxmlformats.org/officeDocument/2006/relationships/oleObject" Target="../embeddings/oleObject143.bin"/><Relationship Id="rId15" Type="http://schemas.openxmlformats.org/officeDocument/2006/relationships/oleObject" Target="../embeddings/oleObject148.bin"/><Relationship Id="rId10" Type="http://schemas.openxmlformats.org/officeDocument/2006/relationships/image" Target="../media/image149.emf"/><Relationship Id="rId4" Type="http://schemas.openxmlformats.org/officeDocument/2006/relationships/image" Target="../media/image146.emf"/><Relationship Id="rId9" Type="http://schemas.openxmlformats.org/officeDocument/2006/relationships/oleObject" Target="../embeddings/oleObject145.bin"/><Relationship Id="rId14" Type="http://schemas.openxmlformats.org/officeDocument/2006/relationships/image" Target="../media/image15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54.wmf"/><Relationship Id="rId5" Type="http://schemas.openxmlformats.org/officeDocument/2006/relationships/oleObject" Target="../embeddings/oleObject150.bin"/><Relationship Id="rId4" Type="http://schemas.openxmlformats.org/officeDocument/2006/relationships/image" Target="../media/image153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emf"/><Relationship Id="rId13" Type="http://schemas.openxmlformats.org/officeDocument/2006/relationships/oleObject" Target="../embeddings/oleObject157.bin"/><Relationship Id="rId3" Type="http://schemas.openxmlformats.org/officeDocument/2006/relationships/oleObject" Target="../embeddings/oleObject152.bin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160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2.e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57.emf"/><Relationship Id="rId11" Type="http://schemas.openxmlformats.org/officeDocument/2006/relationships/oleObject" Target="../embeddings/oleObject156.bin"/><Relationship Id="rId5" Type="http://schemas.openxmlformats.org/officeDocument/2006/relationships/oleObject" Target="../embeddings/oleObject153.bin"/><Relationship Id="rId15" Type="http://schemas.openxmlformats.org/officeDocument/2006/relationships/oleObject" Target="../embeddings/oleObject158.bin"/><Relationship Id="rId10" Type="http://schemas.openxmlformats.org/officeDocument/2006/relationships/image" Target="../media/image159.emf"/><Relationship Id="rId4" Type="http://schemas.openxmlformats.org/officeDocument/2006/relationships/image" Target="../media/image156.emf"/><Relationship Id="rId9" Type="http://schemas.openxmlformats.org/officeDocument/2006/relationships/oleObject" Target="../embeddings/oleObject155.bin"/><Relationship Id="rId14" Type="http://schemas.openxmlformats.org/officeDocument/2006/relationships/image" Target="../media/image161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emf"/><Relationship Id="rId13" Type="http://schemas.openxmlformats.org/officeDocument/2006/relationships/oleObject" Target="../embeddings/oleObject164.bin"/><Relationship Id="rId18" Type="http://schemas.openxmlformats.org/officeDocument/2006/relationships/image" Target="../media/image170.wmf"/><Relationship Id="rId3" Type="http://schemas.openxmlformats.org/officeDocument/2006/relationships/oleObject" Target="../embeddings/oleObject159.bin"/><Relationship Id="rId21" Type="http://schemas.openxmlformats.org/officeDocument/2006/relationships/oleObject" Target="../embeddings/oleObject168.bin"/><Relationship Id="rId7" Type="http://schemas.openxmlformats.org/officeDocument/2006/relationships/oleObject" Target="../embeddings/oleObject161.bin"/><Relationship Id="rId12" Type="http://schemas.openxmlformats.org/officeDocument/2006/relationships/image" Target="../media/image167.emf"/><Relationship Id="rId17" Type="http://schemas.openxmlformats.org/officeDocument/2006/relationships/oleObject" Target="../embeddings/oleObject16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9.emf"/><Relationship Id="rId20" Type="http://schemas.openxmlformats.org/officeDocument/2006/relationships/image" Target="../media/image171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64.emf"/><Relationship Id="rId11" Type="http://schemas.openxmlformats.org/officeDocument/2006/relationships/oleObject" Target="../embeddings/oleObject163.bin"/><Relationship Id="rId5" Type="http://schemas.openxmlformats.org/officeDocument/2006/relationships/oleObject" Target="../embeddings/oleObject160.bin"/><Relationship Id="rId15" Type="http://schemas.openxmlformats.org/officeDocument/2006/relationships/oleObject" Target="../embeddings/oleObject165.bin"/><Relationship Id="rId10" Type="http://schemas.openxmlformats.org/officeDocument/2006/relationships/image" Target="../media/image166.emf"/><Relationship Id="rId19" Type="http://schemas.openxmlformats.org/officeDocument/2006/relationships/oleObject" Target="../embeddings/oleObject167.bin"/><Relationship Id="rId4" Type="http://schemas.openxmlformats.org/officeDocument/2006/relationships/image" Target="../media/image163.png"/><Relationship Id="rId9" Type="http://schemas.openxmlformats.org/officeDocument/2006/relationships/oleObject" Target="../embeddings/oleObject162.bin"/><Relationship Id="rId14" Type="http://schemas.openxmlformats.org/officeDocument/2006/relationships/image" Target="../media/image168.emf"/><Relationship Id="rId22" Type="http://schemas.openxmlformats.org/officeDocument/2006/relationships/image" Target="../media/image17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emf"/><Relationship Id="rId13" Type="http://schemas.openxmlformats.org/officeDocument/2006/relationships/oleObject" Target="../embeddings/oleObject174.bin"/><Relationship Id="rId18" Type="http://schemas.openxmlformats.org/officeDocument/2006/relationships/image" Target="../media/image180.wmf"/><Relationship Id="rId3" Type="http://schemas.openxmlformats.org/officeDocument/2006/relationships/oleObject" Target="../embeddings/oleObject169.bin"/><Relationship Id="rId7" Type="http://schemas.openxmlformats.org/officeDocument/2006/relationships/oleObject" Target="../embeddings/oleObject171.bin"/><Relationship Id="rId12" Type="http://schemas.openxmlformats.org/officeDocument/2006/relationships/image" Target="../media/image177.emf"/><Relationship Id="rId17" Type="http://schemas.openxmlformats.org/officeDocument/2006/relationships/oleObject" Target="../embeddings/oleObject17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9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74.emf"/><Relationship Id="rId11" Type="http://schemas.openxmlformats.org/officeDocument/2006/relationships/oleObject" Target="../embeddings/oleObject173.bin"/><Relationship Id="rId5" Type="http://schemas.openxmlformats.org/officeDocument/2006/relationships/oleObject" Target="../embeddings/oleObject170.bin"/><Relationship Id="rId15" Type="http://schemas.openxmlformats.org/officeDocument/2006/relationships/oleObject" Target="../embeddings/oleObject175.bin"/><Relationship Id="rId10" Type="http://schemas.openxmlformats.org/officeDocument/2006/relationships/image" Target="../media/image176.emf"/><Relationship Id="rId4" Type="http://schemas.openxmlformats.org/officeDocument/2006/relationships/image" Target="../media/image173.emf"/><Relationship Id="rId9" Type="http://schemas.openxmlformats.org/officeDocument/2006/relationships/oleObject" Target="../embeddings/oleObject172.bin"/><Relationship Id="rId14" Type="http://schemas.openxmlformats.org/officeDocument/2006/relationships/image" Target="../media/image178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emf"/><Relationship Id="rId13" Type="http://schemas.openxmlformats.org/officeDocument/2006/relationships/oleObject" Target="../embeddings/oleObject182.bin"/><Relationship Id="rId3" Type="http://schemas.openxmlformats.org/officeDocument/2006/relationships/oleObject" Target="../embeddings/oleObject177.bin"/><Relationship Id="rId7" Type="http://schemas.openxmlformats.org/officeDocument/2006/relationships/oleObject" Target="../embeddings/oleObject179.bin"/><Relationship Id="rId12" Type="http://schemas.openxmlformats.org/officeDocument/2006/relationships/image" Target="../media/image18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82.emf"/><Relationship Id="rId11" Type="http://schemas.openxmlformats.org/officeDocument/2006/relationships/oleObject" Target="../embeddings/oleObject181.bin"/><Relationship Id="rId5" Type="http://schemas.openxmlformats.org/officeDocument/2006/relationships/oleObject" Target="../embeddings/oleObject178.bin"/><Relationship Id="rId10" Type="http://schemas.openxmlformats.org/officeDocument/2006/relationships/image" Target="../media/image184.emf"/><Relationship Id="rId4" Type="http://schemas.openxmlformats.org/officeDocument/2006/relationships/image" Target="../media/image181.emf"/><Relationship Id="rId9" Type="http://schemas.openxmlformats.org/officeDocument/2006/relationships/oleObject" Target="../embeddings/oleObject180.bin"/><Relationship Id="rId14" Type="http://schemas.openxmlformats.org/officeDocument/2006/relationships/image" Target="../media/image186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emf"/><Relationship Id="rId13" Type="http://schemas.openxmlformats.org/officeDocument/2006/relationships/oleObject" Target="../embeddings/oleObject188.bin"/><Relationship Id="rId18" Type="http://schemas.openxmlformats.org/officeDocument/2006/relationships/image" Target="../media/image194.emf"/><Relationship Id="rId26" Type="http://schemas.openxmlformats.org/officeDocument/2006/relationships/image" Target="../media/image198.wmf"/><Relationship Id="rId3" Type="http://schemas.openxmlformats.org/officeDocument/2006/relationships/oleObject" Target="../embeddings/oleObject183.bin"/><Relationship Id="rId21" Type="http://schemas.openxmlformats.org/officeDocument/2006/relationships/oleObject" Target="../embeddings/oleObject192.bin"/><Relationship Id="rId7" Type="http://schemas.openxmlformats.org/officeDocument/2006/relationships/oleObject" Target="../embeddings/oleObject185.bin"/><Relationship Id="rId12" Type="http://schemas.openxmlformats.org/officeDocument/2006/relationships/image" Target="../media/image191.wmf"/><Relationship Id="rId17" Type="http://schemas.openxmlformats.org/officeDocument/2006/relationships/oleObject" Target="../embeddings/oleObject190.bin"/><Relationship Id="rId25" Type="http://schemas.openxmlformats.org/officeDocument/2006/relationships/oleObject" Target="../embeddings/oleObject19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3.wmf"/><Relationship Id="rId20" Type="http://schemas.openxmlformats.org/officeDocument/2006/relationships/image" Target="../media/image195.emf"/><Relationship Id="rId29" Type="http://schemas.openxmlformats.org/officeDocument/2006/relationships/oleObject" Target="../embeddings/oleObject196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88.emf"/><Relationship Id="rId11" Type="http://schemas.openxmlformats.org/officeDocument/2006/relationships/oleObject" Target="../embeddings/oleObject187.bin"/><Relationship Id="rId24" Type="http://schemas.openxmlformats.org/officeDocument/2006/relationships/image" Target="../media/image197.wmf"/><Relationship Id="rId5" Type="http://schemas.openxmlformats.org/officeDocument/2006/relationships/oleObject" Target="../embeddings/oleObject184.bin"/><Relationship Id="rId15" Type="http://schemas.openxmlformats.org/officeDocument/2006/relationships/oleObject" Target="../embeddings/oleObject189.bin"/><Relationship Id="rId23" Type="http://schemas.openxmlformats.org/officeDocument/2006/relationships/oleObject" Target="../embeddings/oleObject193.bin"/><Relationship Id="rId28" Type="http://schemas.openxmlformats.org/officeDocument/2006/relationships/image" Target="../media/image199.wmf"/><Relationship Id="rId10" Type="http://schemas.openxmlformats.org/officeDocument/2006/relationships/image" Target="../media/image190.emf"/><Relationship Id="rId19" Type="http://schemas.openxmlformats.org/officeDocument/2006/relationships/oleObject" Target="../embeddings/oleObject191.bin"/><Relationship Id="rId4" Type="http://schemas.openxmlformats.org/officeDocument/2006/relationships/image" Target="../media/image187.emf"/><Relationship Id="rId9" Type="http://schemas.openxmlformats.org/officeDocument/2006/relationships/oleObject" Target="../embeddings/oleObject186.bin"/><Relationship Id="rId14" Type="http://schemas.openxmlformats.org/officeDocument/2006/relationships/image" Target="../media/image192.wmf"/><Relationship Id="rId22" Type="http://schemas.openxmlformats.org/officeDocument/2006/relationships/image" Target="../media/image196.emf"/><Relationship Id="rId27" Type="http://schemas.openxmlformats.org/officeDocument/2006/relationships/oleObject" Target="../embeddings/oleObject195.bin"/><Relationship Id="rId30" Type="http://schemas.openxmlformats.org/officeDocument/2006/relationships/image" Target="../media/image200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emf"/><Relationship Id="rId13" Type="http://schemas.openxmlformats.org/officeDocument/2006/relationships/oleObject" Target="../embeddings/oleObject202.bin"/><Relationship Id="rId18" Type="http://schemas.openxmlformats.org/officeDocument/2006/relationships/image" Target="../media/image208.emf"/><Relationship Id="rId3" Type="http://schemas.openxmlformats.org/officeDocument/2006/relationships/oleObject" Target="../embeddings/oleObject197.bin"/><Relationship Id="rId21" Type="http://schemas.openxmlformats.org/officeDocument/2006/relationships/oleObject" Target="../embeddings/oleObject206.bin"/><Relationship Id="rId7" Type="http://schemas.openxmlformats.org/officeDocument/2006/relationships/oleObject" Target="../embeddings/oleObject199.bin"/><Relationship Id="rId12" Type="http://schemas.openxmlformats.org/officeDocument/2006/relationships/image" Target="../media/image205.emf"/><Relationship Id="rId17" Type="http://schemas.openxmlformats.org/officeDocument/2006/relationships/oleObject" Target="../embeddings/oleObject20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7.emf"/><Relationship Id="rId20" Type="http://schemas.openxmlformats.org/officeDocument/2006/relationships/image" Target="../media/image209.e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02.emf"/><Relationship Id="rId11" Type="http://schemas.openxmlformats.org/officeDocument/2006/relationships/oleObject" Target="../embeddings/oleObject201.bin"/><Relationship Id="rId5" Type="http://schemas.openxmlformats.org/officeDocument/2006/relationships/oleObject" Target="../embeddings/oleObject198.bin"/><Relationship Id="rId15" Type="http://schemas.openxmlformats.org/officeDocument/2006/relationships/oleObject" Target="../embeddings/oleObject203.bin"/><Relationship Id="rId10" Type="http://schemas.openxmlformats.org/officeDocument/2006/relationships/image" Target="../media/image204.emf"/><Relationship Id="rId19" Type="http://schemas.openxmlformats.org/officeDocument/2006/relationships/oleObject" Target="../embeddings/oleObject205.bin"/><Relationship Id="rId4" Type="http://schemas.openxmlformats.org/officeDocument/2006/relationships/image" Target="../media/image201.emf"/><Relationship Id="rId9" Type="http://schemas.openxmlformats.org/officeDocument/2006/relationships/oleObject" Target="../embeddings/oleObject200.bin"/><Relationship Id="rId14" Type="http://schemas.openxmlformats.org/officeDocument/2006/relationships/image" Target="../media/image206.emf"/><Relationship Id="rId22" Type="http://schemas.openxmlformats.org/officeDocument/2006/relationships/image" Target="../media/image210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emf"/><Relationship Id="rId13" Type="http://schemas.openxmlformats.org/officeDocument/2006/relationships/oleObject" Target="../embeddings/oleObject212.bin"/><Relationship Id="rId18" Type="http://schemas.openxmlformats.org/officeDocument/2006/relationships/image" Target="../media/image215.emf"/><Relationship Id="rId3" Type="http://schemas.openxmlformats.org/officeDocument/2006/relationships/oleObject" Target="../embeddings/oleObject207.bin"/><Relationship Id="rId21" Type="http://schemas.openxmlformats.org/officeDocument/2006/relationships/oleObject" Target="../embeddings/oleObject216.bin"/><Relationship Id="rId7" Type="http://schemas.openxmlformats.org/officeDocument/2006/relationships/oleObject" Target="../embeddings/oleObject209.bin"/><Relationship Id="rId12" Type="http://schemas.openxmlformats.org/officeDocument/2006/relationships/image" Target="../media/image199.wmf"/><Relationship Id="rId17" Type="http://schemas.openxmlformats.org/officeDocument/2006/relationships/oleObject" Target="../embeddings/oleObject2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4.emf"/><Relationship Id="rId20" Type="http://schemas.openxmlformats.org/officeDocument/2006/relationships/image" Target="../media/image216.e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93.wmf"/><Relationship Id="rId11" Type="http://schemas.openxmlformats.org/officeDocument/2006/relationships/oleObject" Target="../embeddings/oleObject211.bin"/><Relationship Id="rId5" Type="http://schemas.openxmlformats.org/officeDocument/2006/relationships/oleObject" Target="../embeddings/oleObject208.bin"/><Relationship Id="rId15" Type="http://schemas.openxmlformats.org/officeDocument/2006/relationships/oleObject" Target="../embeddings/oleObject213.bin"/><Relationship Id="rId10" Type="http://schemas.openxmlformats.org/officeDocument/2006/relationships/image" Target="../media/image213.wmf"/><Relationship Id="rId19" Type="http://schemas.openxmlformats.org/officeDocument/2006/relationships/oleObject" Target="../embeddings/oleObject215.bin"/><Relationship Id="rId4" Type="http://schemas.openxmlformats.org/officeDocument/2006/relationships/image" Target="../media/image211.emf"/><Relationship Id="rId9" Type="http://schemas.openxmlformats.org/officeDocument/2006/relationships/oleObject" Target="../embeddings/oleObject210.bin"/><Relationship Id="rId14" Type="http://schemas.openxmlformats.org/officeDocument/2006/relationships/image" Target="../media/image200.wmf"/><Relationship Id="rId22" Type="http://schemas.openxmlformats.org/officeDocument/2006/relationships/image" Target="../media/image21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9.e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1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wmf"/><Relationship Id="rId13" Type="http://schemas.openxmlformats.org/officeDocument/2006/relationships/oleObject" Target="../embeddings/oleObject222.bin"/><Relationship Id="rId3" Type="http://schemas.openxmlformats.org/officeDocument/2006/relationships/oleObject" Target="../embeddings/oleObject217.bin"/><Relationship Id="rId7" Type="http://schemas.openxmlformats.org/officeDocument/2006/relationships/oleObject" Target="../embeddings/oleObject219.bin"/><Relationship Id="rId12" Type="http://schemas.openxmlformats.org/officeDocument/2006/relationships/image" Target="../media/image222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0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19.wmf"/><Relationship Id="rId11" Type="http://schemas.openxmlformats.org/officeDocument/2006/relationships/oleObject" Target="../embeddings/oleObject221.bin"/><Relationship Id="rId5" Type="http://schemas.openxmlformats.org/officeDocument/2006/relationships/oleObject" Target="../embeddings/oleObject218.bin"/><Relationship Id="rId15" Type="http://schemas.openxmlformats.org/officeDocument/2006/relationships/oleObject" Target="../embeddings/oleObject223.bin"/><Relationship Id="rId10" Type="http://schemas.openxmlformats.org/officeDocument/2006/relationships/image" Target="../media/image221.wmf"/><Relationship Id="rId4" Type="http://schemas.openxmlformats.org/officeDocument/2006/relationships/image" Target="../media/image218.emf"/><Relationship Id="rId9" Type="http://schemas.openxmlformats.org/officeDocument/2006/relationships/oleObject" Target="../embeddings/oleObject220.bin"/><Relationship Id="rId14" Type="http://schemas.openxmlformats.org/officeDocument/2006/relationships/image" Target="../media/image223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2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20.wmf"/><Relationship Id="rId3" Type="http://schemas.openxmlformats.org/officeDocument/2006/relationships/oleObject" Target="../embeddings/oleObject8.bin"/><Relationship Id="rId21" Type="http://schemas.openxmlformats.org/officeDocument/2006/relationships/oleObject" Target="../embeddings/oleObject17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7.e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wmf"/><Relationship Id="rId20" Type="http://schemas.openxmlformats.org/officeDocument/2006/relationships/image" Target="../media/image21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e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6.emf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8.emf"/><Relationship Id="rId22" Type="http://schemas.openxmlformats.org/officeDocument/2006/relationships/image" Target="../media/image2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30.emf"/><Relationship Id="rId26" Type="http://schemas.openxmlformats.org/officeDocument/2006/relationships/image" Target="../media/image34.emf"/><Relationship Id="rId3" Type="http://schemas.openxmlformats.org/officeDocument/2006/relationships/oleObject" Target="../embeddings/oleObject18.bin"/><Relationship Id="rId21" Type="http://schemas.openxmlformats.org/officeDocument/2006/relationships/oleObject" Target="../embeddings/oleObject27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7.emf"/><Relationship Id="rId17" Type="http://schemas.openxmlformats.org/officeDocument/2006/relationships/oleObject" Target="../embeddings/oleObject25.bin"/><Relationship Id="rId25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.emf"/><Relationship Id="rId20" Type="http://schemas.openxmlformats.org/officeDocument/2006/relationships/image" Target="../media/image31.emf"/><Relationship Id="rId29" Type="http://schemas.openxmlformats.org/officeDocument/2006/relationships/oleObject" Target="../embeddings/oleObject31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24.png"/><Relationship Id="rId11" Type="http://schemas.openxmlformats.org/officeDocument/2006/relationships/oleObject" Target="../embeddings/oleObject22.bin"/><Relationship Id="rId24" Type="http://schemas.openxmlformats.org/officeDocument/2006/relationships/image" Target="../media/image33.emf"/><Relationship Id="rId32" Type="http://schemas.openxmlformats.org/officeDocument/2006/relationships/image" Target="../media/image37.wmf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23" Type="http://schemas.openxmlformats.org/officeDocument/2006/relationships/oleObject" Target="../embeddings/oleObject28.bin"/><Relationship Id="rId28" Type="http://schemas.openxmlformats.org/officeDocument/2006/relationships/image" Target="../media/image35.emf"/><Relationship Id="rId10" Type="http://schemas.openxmlformats.org/officeDocument/2006/relationships/image" Target="../media/image26.emf"/><Relationship Id="rId19" Type="http://schemas.openxmlformats.org/officeDocument/2006/relationships/oleObject" Target="../embeddings/oleObject26.bin"/><Relationship Id="rId31" Type="http://schemas.openxmlformats.org/officeDocument/2006/relationships/oleObject" Target="../embeddings/oleObject32.bin"/><Relationship Id="rId4" Type="http://schemas.openxmlformats.org/officeDocument/2006/relationships/image" Target="../media/image23.e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8.emf"/><Relationship Id="rId22" Type="http://schemas.openxmlformats.org/officeDocument/2006/relationships/image" Target="../media/image32.emf"/><Relationship Id="rId27" Type="http://schemas.openxmlformats.org/officeDocument/2006/relationships/oleObject" Target="../embeddings/oleObject30.bin"/><Relationship Id="rId30" Type="http://schemas.openxmlformats.org/officeDocument/2006/relationships/image" Target="../media/image36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44.emf"/><Relationship Id="rId26" Type="http://schemas.openxmlformats.org/officeDocument/2006/relationships/image" Target="../media/image48.emf"/><Relationship Id="rId3" Type="http://schemas.openxmlformats.org/officeDocument/2006/relationships/oleObject" Target="../embeddings/oleObject33.bin"/><Relationship Id="rId21" Type="http://schemas.openxmlformats.org/officeDocument/2006/relationships/oleObject" Target="../embeddings/oleObject42.bin"/><Relationship Id="rId34" Type="http://schemas.openxmlformats.org/officeDocument/2006/relationships/image" Target="../media/image52.wmf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42.emf"/><Relationship Id="rId17" Type="http://schemas.openxmlformats.org/officeDocument/2006/relationships/oleObject" Target="../embeddings/oleObject40.bin"/><Relationship Id="rId25" Type="http://schemas.openxmlformats.org/officeDocument/2006/relationships/oleObject" Target="../embeddings/oleObject44.bin"/><Relationship Id="rId3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png"/><Relationship Id="rId20" Type="http://schemas.openxmlformats.org/officeDocument/2006/relationships/image" Target="../media/image45.emf"/><Relationship Id="rId29" Type="http://schemas.openxmlformats.org/officeDocument/2006/relationships/oleObject" Target="../embeddings/oleObject46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39.emf"/><Relationship Id="rId11" Type="http://schemas.openxmlformats.org/officeDocument/2006/relationships/oleObject" Target="../embeddings/oleObject37.bin"/><Relationship Id="rId24" Type="http://schemas.openxmlformats.org/officeDocument/2006/relationships/image" Target="../media/image47.emf"/><Relationship Id="rId32" Type="http://schemas.openxmlformats.org/officeDocument/2006/relationships/image" Target="../media/image51.wmf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23" Type="http://schemas.openxmlformats.org/officeDocument/2006/relationships/oleObject" Target="../embeddings/oleObject43.bin"/><Relationship Id="rId28" Type="http://schemas.openxmlformats.org/officeDocument/2006/relationships/image" Target="../media/image49.emf"/><Relationship Id="rId10" Type="http://schemas.openxmlformats.org/officeDocument/2006/relationships/image" Target="../media/image41.emf"/><Relationship Id="rId19" Type="http://schemas.openxmlformats.org/officeDocument/2006/relationships/oleObject" Target="../embeddings/oleObject41.bin"/><Relationship Id="rId31" Type="http://schemas.openxmlformats.org/officeDocument/2006/relationships/oleObject" Target="../embeddings/oleObject47.bin"/><Relationship Id="rId4" Type="http://schemas.openxmlformats.org/officeDocument/2006/relationships/image" Target="../media/image38.e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43.emf"/><Relationship Id="rId22" Type="http://schemas.openxmlformats.org/officeDocument/2006/relationships/image" Target="../media/image46.emf"/><Relationship Id="rId27" Type="http://schemas.openxmlformats.org/officeDocument/2006/relationships/oleObject" Target="../embeddings/oleObject45.bin"/><Relationship Id="rId30" Type="http://schemas.openxmlformats.org/officeDocument/2006/relationships/image" Target="../media/image5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4.emf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8.emf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60.wmf"/><Relationship Id="rId4" Type="http://schemas.openxmlformats.org/officeDocument/2006/relationships/image" Target="../media/image57.emf"/><Relationship Id="rId9" Type="http://schemas.openxmlformats.org/officeDocument/2006/relationships/oleObject" Target="../embeddings/oleObject5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oleObject" Target="../embeddings/oleObject62.bin"/><Relationship Id="rId18" Type="http://schemas.openxmlformats.org/officeDocument/2006/relationships/image" Target="../media/image68.emf"/><Relationship Id="rId26" Type="http://schemas.openxmlformats.org/officeDocument/2006/relationships/image" Target="../media/image72.emf"/><Relationship Id="rId3" Type="http://schemas.openxmlformats.org/officeDocument/2006/relationships/oleObject" Target="../embeddings/oleObject57.bin"/><Relationship Id="rId21" Type="http://schemas.openxmlformats.org/officeDocument/2006/relationships/oleObject" Target="../embeddings/oleObject66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5.emf"/><Relationship Id="rId17" Type="http://schemas.openxmlformats.org/officeDocument/2006/relationships/oleObject" Target="../embeddings/oleObject64.bin"/><Relationship Id="rId25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7.emf"/><Relationship Id="rId20" Type="http://schemas.openxmlformats.org/officeDocument/2006/relationships/image" Target="../media/image69.png"/><Relationship Id="rId29" Type="http://schemas.openxmlformats.org/officeDocument/2006/relationships/oleObject" Target="../embeddings/oleObject70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61.bin"/><Relationship Id="rId24" Type="http://schemas.openxmlformats.org/officeDocument/2006/relationships/image" Target="../media/image71.emf"/><Relationship Id="rId32" Type="http://schemas.openxmlformats.org/officeDocument/2006/relationships/image" Target="../media/image75.wmf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23" Type="http://schemas.openxmlformats.org/officeDocument/2006/relationships/oleObject" Target="../embeddings/oleObject67.bin"/><Relationship Id="rId28" Type="http://schemas.openxmlformats.org/officeDocument/2006/relationships/image" Target="../media/image73.wmf"/><Relationship Id="rId10" Type="http://schemas.openxmlformats.org/officeDocument/2006/relationships/image" Target="../media/image64.emf"/><Relationship Id="rId19" Type="http://schemas.openxmlformats.org/officeDocument/2006/relationships/oleObject" Target="../embeddings/oleObject65.bin"/><Relationship Id="rId31" Type="http://schemas.openxmlformats.org/officeDocument/2006/relationships/oleObject" Target="../embeddings/oleObject71.bin"/><Relationship Id="rId4" Type="http://schemas.openxmlformats.org/officeDocument/2006/relationships/image" Target="../media/image61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66.emf"/><Relationship Id="rId22" Type="http://schemas.openxmlformats.org/officeDocument/2006/relationships/image" Target="../media/image70.emf"/><Relationship Id="rId27" Type="http://schemas.openxmlformats.org/officeDocument/2006/relationships/oleObject" Target="../embeddings/oleObject69.bin"/><Relationship Id="rId30" Type="http://schemas.openxmlformats.org/officeDocument/2006/relationships/image" Target="../media/image7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143000" y="1447800"/>
            <a:ext cx="73167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rgbClr val="FF99FF"/>
                </a:solidFill>
              </a:rPr>
              <a:t>第十一章       曲线积分与曲面积分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547813" y="2852738"/>
            <a:ext cx="5867400" cy="8382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第五节  对坐标的曲面积分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214313" y="4857750"/>
            <a:ext cx="8786812" cy="1643063"/>
          </a:xfrm>
          <a:prstGeom prst="rect">
            <a:avLst/>
          </a:prstGeom>
          <a:noFill/>
          <a:ln w="19050" algn="ctr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tx2"/>
              </a:solidFill>
            </a:endParaRPr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914400" y="1981200"/>
          <a:ext cx="659130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name="Equation" r:id="rId3" imgW="2844800" imgH="342900" progId="Equation.3">
                  <p:embed/>
                </p:oleObj>
              </mc:Choice>
              <mc:Fallback>
                <p:oleObj name="Equation" r:id="rId3" imgW="2844800" imgH="3429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81200"/>
                        <a:ext cx="6591300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488950" y="3048000"/>
          <a:ext cx="73279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5" name="公式" r:id="rId5" imgW="2895600" imgH="241300" progId="Equation.3">
                  <p:embed/>
                </p:oleObj>
              </mc:Choice>
              <mc:Fallback>
                <p:oleObj name="公式" r:id="rId5" imgW="2895600" imgH="2413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3048000"/>
                        <a:ext cx="7327900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593725" y="385445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就有</a:t>
            </a:r>
          </a:p>
        </p:txBody>
      </p:sp>
      <p:graphicFrame>
        <p:nvGraphicFramePr>
          <p:cNvPr id="53259" name="Object 11"/>
          <p:cNvGraphicFramePr>
            <a:graphicFrameLocks noChangeAspect="1"/>
          </p:cNvGraphicFramePr>
          <p:nvPr/>
        </p:nvGraphicFramePr>
        <p:xfrm>
          <a:off x="1524000" y="3810000"/>
          <a:ext cx="682625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" name="Equation" r:id="rId7" imgW="2946400" imgH="342900" progId="Equation.3">
                  <p:embed/>
                </p:oleObj>
              </mc:Choice>
              <mc:Fallback>
                <p:oleObj name="Equation" r:id="rId7" imgW="2946400" imgH="3429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810000"/>
                        <a:ext cx="6826250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517525" y="5095875"/>
            <a:ext cx="13446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综上有</a:t>
            </a:r>
            <a:r>
              <a:rPr lang="en-US" altLang="zh-CN"/>
              <a:t>,</a:t>
            </a:r>
          </a:p>
        </p:txBody>
      </p:sp>
      <p:graphicFrame>
        <p:nvGraphicFramePr>
          <p:cNvPr id="53261" name="Object 13"/>
          <p:cNvGraphicFramePr>
            <a:graphicFrameLocks noChangeAspect="1"/>
          </p:cNvGraphicFramePr>
          <p:nvPr/>
        </p:nvGraphicFramePr>
        <p:xfrm>
          <a:off x="1905000" y="5029200"/>
          <a:ext cx="682625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7" name="Equation" r:id="rId9" imgW="2946400" imgH="342900" progId="Equation.3">
                  <p:embed/>
                </p:oleObj>
              </mc:Choice>
              <mc:Fallback>
                <p:oleObj name="Equation" r:id="rId9" imgW="2946400" imgH="3429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029200"/>
                        <a:ext cx="6826250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3" name="Rectangle 15"/>
          <p:cNvSpPr>
            <a:spLocks noChangeArrowheads="1"/>
          </p:cNvSpPr>
          <p:nvPr/>
        </p:nvSpPr>
        <p:spPr bwMode="auto">
          <a:xfrm>
            <a:off x="457200" y="5867400"/>
            <a:ext cx="5526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ym typeface="Symbol" pitchFamily="18" charset="2"/>
              </a:rPr>
              <a:t> </a:t>
            </a:r>
            <a:r>
              <a:rPr lang="zh-CN" altLang="en-US">
                <a:sym typeface="Symbol" pitchFamily="18" charset="2"/>
              </a:rPr>
              <a:t>为</a:t>
            </a:r>
            <a:r>
              <a:rPr lang="zh-CN" altLang="en-US">
                <a:solidFill>
                  <a:srgbClr val="00FFFF"/>
                </a:solidFill>
                <a:sym typeface="Symbol" pitchFamily="18" charset="2"/>
              </a:rPr>
              <a:t>上侧 时取正号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zh-CN" altLang="en-US">
                <a:solidFill>
                  <a:srgbClr val="00FFFF"/>
                </a:solidFill>
                <a:sym typeface="Symbol" pitchFamily="18" charset="2"/>
              </a:rPr>
              <a:t>下侧时取负号</a:t>
            </a:r>
            <a:r>
              <a:rPr lang="en-US" altLang="zh-CN">
                <a:sym typeface="Symbol" pitchFamily="18" charset="2"/>
              </a:rPr>
              <a:t>.</a:t>
            </a:r>
          </a:p>
        </p:txBody>
      </p:sp>
      <p:sp>
        <p:nvSpPr>
          <p:cNvPr id="53264" name="Rectangle 16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371600"/>
            <a:ext cx="28956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即当 </a:t>
            </a:r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 取上侧 时</a:t>
            </a:r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,</a:t>
            </a:r>
            <a:endParaRPr lang="en-US" altLang="zh-CN" smtClean="0"/>
          </a:p>
        </p:txBody>
      </p:sp>
      <p:graphicFrame>
        <p:nvGraphicFramePr>
          <p:cNvPr id="42" name="Object 82"/>
          <p:cNvGraphicFramePr>
            <a:graphicFrameLocks noChangeAspect="1"/>
          </p:cNvGraphicFramePr>
          <p:nvPr/>
        </p:nvGraphicFramePr>
        <p:xfrm>
          <a:off x="642938" y="142875"/>
          <a:ext cx="7510462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8" name="公式" r:id="rId11" imgW="3327400" imgH="431800" progId="Equation.3">
                  <p:embed/>
                </p:oleObj>
              </mc:Choice>
              <mc:Fallback>
                <p:oleObj name="公式" r:id="rId11" imgW="3327400" imgH="4318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142875"/>
                        <a:ext cx="7510462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3258" grpId="0" autoUpdateAnimBg="0"/>
      <p:bldP spid="53260" grpId="0" autoUpdateAnimBg="0"/>
      <p:bldP spid="53263" grpId="0" autoUpdateAnimBg="0"/>
      <p:bldP spid="5326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1371600" y="4572000"/>
            <a:ext cx="723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对坐标的曲面积分</a:t>
            </a:r>
            <a:r>
              <a:rPr lang="en-US" altLang="zh-CN">
                <a:latin typeface="楷体_GB2312" pitchFamily="49" charset="-122"/>
              </a:rPr>
              <a:t>, </a:t>
            </a:r>
            <a:r>
              <a:rPr lang="zh-CN" altLang="en-US">
                <a:latin typeface="楷体_GB2312" pitchFamily="49" charset="-122"/>
              </a:rPr>
              <a:t>必须注意曲面所取的侧</a:t>
            </a:r>
            <a:r>
              <a:rPr lang="en-US" altLang="zh-CN">
                <a:latin typeface="楷体_GB2312" pitchFamily="49" charset="-122"/>
              </a:rPr>
              <a:t>.</a:t>
            </a:r>
          </a:p>
        </p:txBody>
      </p:sp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884238" y="990600"/>
          <a:ext cx="7148512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Equation" r:id="rId3" imgW="2921000" imgH="342900" progId="Equation.3">
                  <p:embed/>
                </p:oleObj>
              </mc:Choice>
              <mc:Fallback>
                <p:oleObj name="Equation" r:id="rId3" imgW="2921000" imgH="3429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990600"/>
                        <a:ext cx="7148512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4800"/>
            <a:ext cx="19812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类似地有，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1371600" y="5257800"/>
            <a:ext cx="53038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FFFF"/>
                </a:solidFill>
              </a:rPr>
              <a:t>前正后负，右正左负，上正下负</a:t>
            </a:r>
            <a:r>
              <a:rPr lang="en-US" altLang="zh-CN">
                <a:solidFill>
                  <a:srgbClr val="00FFFF"/>
                </a:solidFill>
              </a:rPr>
              <a:t>!</a:t>
            </a:r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381000" y="4572000"/>
            <a:ext cx="10779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2"/>
                </a:solidFill>
                <a:latin typeface="楷体_GB2312" pitchFamily="49" charset="-122"/>
              </a:rPr>
              <a:t>注意</a:t>
            </a:r>
            <a:r>
              <a:rPr lang="en-US" altLang="zh-CN">
                <a:solidFill>
                  <a:schemeClr val="tx2"/>
                </a:solidFill>
                <a:latin typeface="楷体_GB2312" pitchFamily="49" charset="-122"/>
              </a:rPr>
              <a:t>:</a:t>
            </a:r>
          </a:p>
        </p:txBody>
      </p:sp>
      <p:graphicFrame>
        <p:nvGraphicFramePr>
          <p:cNvPr id="54283" name="Object 11"/>
          <p:cNvGraphicFramePr>
            <a:graphicFrameLocks noChangeAspect="1"/>
          </p:cNvGraphicFramePr>
          <p:nvPr/>
        </p:nvGraphicFramePr>
        <p:xfrm>
          <a:off x="869950" y="2681288"/>
          <a:ext cx="7148513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Equation" r:id="rId5" imgW="2946400" imgH="330200" progId="Equation.3">
                  <p:embed/>
                </p:oleObj>
              </mc:Choice>
              <mc:Fallback>
                <p:oleObj name="Equation" r:id="rId5" imgW="2946400" imgH="330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2681288"/>
                        <a:ext cx="7148513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4" name="Rectangle 12"/>
          <p:cNvSpPr>
            <a:spLocks noChangeArrowheads="1"/>
          </p:cNvSpPr>
          <p:nvPr/>
        </p:nvSpPr>
        <p:spPr bwMode="auto">
          <a:xfrm>
            <a:off x="457200" y="1981200"/>
            <a:ext cx="559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ym typeface="Symbol" pitchFamily="18" charset="2"/>
              </a:rPr>
              <a:t> </a:t>
            </a:r>
            <a:r>
              <a:rPr lang="zh-CN" altLang="en-US">
                <a:sym typeface="Symbol" pitchFamily="18" charset="2"/>
              </a:rPr>
              <a:t>为</a:t>
            </a:r>
            <a:r>
              <a:rPr lang="zh-CN" altLang="en-US">
                <a:solidFill>
                  <a:srgbClr val="00FFFF"/>
                </a:solidFill>
                <a:sym typeface="Symbol" pitchFamily="18" charset="2"/>
              </a:rPr>
              <a:t>前侧 时取正号</a:t>
            </a:r>
            <a:r>
              <a:rPr lang="en-US" altLang="zh-CN">
                <a:sym typeface="Symbol" pitchFamily="18" charset="2"/>
              </a:rPr>
              <a:t>,  </a:t>
            </a:r>
            <a:r>
              <a:rPr lang="zh-CN" altLang="en-US">
                <a:solidFill>
                  <a:srgbClr val="00FFFF"/>
                </a:solidFill>
                <a:sym typeface="Symbol" pitchFamily="18" charset="2"/>
              </a:rPr>
              <a:t>后侧时取负号</a:t>
            </a:r>
            <a:r>
              <a:rPr lang="en-US" altLang="zh-CN">
                <a:sym typeface="Symbol" pitchFamily="18" charset="2"/>
              </a:rPr>
              <a:t>.</a:t>
            </a:r>
          </a:p>
        </p:txBody>
      </p:sp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457200" y="3581400"/>
            <a:ext cx="559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ym typeface="Symbol" pitchFamily="18" charset="2"/>
              </a:rPr>
              <a:t> </a:t>
            </a:r>
            <a:r>
              <a:rPr lang="zh-CN" altLang="en-US">
                <a:sym typeface="Symbol" pitchFamily="18" charset="2"/>
              </a:rPr>
              <a:t>为</a:t>
            </a:r>
            <a:r>
              <a:rPr lang="zh-CN" altLang="en-US">
                <a:solidFill>
                  <a:srgbClr val="00FFFF"/>
                </a:solidFill>
                <a:sym typeface="Symbol" pitchFamily="18" charset="2"/>
              </a:rPr>
              <a:t>右侧 时取正号</a:t>
            </a:r>
            <a:r>
              <a:rPr lang="en-US" altLang="zh-CN">
                <a:sym typeface="Symbol" pitchFamily="18" charset="2"/>
              </a:rPr>
              <a:t>,  </a:t>
            </a:r>
            <a:r>
              <a:rPr lang="zh-CN" altLang="en-US">
                <a:solidFill>
                  <a:srgbClr val="00FFFF"/>
                </a:solidFill>
                <a:sym typeface="Symbol" pitchFamily="18" charset="2"/>
              </a:rPr>
              <a:t>左侧时取负号</a:t>
            </a:r>
            <a:r>
              <a:rPr lang="en-US" altLang="zh-CN">
                <a:sym typeface="Symbol" pitchFamily="18" charset="2"/>
              </a:rPr>
              <a:t>.</a:t>
            </a:r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228600" y="5943600"/>
            <a:ext cx="8607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曲面的侧取成与坐标轴方向同侧 时为正取反侧时为负</a:t>
            </a:r>
            <a:r>
              <a:rPr lang="en-US" altLang="zh-CN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utoUpdateAnimBg="0"/>
      <p:bldP spid="54278" grpId="0" autoUpdateAnimBg="0"/>
      <p:bldP spid="54279" grpId="0" autoUpdateAnimBg="0"/>
      <p:bldP spid="54281" grpId="0" autoUpdateAnimBg="0"/>
      <p:bldP spid="54284" grpId="0" autoUpdateAnimBg="0"/>
      <p:bldP spid="54285" grpId="0" autoUpdateAnimBg="0"/>
      <p:bldP spid="5428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1066800" cy="6858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1.</a:t>
            </a:r>
          </a:p>
        </p:txBody>
      </p:sp>
      <p:graphicFrame>
        <p:nvGraphicFramePr>
          <p:cNvPr id="10242" name="Object 0"/>
          <p:cNvGraphicFramePr>
            <a:graphicFrameLocks noChangeAspect="1"/>
          </p:cNvGraphicFramePr>
          <p:nvPr/>
        </p:nvGraphicFramePr>
        <p:xfrm>
          <a:off x="533400" y="381000"/>
          <a:ext cx="8229600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2" name="Equation" r:id="rId3" imgW="3543300" imgH="762000" progId="Equation.3">
                  <p:embed/>
                </p:oleObj>
              </mc:Choice>
              <mc:Fallback>
                <p:oleObj name="Equation" r:id="rId3" imgW="3543300" imgH="7620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81000"/>
                        <a:ext cx="8229600" cy="176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38" name="Text Box 122"/>
          <p:cNvSpPr txBox="1">
            <a:spLocks noChangeArrowheads="1"/>
          </p:cNvSpPr>
          <p:nvPr/>
        </p:nvSpPr>
        <p:spPr bwMode="auto">
          <a:xfrm>
            <a:off x="457200" y="228600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解：</a:t>
            </a:r>
          </a:p>
        </p:txBody>
      </p:sp>
      <p:sp>
        <p:nvSpPr>
          <p:cNvPr id="9339" name="Text Box 123"/>
          <p:cNvSpPr txBox="1">
            <a:spLocks noChangeArrowheads="1"/>
          </p:cNvSpPr>
          <p:nvPr/>
        </p:nvSpPr>
        <p:spPr bwMode="auto">
          <a:xfrm>
            <a:off x="1066800" y="2286000"/>
            <a:ext cx="5616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将有向曲面 </a:t>
            </a:r>
            <a:r>
              <a:rPr lang="zh-CN" altLang="en-US">
                <a:sym typeface="Symbol" pitchFamily="18" charset="2"/>
              </a:rPr>
              <a:t> 分成上、下，</a:t>
            </a:r>
            <a:r>
              <a:rPr lang="zh-CN" altLang="en-US"/>
              <a:t>前、后</a:t>
            </a:r>
          </a:p>
        </p:txBody>
      </p:sp>
      <p:sp>
        <p:nvSpPr>
          <p:cNvPr id="9351" name="Text Box 135"/>
          <p:cNvSpPr txBox="1">
            <a:spLocks noChangeArrowheads="1"/>
          </p:cNvSpPr>
          <p:nvPr/>
        </p:nvSpPr>
        <p:spPr bwMode="auto">
          <a:xfrm>
            <a:off x="381000" y="2895600"/>
            <a:ext cx="6416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右、左六部分，分别记为 </a:t>
            </a:r>
            <a:r>
              <a:rPr lang="zh-CN" altLang="en-US">
                <a:sym typeface="Symbol" pitchFamily="18" charset="2"/>
              </a:rPr>
              <a:t></a:t>
            </a:r>
            <a:r>
              <a:rPr lang="en-US" altLang="zh-CN" i="1" baseline="-25000">
                <a:sym typeface="Symbol" pitchFamily="18" charset="2"/>
              </a:rPr>
              <a:t>i </a:t>
            </a:r>
            <a:r>
              <a:rPr lang="en-US" altLang="zh-CN" i="1">
                <a:sym typeface="Symbol" pitchFamily="18" charset="2"/>
              </a:rPr>
              <a:t>,</a:t>
            </a:r>
            <a:endParaRPr lang="en-US" altLang="zh-CN" i="1"/>
          </a:p>
        </p:txBody>
      </p:sp>
      <p:sp>
        <p:nvSpPr>
          <p:cNvPr id="9352" name="Text Box 136"/>
          <p:cNvSpPr txBox="1">
            <a:spLocks noChangeArrowheads="1"/>
          </p:cNvSpPr>
          <p:nvPr/>
        </p:nvSpPr>
        <p:spPr bwMode="auto">
          <a:xfrm>
            <a:off x="5029200" y="2895600"/>
            <a:ext cx="1381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/>
              <a:t>i </a:t>
            </a:r>
            <a:r>
              <a:rPr lang="en-US" altLang="zh-CN"/>
              <a:t>=1~ 6 .</a:t>
            </a:r>
          </a:p>
        </p:txBody>
      </p:sp>
      <p:graphicFrame>
        <p:nvGraphicFramePr>
          <p:cNvPr id="70657" name="Object 1"/>
          <p:cNvGraphicFramePr>
            <a:graphicFrameLocks noChangeAspect="1"/>
          </p:cNvGraphicFramePr>
          <p:nvPr/>
        </p:nvGraphicFramePr>
        <p:xfrm>
          <a:off x="1371600" y="4191000"/>
          <a:ext cx="5334000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3" name="Equation" r:id="rId5" imgW="2273300" imgH="762000" progId="Equation.3">
                  <p:embed/>
                </p:oleObj>
              </mc:Choice>
              <mc:Fallback>
                <p:oleObj name="Equation" r:id="rId5" imgW="2273300" imgH="7620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191000"/>
                        <a:ext cx="5334000" cy="178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57" name="Text Box 141"/>
          <p:cNvSpPr txBox="1">
            <a:spLocks noChangeArrowheads="1"/>
          </p:cNvSpPr>
          <p:nvPr/>
        </p:nvSpPr>
        <p:spPr bwMode="auto">
          <a:xfrm>
            <a:off x="381000" y="3581400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于是，</a:t>
            </a:r>
          </a:p>
        </p:txBody>
      </p:sp>
      <p:grpSp>
        <p:nvGrpSpPr>
          <p:cNvPr id="2" name="Group 146"/>
          <p:cNvGrpSpPr>
            <a:grpSpLocks/>
          </p:cNvGrpSpPr>
          <p:nvPr/>
        </p:nvGrpSpPr>
        <p:grpSpPr bwMode="auto">
          <a:xfrm>
            <a:off x="6629400" y="1905000"/>
            <a:ext cx="2133600" cy="2085975"/>
            <a:chOff x="4176" y="1200"/>
            <a:chExt cx="1344" cy="1314"/>
          </a:xfrm>
        </p:grpSpPr>
        <p:grpSp>
          <p:nvGrpSpPr>
            <p:cNvPr id="10254" name="Group 142"/>
            <p:cNvGrpSpPr>
              <a:grpSpLocks/>
            </p:cNvGrpSpPr>
            <p:nvPr/>
          </p:nvGrpSpPr>
          <p:grpSpPr bwMode="auto">
            <a:xfrm>
              <a:off x="4176" y="1200"/>
              <a:ext cx="1344" cy="1314"/>
              <a:chOff x="4176" y="1200"/>
              <a:chExt cx="1344" cy="1314"/>
            </a:xfrm>
          </p:grpSpPr>
          <p:graphicFrame>
            <p:nvGraphicFramePr>
              <p:cNvPr id="10244" name="Object 2"/>
              <p:cNvGraphicFramePr>
                <a:graphicFrameLocks noChangeAspect="1"/>
              </p:cNvGraphicFramePr>
              <p:nvPr/>
            </p:nvGraphicFramePr>
            <p:xfrm>
              <a:off x="4272" y="2304"/>
              <a:ext cx="224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94" name="Equation" r:id="rId7" imgW="4455360" imgH="4457880" progId="Equation.3">
                      <p:embed/>
                    </p:oleObj>
                  </mc:Choice>
                  <mc:Fallback>
                    <p:oleObj name="Equation" r:id="rId7" imgW="4455360" imgH="4457880" progId="Equation.3">
                      <p:embed/>
                      <p:pic>
                        <p:nvPicPr>
                          <p:cNvPr id="0" name="Picture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2304"/>
                            <a:ext cx="224" cy="2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45" name="Object 3"/>
              <p:cNvGraphicFramePr>
                <a:graphicFrameLocks noChangeAspect="1"/>
              </p:cNvGraphicFramePr>
              <p:nvPr/>
            </p:nvGraphicFramePr>
            <p:xfrm>
              <a:off x="4357" y="1200"/>
              <a:ext cx="182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95" name="Equation" r:id="rId9" imgW="3643200" imgH="4457880" progId="Equation.3">
                      <p:embed/>
                    </p:oleObj>
                  </mc:Choice>
                  <mc:Fallback>
                    <p:oleObj name="Equation" r:id="rId9" imgW="3643200" imgH="4457880" progId="Equation.3">
                      <p:embed/>
                      <p:pic>
                        <p:nvPicPr>
                          <p:cNvPr id="0" name="Picture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57" y="1200"/>
                            <a:ext cx="182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54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46" name="Object 4"/>
              <p:cNvGraphicFramePr>
                <a:graphicFrameLocks noChangeAspect="1"/>
              </p:cNvGraphicFramePr>
              <p:nvPr/>
            </p:nvGraphicFramePr>
            <p:xfrm>
              <a:off x="5280" y="2064"/>
              <a:ext cx="166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96" name="Equation" r:id="rId11" imgW="4455360" imgH="5270400" progId="Equation.3">
                      <p:embed/>
                    </p:oleObj>
                  </mc:Choice>
                  <mc:Fallback>
                    <p:oleObj name="Equation" r:id="rId11" imgW="4455360" imgH="5270400" progId="Equation.3">
                      <p:embed/>
                      <p:pic>
                        <p:nvPicPr>
                          <p:cNvPr id="0" name="Picture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2064"/>
                            <a:ext cx="166" cy="2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58" name="Line 112"/>
              <p:cNvSpPr>
                <a:spLocks noChangeShapeType="1"/>
              </p:cNvSpPr>
              <p:nvPr/>
            </p:nvSpPr>
            <p:spPr bwMode="auto">
              <a:xfrm>
                <a:off x="5232" y="2064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59" name="Line 113"/>
              <p:cNvSpPr>
                <a:spLocks noChangeShapeType="1"/>
              </p:cNvSpPr>
              <p:nvPr/>
            </p:nvSpPr>
            <p:spPr bwMode="auto">
              <a:xfrm flipV="1">
                <a:off x="4560" y="1248"/>
                <a:ext cx="0" cy="337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0" name="Line 115"/>
              <p:cNvSpPr>
                <a:spLocks noChangeShapeType="1"/>
              </p:cNvSpPr>
              <p:nvPr/>
            </p:nvSpPr>
            <p:spPr bwMode="auto">
              <a:xfrm flipH="1">
                <a:off x="4176" y="2256"/>
                <a:ext cx="191" cy="192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1" name="AutoShape 117"/>
              <p:cNvSpPr>
                <a:spLocks noChangeArrowheads="1"/>
              </p:cNvSpPr>
              <p:nvPr/>
            </p:nvSpPr>
            <p:spPr bwMode="auto">
              <a:xfrm>
                <a:off x="4368" y="1536"/>
                <a:ext cx="864" cy="720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2" name="Line 118"/>
              <p:cNvSpPr>
                <a:spLocks noChangeShapeType="1"/>
              </p:cNvSpPr>
              <p:nvPr/>
            </p:nvSpPr>
            <p:spPr bwMode="auto">
              <a:xfrm>
                <a:off x="4560" y="1584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3" name="Line 119"/>
              <p:cNvSpPr>
                <a:spLocks noChangeShapeType="1"/>
              </p:cNvSpPr>
              <p:nvPr/>
            </p:nvSpPr>
            <p:spPr bwMode="auto">
              <a:xfrm flipH="1">
                <a:off x="4368" y="2064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4" name="Line 120"/>
              <p:cNvSpPr>
                <a:spLocks noChangeShapeType="1"/>
              </p:cNvSpPr>
              <p:nvPr/>
            </p:nvSpPr>
            <p:spPr bwMode="auto">
              <a:xfrm flipH="1">
                <a:off x="4560" y="2064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55" name="Text Box 143"/>
            <p:cNvSpPr txBox="1">
              <a:spLocks noChangeArrowheads="1"/>
            </p:cNvSpPr>
            <p:nvPr/>
          </p:nvSpPr>
          <p:spPr bwMode="auto">
            <a:xfrm>
              <a:off x="4195" y="202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</a:p>
          </p:txBody>
        </p:sp>
        <p:sp>
          <p:nvSpPr>
            <p:cNvPr id="10256" name="Text Box 144"/>
            <p:cNvSpPr txBox="1">
              <a:spLocks noChangeArrowheads="1"/>
            </p:cNvSpPr>
            <p:nvPr/>
          </p:nvSpPr>
          <p:spPr bwMode="auto">
            <a:xfrm>
              <a:off x="5193" y="1797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b</a:t>
              </a:r>
            </a:p>
          </p:txBody>
        </p:sp>
        <p:sp>
          <p:nvSpPr>
            <p:cNvPr id="10257" name="Text Box 145"/>
            <p:cNvSpPr txBox="1">
              <a:spLocks noChangeArrowheads="1"/>
            </p:cNvSpPr>
            <p:nvPr/>
          </p:nvSpPr>
          <p:spPr bwMode="auto">
            <a:xfrm>
              <a:off x="4558" y="1253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0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8" grpId="0" autoUpdateAnimBg="0"/>
      <p:bldP spid="9339" grpId="0" autoUpdateAnimBg="0"/>
      <p:bldP spid="9351" grpId="0" autoUpdateAnimBg="0"/>
      <p:bldP spid="9352" grpId="0" autoUpdateAnimBg="0"/>
      <p:bldP spid="935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304800" y="381000"/>
            <a:ext cx="5143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则对上、下面，因 </a:t>
            </a:r>
            <a:r>
              <a:rPr lang="en-US" altLang="zh-CN" i="1"/>
              <a:t>z </a:t>
            </a:r>
            <a:r>
              <a:rPr lang="zh-CN" altLang="en-US"/>
              <a:t>为常数，故</a:t>
            </a:r>
          </a:p>
        </p:txBody>
      </p:sp>
      <p:graphicFrame>
        <p:nvGraphicFramePr>
          <p:cNvPr id="55311" name="Object 15"/>
          <p:cNvGraphicFramePr>
            <a:graphicFrameLocks noChangeAspect="1"/>
          </p:cNvGraphicFramePr>
          <p:nvPr/>
        </p:nvGraphicFramePr>
        <p:xfrm>
          <a:off x="5486400" y="457200"/>
          <a:ext cx="10064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6" name="Equation" r:id="rId3" imgW="15422760" imgH="6489720" progId="Equation.3">
                  <p:embed/>
                </p:oleObj>
              </mc:Choice>
              <mc:Fallback>
                <p:oleObj name="Equation" r:id="rId3" imgW="15422760" imgH="648972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57200"/>
                        <a:ext cx="1006475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2" name="Object 16"/>
          <p:cNvGraphicFramePr>
            <a:graphicFrameLocks noChangeAspect="1"/>
          </p:cNvGraphicFramePr>
          <p:nvPr/>
        </p:nvGraphicFramePr>
        <p:xfrm>
          <a:off x="457200" y="990600"/>
          <a:ext cx="4703763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7" name="Equation" r:id="rId5" imgW="2095500" imgH="330200" progId="Equation.3">
                  <p:embed/>
                </p:oleObj>
              </mc:Choice>
              <mc:Fallback>
                <p:oleObj name="Equation" r:id="rId5" imgW="2095500" imgH="3302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990600"/>
                        <a:ext cx="4703763" cy="741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6" name="Object 20"/>
          <p:cNvGraphicFramePr>
            <a:graphicFrameLocks noChangeAspect="1"/>
          </p:cNvGraphicFramePr>
          <p:nvPr/>
        </p:nvGraphicFramePr>
        <p:xfrm>
          <a:off x="990600" y="1828800"/>
          <a:ext cx="4960938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8" name="Equation" r:id="rId7" imgW="2209800" imgH="330200" progId="Equation.3">
                  <p:embed/>
                </p:oleObj>
              </mc:Choice>
              <mc:Fallback>
                <p:oleObj name="Equation" r:id="rId7" imgW="2209800" imgH="3302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828800"/>
                        <a:ext cx="4960938" cy="741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7" name="Text Box 21"/>
          <p:cNvSpPr txBox="1">
            <a:spLocks noChangeArrowheads="1"/>
          </p:cNvSpPr>
          <p:nvPr/>
        </p:nvSpPr>
        <p:spPr bwMode="auto">
          <a:xfrm>
            <a:off x="381000" y="2667000"/>
            <a:ext cx="198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同理可得</a:t>
            </a:r>
          </a:p>
        </p:txBody>
      </p:sp>
      <p:sp>
        <p:nvSpPr>
          <p:cNvPr id="55318" name="Text Box 22"/>
          <p:cNvSpPr txBox="1">
            <a:spLocks noChangeArrowheads="1"/>
          </p:cNvSpPr>
          <p:nvPr/>
        </p:nvSpPr>
        <p:spPr bwMode="auto">
          <a:xfrm>
            <a:off x="381000" y="190500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且</a:t>
            </a:r>
          </a:p>
        </p:txBody>
      </p:sp>
      <p:graphicFrame>
        <p:nvGraphicFramePr>
          <p:cNvPr id="55319" name="Object 23"/>
          <p:cNvGraphicFramePr>
            <a:graphicFrameLocks noChangeAspect="1"/>
          </p:cNvGraphicFramePr>
          <p:nvPr/>
        </p:nvGraphicFramePr>
        <p:xfrm>
          <a:off x="2133600" y="2667000"/>
          <a:ext cx="54737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9" name="Equation" r:id="rId9" imgW="2438400" imgH="330200" progId="Equation.3">
                  <p:embed/>
                </p:oleObj>
              </mc:Choice>
              <mc:Fallback>
                <p:oleObj name="Equation" r:id="rId9" imgW="2438400" imgH="3302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667000"/>
                        <a:ext cx="5473700" cy="741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20" name="Object 24"/>
          <p:cNvGraphicFramePr>
            <a:graphicFrameLocks noChangeAspect="1"/>
          </p:cNvGraphicFramePr>
          <p:nvPr/>
        </p:nvGraphicFramePr>
        <p:xfrm>
          <a:off x="1143000" y="4191000"/>
          <a:ext cx="54737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0" name="Equation" r:id="rId11" imgW="2438400" imgH="330200" progId="Equation.3">
                  <p:embed/>
                </p:oleObj>
              </mc:Choice>
              <mc:Fallback>
                <p:oleObj name="Equation" r:id="rId11" imgW="2438400" imgH="3302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191000"/>
                        <a:ext cx="5473700" cy="741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21" name="Object 25"/>
          <p:cNvGraphicFramePr>
            <a:graphicFrameLocks noChangeAspect="1"/>
          </p:cNvGraphicFramePr>
          <p:nvPr/>
        </p:nvGraphicFramePr>
        <p:xfrm>
          <a:off x="2133600" y="3429000"/>
          <a:ext cx="495935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1" name="Equation" r:id="rId13" imgW="2209800" imgH="330200" progId="Equation.3">
                  <p:embed/>
                </p:oleObj>
              </mc:Choice>
              <mc:Fallback>
                <p:oleObj name="Equation" r:id="rId13" imgW="2209800" imgH="3302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429000"/>
                        <a:ext cx="4959350" cy="741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22" name="Text Box 26"/>
          <p:cNvSpPr txBox="1">
            <a:spLocks noChangeArrowheads="1"/>
          </p:cNvSpPr>
          <p:nvPr/>
        </p:nvSpPr>
        <p:spPr bwMode="auto">
          <a:xfrm>
            <a:off x="685800" y="5867400"/>
            <a:ext cx="190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故原积分 </a:t>
            </a:r>
            <a:r>
              <a:rPr lang="en-US" altLang="zh-CN"/>
              <a:t>=</a:t>
            </a:r>
          </a:p>
        </p:txBody>
      </p:sp>
      <p:graphicFrame>
        <p:nvGraphicFramePr>
          <p:cNvPr id="55323" name="Object 27"/>
          <p:cNvGraphicFramePr>
            <a:graphicFrameLocks noChangeAspect="1"/>
          </p:cNvGraphicFramePr>
          <p:nvPr/>
        </p:nvGraphicFramePr>
        <p:xfrm>
          <a:off x="2555875" y="5876925"/>
          <a:ext cx="21701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2" name="Equation" r:id="rId15" imgW="29233800" imgH="6489720" progId="Equation.3">
                  <p:embed/>
                </p:oleObj>
              </mc:Choice>
              <mc:Fallback>
                <p:oleObj name="Equation" r:id="rId15" imgW="29233800" imgH="648972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876925"/>
                        <a:ext cx="21701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35" name="Object 39"/>
          <p:cNvGraphicFramePr>
            <a:graphicFrameLocks noChangeAspect="1"/>
          </p:cNvGraphicFramePr>
          <p:nvPr/>
        </p:nvGraphicFramePr>
        <p:xfrm>
          <a:off x="1066800" y="4953000"/>
          <a:ext cx="495935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3" name="Equation" r:id="rId17" imgW="2209800" imgH="330200" progId="Equation.3">
                  <p:embed/>
                </p:oleObj>
              </mc:Choice>
              <mc:Fallback>
                <p:oleObj name="Equation" r:id="rId17" imgW="2209800" imgH="3302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953000"/>
                        <a:ext cx="4959350" cy="741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36" name="Object 40"/>
          <p:cNvGraphicFramePr>
            <a:graphicFrameLocks noChangeAspect="1"/>
          </p:cNvGraphicFramePr>
          <p:nvPr/>
        </p:nvGraphicFramePr>
        <p:xfrm>
          <a:off x="5105400" y="1066800"/>
          <a:ext cx="1066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4" name="Equation" r:id="rId19" imgW="14610600" imgH="7302600" progId="Equation.3">
                  <p:embed/>
                </p:oleObj>
              </mc:Choice>
              <mc:Fallback>
                <p:oleObj name="Equation" r:id="rId19" imgW="14610600" imgH="73026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066800"/>
                        <a:ext cx="10668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82" name="Group 41"/>
          <p:cNvGrpSpPr>
            <a:grpSpLocks/>
          </p:cNvGrpSpPr>
          <p:nvPr/>
        </p:nvGrpSpPr>
        <p:grpSpPr bwMode="auto">
          <a:xfrm>
            <a:off x="6588125" y="333375"/>
            <a:ext cx="2133600" cy="2085975"/>
            <a:chOff x="4176" y="1200"/>
            <a:chExt cx="1344" cy="1314"/>
          </a:xfrm>
        </p:grpSpPr>
        <p:grpSp>
          <p:nvGrpSpPr>
            <p:cNvPr id="11283" name="Group 42"/>
            <p:cNvGrpSpPr>
              <a:grpSpLocks/>
            </p:cNvGrpSpPr>
            <p:nvPr/>
          </p:nvGrpSpPr>
          <p:grpSpPr bwMode="auto">
            <a:xfrm>
              <a:off x="4176" y="1200"/>
              <a:ext cx="1344" cy="1314"/>
              <a:chOff x="4176" y="1200"/>
              <a:chExt cx="1344" cy="1314"/>
            </a:xfrm>
          </p:grpSpPr>
          <p:graphicFrame>
            <p:nvGraphicFramePr>
              <p:cNvPr id="11275" name="Object 43"/>
              <p:cNvGraphicFramePr>
                <a:graphicFrameLocks noChangeAspect="1"/>
              </p:cNvGraphicFramePr>
              <p:nvPr/>
            </p:nvGraphicFramePr>
            <p:xfrm>
              <a:off x="4272" y="2304"/>
              <a:ext cx="224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95" name="Equation" r:id="rId21" imgW="177840" imgH="177840" progId="Equation.3">
                      <p:embed/>
                    </p:oleObj>
                  </mc:Choice>
                  <mc:Fallback>
                    <p:oleObj name="Equation" r:id="rId21" imgW="177840" imgH="177840" progId="Equation.3">
                      <p:embed/>
                      <p:pic>
                        <p:nvPicPr>
                          <p:cNvPr id="0" name="Picture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2304"/>
                            <a:ext cx="224" cy="2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76" name="Object 44"/>
              <p:cNvGraphicFramePr>
                <a:graphicFrameLocks noChangeAspect="1"/>
              </p:cNvGraphicFramePr>
              <p:nvPr/>
            </p:nvGraphicFramePr>
            <p:xfrm>
              <a:off x="4357" y="1200"/>
              <a:ext cx="182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96" name="Equation" r:id="rId23" imgW="139680" imgH="177840" progId="Equation.3">
                      <p:embed/>
                    </p:oleObj>
                  </mc:Choice>
                  <mc:Fallback>
                    <p:oleObj name="Equation" r:id="rId23" imgW="139680" imgH="177840" progId="Equation.3">
                      <p:embed/>
                      <p:pic>
                        <p:nvPicPr>
                          <p:cNvPr id="0" name="Picture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57" y="1200"/>
                            <a:ext cx="182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54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77" name="Object 45"/>
              <p:cNvGraphicFramePr>
                <a:graphicFrameLocks noChangeAspect="1"/>
              </p:cNvGraphicFramePr>
              <p:nvPr/>
            </p:nvGraphicFramePr>
            <p:xfrm>
              <a:off x="5280" y="2064"/>
              <a:ext cx="166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97" name="Equation" r:id="rId25" imgW="177840" imgH="203040" progId="Equation.3">
                      <p:embed/>
                    </p:oleObj>
                  </mc:Choice>
                  <mc:Fallback>
                    <p:oleObj name="Equation" r:id="rId25" imgW="177840" imgH="203040" progId="Equation.3">
                      <p:embed/>
                      <p:pic>
                        <p:nvPicPr>
                          <p:cNvPr id="0" name="Picture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2064"/>
                            <a:ext cx="166" cy="2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87" name="Line 46"/>
              <p:cNvSpPr>
                <a:spLocks noChangeShapeType="1"/>
              </p:cNvSpPr>
              <p:nvPr/>
            </p:nvSpPr>
            <p:spPr bwMode="auto">
              <a:xfrm>
                <a:off x="5232" y="2064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8" name="Line 47"/>
              <p:cNvSpPr>
                <a:spLocks noChangeShapeType="1"/>
              </p:cNvSpPr>
              <p:nvPr/>
            </p:nvSpPr>
            <p:spPr bwMode="auto">
              <a:xfrm flipV="1">
                <a:off x="4560" y="1248"/>
                <a:ext cx="0" cy="337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9" name="Line 48"/>
              <p:cNvSpPr>
                <a:spLocks noChangeShapeType="1"/>
              </p:cNvSpPr>
              <p:nvPr/>
            </p:nvSpPr>
            <p:spPr bwMode="auto">
              <a:xfrm flipH="1">
                <a:off x="4176" y="2256"/>
                <a:ext cx="191" cy="192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0" name="AutoShape 49"/>
              <p:cNvSpPr>
                <a:spLocks noChangeArrowheads="1"/>
              </p:cNvSpPr>
              <p:nvPr/>
            </p:nvSpPr>
            <p:spPr bwMode="auto">
              <a:xfrm>
                <a:off x="4368" y="1536"/>
                <a:ext cx="864" cy="720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1" name="Line 50"/>
              <p:cNvSpPr>
                <a:spLocks noChangeShapeType="1"/>
              </p:cNvSpPr>
              <p:nvPr/>
            </p:nvSpPr>
            <p:spPr bwMode="auto">
              <a:xfrm>
                <a:off x="4560" y="1584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2" name="Line 51"/>
              <p:cNvSpPr>
                <a:spLocks noChangeShapeType="1"/>
              </p:cNvSpPr>
              <p:nvPr/>
            </p:nvSpPr>
            <p:spPr bwMode="auto">
              <a:xfrm flipH="1">
                <a:off x="4368" y="2064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3" name="Line 52"/>
              <p:cNvSpPr>
                <a:spLocks noChangeShapeType="1"/>
              </p:cNvSpPr>
              <p:nvPr/>
            </p:nvSpPr>
            <p:spPr bwMode="auto">
              <a:xfrm flipH="1">
                <a:off x="4560" y="2064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284" name="Text Box 53"/>
            <p:cNvSpPr txBox="1">
              <a:spLocks noChangeArrowheads="1"/>
            </p:cNvSpPr>
            <p:nvPr/>
          </p:nvSpPr>
          <p:spPr bwMode="auto">
            <a:xfrm>
              <a:off x="4195" y="202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</a:p>
          </p:txBody>
        </p:sp>
        <p:sp>
          <p:nvSpPr>
            <p:cNvPr id="11285" name="Text Box 54"/>
            <p:cNvSpPr txBox="1">
              <a:spLocks noChangeArrowheads="1"/>
            </p:cNvSpPr>
            <p:nvPr/>
          </p:nvSpPr>
          <p:spPr bwMode="auto">
            <a:xfrm>
              <a:off x="5193" y="1797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b</a:t>
              </a:r>
            </a:p>
          </p:txBody>
        </p:sp>
        <p:sp>
          <p:nvSpPr>
            <p:cNvPr id="11286" name="Text Box 55"/>
            <p:cNvSpPr txBox="1">
              <a:spLocks noChangeArrowheads="1"/>
            </p:cNvSpPr>
            <p:nvPr/>
          </p:nvSpPr>
          <p:spPr bwMode="auto">
            <a:xfrm>
              <a:off x="4558" y="1253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5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5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5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5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5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5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10" grpId="0" autoUpdateAnimBg="0"/>
      <p:bldP spid="55317" grpId="0" autoUpdateAnimBg="0"/>
      <p:bldP spid="55318" grpId="0" autoUpdateAnimBg="0"/>
      <p:bldP spid="5532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382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2.</a:t>
            </a:r>
          </a:p>
        </p:txBody>
      </p:sp>
      <p:graphicFrame>
        <p:nvGraphicFramePr>
          <p:cNvPr id="12290" name="Object 1024"/>
          <p:cNvGraphicFramePr>
            <a:graphicFrameLocks noChangeAspect="1"/>
          </p:cNvGraphicFramePr>
          <p:nvPr/>
        </p:nvGraphicFramePr>
        <p:xfrm>
          <a:off x="457200" y="228600"/>
          <a:ext cx="8382000" cy="132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0" name="Equation" r:id="rId3" imgW="113317200" imgH="17868960" progId="Equation.3">
                  <p:embed/>
                </p:oleObj>
              </mc:Choice>
              <mc:Fallback>
                <p:oleObj name="Equation" r:id="rId3" imgW="113317200" imgH="1786896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8600"/>
                        <a:ext cx="8382000" cy="1322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64" name="Picture 12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72200" y="1066800"/>
            <a:ext cx="2682875" cy="3886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grpSp>
        <p:nvGrpSpPr>
          <p:cNvPr id="2" name="Group 137"/>
          <p:cNvGrpSpPr>
            <a:grpSpLocks/>
          </p:cNvGrpSpPr>
          <p:nvPr/>
        </p:nvGrpSpPr>
        <p:grpSpPr bwMode="auto">
          <a:xfrm>
            <a:off x="7162800" y="3200400"/>
            <a:ext cx="825500" cy="889000"/>
            <a:chOff x="2352" y="1248"/>
            <a:chExt cx="520" cy="560"/>
          </a:xfrm>
        </p:grpSpPr>
        <p:sp>
          <p:nvSpPr>
            <p:cNvPr id="12305" name="Line 132"/>
            <p:cNvSpPr>
              <a:spLocks noChangeShapeType="1"/>
            </p:cNvSpPr>
            <p:nvPr/>
          </p:nvSpPr>
          <p:spPr bwMode="auto">
            <a:xfrm>
              <a:off x="2352" y="1248"/>
              <a:ext cx="240" cy="336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296" name="Object 1030"/>
            <p:cNvGraphicFramePr>
              <a:graphicFrameLocks noChangeAspect="1"/>
            </p:cNvGraphicFramePr>
            <p:nvPr/>
          </p:nvGraphicFramePr>
          <p:xfrm>
            <a:off x="2640" y="1536"/>
            <a:ext cx="23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1" name="Equation" r:id="rId6" imgW="11766960" imgH="13398480" progId="Equation.3">
                    <p:embed/>
                  </p:oleObj>
                </mc:Choice>
                <mc:Fallback>
                  <p:oleObj name="Equation" r:id="rId6" imgW="11766960" imgH="1339848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536"/>
                          <a:ext cx="232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38"/>
          <p:cNvGrpSpPr>
            <a:grpSpLocks/>
          </p:cNvGrpSpPr>
          <p:nvPr/>
        </p:nvGrpSpPr>
        <p:grpSpPr bwMode="auto">
          <a:xfrm>
            <a:off x="6934200" y="1752600"/>
            <a:ext cx="698500" cy="458788"/>
            <a:chOff x="2496" y="1056"/>
            <a:chExt cx="440" cy="289"/>
          </a:xfrm>
        </p:grpSpPr>
        <p:sp>
          <p:nvSpPr>
            <p:cNvPr id="12304" name="Line 135"/>
            <p:cNvSpPr>
              <a:spLocks noChangeShapeType="1"/>
            </p:cNvSpPr>
            <p:nvPr/>
          </p:nvSpPr>
          <p:spPr bwMode="auto">
            <a:xfrm flipV="1">
              <a:off x="2784" y="1104"/>
              <a:ext cx="152" cy="241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295" name="Object 1029"/>
            <p:cNvGraphicFramePr>
              <a:graphicFrameLocks noChangeAspect="1"/>
            </p:cNvGraphicFramePr>
            <p:nvPr/>
          </p:nvGraphicFramePr>
          <p:xfrm>
            <a:off x="2496" y="1056"/>
            <a:ext cx="2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2" name="Equation" r:id="rId8" imgW="11360880" imgH="13398480" progId="Equation.3">
                    <p:embed/>
                  </p:oleObj>
                </mc:Choice>
                <mc:Fallback>
                  <p:oleObj name="Equation" r:id="rId8" imgW="11360880" imgH="1339848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1056"/>
                          <a:ext cx="22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681" name="Object 1025"/>
          <p:cNvGraphicFramePr>
            <a:graphicFrameLocks noChangeAspect="1"/>
          </p:cNvGraphicFramePr>
          <p:nvPr/>
        </p:nvGraphicFramePr>
        <p:xfrm>
          <a:off x="609600" y="2438400"/>
          <a:ext cx="4876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3" name="Equation" r:id="rId10" imgW="4610100" imgH="520700" progId="Equation.3">
                  <p:embed/>
                </p:oleObj>
              </mc:Choice>
              <mc:Fallback>
                <p:oleObj name="Equation" r:id="rId10" imgW="4610100" imgH="5207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438400"/>
                        <a:ext cx="48768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2" name="Object 1026"/>
          <p:cNvGraphicFramePr>
            <a:graphicFrameLocks noChangeAspect="1"/>
          </p:cNvGraphicFramePr>
          <p:nvPr/>
        </p:nvGraphicFramePr>
        <p:xfrm>
          <a:off x="609600" y="3352800"/>
          <a:ext cx="5029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4" name="Equation" r:id="rId12" imgW="4826000" imgH="520700" progId="Equation.3">
                  <p:embed/>
                </p:oleObj>
              </mc:Choice>
              <mc:Fallback>
                <p:oleObj name="Equation" r:id="rId12" imgW="4826000" imgH="5207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352800"/>
                        <a:ext cx="50292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3" name="Object 1027"/>
          <p:cNvGraphicFramePr>
            <a:graphicFrameLocks noChangeAspect="1"/>
          </p:cNvGraphicFramePr>
          <p:nvPr/>
        </p:nvGraphicFramePr>
        <p:xfrm>
          <a:off x="1143000" y="4343400"/>
          <a:ext cx="40386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5" name="Equation" r:id="rId14" imgW="1879600" imgH="330200" progId="Equation.3">
                  <p:embed/>
                </p:oleObj>
              </mc:Choice>
              <mc:Fallback>
                <p:oleObj name="Equation" r:id="rId14" imgW="1879600" imgH="3302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343400"/>
                        <a:ext cx="4038600" cy="709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84" name="Text Box 144"/>
          <p:cNvSpPr txBox="1">
            <a:spLocks noChangeArrowheads="1"/>
          </p:cNvSpPr>
          <p:nvPr/>
        </p:nvSpPr>
        <p:spPr bwMode="auto">
          <a:xfrm>
            <a:off x="304800" y="167640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sp>
        <p:nvSpPr>
          <p:cNvPr id="10385" name="Text Box 145"/>
          <p:cNvSpPr txBox="1">
            <a:spLocks noChangeArrowheads="1"/>
          </p:cNvSpPr>
          <p:nvPr/>
        </p:nvSpPr>
        <p:spPr bwMode="auto">
          <a:xfrm>
            <a:off x="1203325" y="1660525"/>
            <a:ext cx="38306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将 </a:t>
            </a:r>
            <a:r>
              <a:rPr lang="zh-CN" altLang="en-US">
                <a:sym typeface="Symbol" pitchFamily="18" charset="2"/>
              </a:rPr>
              <a:t> 分成上下两部分，</a:t>
            </a:r>
            <a:endParaRPr lang="zh-CN" altLang="en-US"/>
          </a:p>
        </p:txBody>
      </p:sp>
      <p:graphicFrame>
        <p:nvGraphicFramePr>
          <p:cNvPr id="71684" name="Object 1028"/>
          <p:cNvGraphicFramePr>
            <a:graphicFrameLocks noChangeAspect="1"/>
          </p:cNvGraphicFramePr>
          <p:nvPr/>
        </p:nvGraphicFramePr>
        <p:xfrm>
          <a:off x="685800" y="5334000"/>
          <a:ext cx="79248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6" name="Equation" r:id="rId16" imgW="3683000" imgH="355600" progId="Equation.3">
                  <p:embed/>
                </p:oleObj>
              </mc:Choice>
              <mc:Fallback>
                <p:oleObj name="Equation" r:id="rId16" imgW="3683000" imgH="3556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334000"/>
                        <a:ext cx="7924800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89" name="Text Box 149"/>
          <p:cNvSpPr txBox="1">
            <a:spLocks noChangeArrowheads="1"/>
          </p:cNvSpPr>
          <p:nvPr/>
        </p:nvSpPr>
        <p:spPr bwMode="auto">
          <a:xfrm>
            <a:off x="517525" y="408305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84" grpId="0" autoUpdateAnimBg="0"/>
      <p:bldP spid="10385" grpId="0" autoUpdateAnimBg="0"/>
      <p:bldP spid="1038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533400" y="609600"/>
          <a:ext cx="79248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4" name="Equation" r:id="rId3" imgW="3683000" imgH="355600" progId="Equation.3">
                  <p:embed/>
                </p:oleObj>
              </mc:Choice>
              <mc:Fallback>
                <p:oleObj name="Equation" r:id="rId3" imgW="3683000" imgH="355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609600"/>
                        <a:ext cx="7924800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533400" y="1676400"/>
          <a:ext cx="396875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5" name="Equation" r:id="rId5" imgW="1828800" imgH="355600" progId="Equation.3">
                  <p:embed/>
                </p:oleObj>
              </mc:Choice>
              <mc:Fallback>
                <p:oleObj name="Equation" r:id="rId5" imgW="1828800" imgH="355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76400"/>
                        <a:ext cx="3968750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533400" y="2514600"/>
          <a:ext cx="510540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6" name="Equation" r:id="rId7" imgW="2387600" imgH="355600" progId="Equation.3">
                  <p:embed/>
                </p:oleObj>
              </mc:Choice>
              <mc:Fallback>
                <p:oleObj name="Equation" r:id="rId7" imgW="2387600" imgH="355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514600"/>
                        <a:ext cx="5105400" cy="760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533400" y="3276600"/>
          <a:ext cx="469900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7" name="Equation" r:id="rId9" imgW="66197880" imgH="12585600" progId="Equation.3">
                  <p:embed/>
                </p:oleObj>
              </mc:Choice>
              <mc:Fallback>
                <p:oleObj name="Equation" r:id="rId9" imgW="66197880" imgH="125856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276600"/>
                        <a:ext cx="4699000" cy="893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8"/>
          <p:cNvGraphicFramePr>
            <a:graphicFrameLocks noChangeAspect="1"/>
          </p:cNvGraphicFramePr>
          <p:nvPr/>
        </p:nvGraphicFramePr>
        <p:xfrm>
          <a:off x="533400" y="4343400"/>
          <a:ext cx="8366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8" name="Equation" r:id="rId11" imgW="10954800" imgH="12992040" progId="Equation.3">
                  <p:embed/>
                </p:oleObj>
              </mc:Choice>
              <mc:Fallback>
                <p:oleObj name="Equation" r:id="rId11" imgW="10954800" imgH="129920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343400"/>
                        <a:ext cx="836613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5943600" cy="7620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四、两类曲面积分之间的联系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6705600" y="914400"/>
            <a:ext cx="1600200" cy="863600"/>
            <a:chOff x="4224" y="480"/>
            <a:chExt cx="1008" cy="544"/>
          </a:xfrm>
        </p:grpSpPr>
        <p:graphicFrame>
          <p:nvGraphicFramePr>
            <p:cNvPr id="14346" name="Object 14"/>
            <p:cNvGraphicFramePr>
              <a:graphicFrameLocks noChangeAspect="1"/>
            </p:cNvGraphicFramePr>
            <p:nvPr/>
          </p:nvGraphicFramePr>
          <p:xfrm>
            <a:off x="4848" y="576"/>
            <a:ext cx="22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8" name="Equation" r:id="rId3" imgW="4455360" imgH="4863960" progId="Equation.3">
                    <p:embed/>
                  </p:oleObj>
                </mc:Choice>
                <mc:Fallback>
                  <p:oleObj name="Equation" r:id="rId3" imgW="4455360" imgH="486396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576"/>
                          <a:ext cx="220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356" name="Group 15"/>
            <p:cNvGrpSpPr>
              <a:grpSpLocks/>
            </p:cNvGrpSpPr>
            <p:nvPr/>
          </p:nvGrpSpPr>
          <p:grpSpPr bwMode="auto">
            <a:xfrm>
              <a:off x="4224" y="480"/>
              <a:ext cx="1008" cy="544"/>
              <a:chOff x="4656" y="1616"/>
              <a:chExt cx="1008" cy="544"/>
            </a:xfrm>
          </p:grpSpPr>
          <p:sp>
            <p:nvSpPr>
              <p:cNvPr id="14357" name="Freeform 16"/>
              <p:cNvSpPr>
                <a:spLocks/>
              </p:cNvSpPr>
              <p:nvPr/>
            </p:nvSpPr>
            <p:spPr bwMode="auto">
              <a:xfrm>
                <a:off x="4656" y="2016"/>
                <a:ext cx="864" cy="144"/>
              </a:xfrm>
              <a:custGeom>
                <a:avLst/>
                <a:gdLst>
                  <a:gd name="T0" fmla="*/ 0 w 1008"/>
                  <a:gd name="T1" fmla="*/ 144 h 144"/>
                  <a:gd name="T2" fmla="*/ 244 w 1008"/>
                  <a:gd name="T3" fmla="*/ 0 h 144"/>
                  <a:gd name="T4" fmla="*/ 466 w 1008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1008"/>
                  <a:gd name="T10" fmla="*/ 0 h 144"/>
                  <a:gd name="T11" fmla="*/ 1008 w 1008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08" h="144">
                    <a:moveTo>
                      <a:pt x="0" y="144"/>
                    </a:moveTo>
                    <a:cubicBezTo>
                      <a:pt x="180" y="72"/>
                      <a:pt x="360" y="0"/>
                      <a:pt x="528" y="0"/>
                    </a:cubicBezTo>
                    <a:cubicBezTo>
                      <a:pt x="696" y="0"/>
                      <a:pt x="852" y="72"/>
                      <a:pt x="1008" y="144"/>
                    </a:cubicBezTo>
                  </a:path>
                </a:pathLst>
              </a:cu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8" name="Freeform 17"/>
              <p:cNvSpPr>
                <a:spLocks/>
              </p:cNvSpPr>
              <p:nvPr/>
            </p:nvSpPr>
            <p:spPr bwMode="auto">
              <a:xfrm>
                <a:off x="5448" y="1728"/>
                <a:ext cx="216" cy="432"/>
              </a:xfrm>
              <a:custGeom>
                <a:avLst/>
                <a:gdLst>
                  <a:gd name="T0" fmla="*/ 216 w 216"/>
                  <a:gd name="T1" fmla="*/ 0 h 432"/>
                  <a:gd name="T2" fmla="*/ 24 w 216"/>
                  <a:gd name="T3" fmla="*/ 192 h 432"/>
                  <a:gd name="T4" fmla="*/ 72 w 21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216"/>
                  <a:gd name="T10" fmla="*/ 0 h 432"/>
                  <a:gd name="T11" fmla="*/ 216 w 21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" h="432">
                    <a:moveTo>
                      <a:pt x="216" y="0"/>
                    </a:moveTo>
                    <a:cubicBezTo>
                      <a:pt x="132" y="60"/>
                      <a:pt x="48" y="120"/>
                      <a:pt x="24" y="192"/>
                    </a:cubicBezTo>
                    <a:cubicBezTo>
                      <a:pt x="0" y="264"/>
                      <a:pt x="36" y="348"/>
                      <a:pt x="72" y="432"/>
                    </a:cubicBezTo>
                  </a:path>
                </a:pathLst>
              </a:cu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9" name="Freeform 18"/>
              <p:cNvSpPr>
                <a:spLocks/>
              </p:cNvSpPr>
              <p:nvPr/>
            </p:nvSpPr>
            <p:spPr bwMode="auto">
              <a:xfrm>
                <a:off x="4800" y="1616"/>
                <a:ext cx="864" cy="208"/>
              </a:xfrm>
              <a:custGeom>
                <a:avLst/>
                <a:gdLst>
                  <a:gd name="T0" fmla="*/ 0 w 912"/>
                  <a:gd name="T1" fmla="*/ 208 h 208"/>
                  <a:gd name="T2" fmla="*/ 330 w 912"/>
                  <a:gd name="T3" fmla="*/ 16 h 208"/>
                  <a:gd name="T4" fmla="*/ 696 w 912"/>
                  <a:gd name="T5" fmla="*/ 112 h 208"/>
                  <a:gd name="T6" fmla="*/ 0 60000 65536"/>
                  <a:gd name="T7" fmla="*/ 0 60000 65536"/>
                  <a:gd name="T8" fmla="*/ 0 60000 65536"/>
                  <a:gd name="T9" fmla="*/ 0 w 912"/>
                  <a:gd name="T10" fmla="*/ 0 h 208"/>
                  <a:gd name="T11" fmla="*/ 912 w 912"/>
                  <a:gd name="T12" fmla="*/ 208 h 20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12" h="208">
                    <a:moveTo>
                      <a:pt x="0" y="208"/>
                    </a:moveTo>
                    <a:cubicBezTo>
                      <a:pt x="140" y="120"/>
                      <a:pt x="280" y="32"/>
                      <a:pt x="432" y="16"/>
                    </a:cubicBezTo>
                    <a:cubicBezTo>
                      <a:pt x="584" y="0"/>
                      <a:pt x="748" y="56"/>
                      <a:pt x="912" y="112"/>
                    </a:cubicBezTo>
                  </a:path>
                </a:pathLst>
              </a:cu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0" name="Freeform 19"/>
              <p:cNvSpPr>
                <a:spLocks/>
              </p:cNvSpPr>
              <p:nvPr/>
            </p:nvSpPr>
            <p:spPr bwMode="auto">
              <a:xfrm>
                <a:off x="4656" y="1824"/>
                <a:ext cx="144" cy="336"/>
              </a:xfrm>
              <a:custGeom>
                <a:avLst/>
                <a:gdLst>
                  <a:gd name="T0" fmla="*/ 144 w 144"/>
                  <a:gd name="T1" fmla="*/ 0 h 336"/>
                  <a:gd name="T2" fmla="*/ 48 w 144"/>
                  <a:gd name="T3" fmla="*/ 144 h 336"/>
                  <a:gd name="T4" fmla="*/ 0 w 144"/>
                  <a:gd name="T5" fmla="*/ 336 h 33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336"/>
                  <a:gd name="T11" fmla="*/ 144 w 144"/>
                  <a:gd name="T12" fmla="*/ 336 h 3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336">
                    <a:moveTo>
                      <a:pt x="144" y="0"/>
                    </a:moveTo>
                    <a:cubicBezTo>
                      <a:pt x="108" y="44"/>
                      <a:pt x="72" y="88"/>
                      <a:pt x="48" y="144"/>
                    </a:cubicBezTo>
                    <a:cubicBezTo>
                      <a:pt x="24" y="200"/>
                      <a:pt x="12" y="268"/>
                      <a:pt x="0" y="336"/>
                    </a:cubicBezTo>
                  </a:path>
                </a:pathLst>
              </a:cu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57365" name="Object 21"/>
          <p:cNvGraphicFramePr>
            <a:graphicFrameLocks noChangeAspect="1"/>
          </p:cNvGraphicFramePr>
          <p:nvPr/>
        </p:nvGraphicFramePr>
        <p:xfrm>
          <a:off x="457200" y="1150938"/>
          <a:ext cx="3827463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9" name="Equation" r:id="rId5" imgW="1523339" imgH="215806" progId="Equation.3">
                  <p:embed/>
                </p:oleObj>
              </mc:Choice>
              <mc:Fallback>
                <p:oleObj name="Equation" r:id="rId5" imgW="1523339" imgH="215806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50938"/>
                        <a:ext cx="3827463" cy="54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7" name="Text Box 23"/>
          <p:cNvSpPr txBox="1">
            <a:spLocks noChangeArrowheads="1"/>
          </p:cNvSpPr>
          <p:nvPr/>
        </p:nvSpPr>
        <p:spPr bwMode="auto">
          <a:xfrm>
            <a:off x="381000" y="1682750"/>
            <a:ext cx="4708525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若 </a:t>
            </a:r>
            <a:r>
              <a:rPr lang="zh-CN" altLang="en-US">
                <a:sym typeface="Symbol" pitchFamily="18" charset="2"/>
              </a:rPr>
              <a:t> </a:t>
            </a:r>
            <a:r>
              <a:rPr lang="zh-CN" altLang="en-US"/>
              <a:t>取</a:t>
            </a:r>
            <a:r>
              <a:rPr lang="zh-CN" altLang="en-US">
                <a:sym typeface="Symbol" pitchFamily="18" charset="2"/>
              </a:rPr>
              <a:t>为上侧，则  上任 一</a:t>
            </a:r>
          </a:p>
          <a:p>
            <a:pPr>
              <a:lnSpc>
                <a:spcPct val="120000"/>
              </a:lnSpc>
            </a:pPr>
            <a:r>
              <a:rPr lang="zh-CN" altLang="en-US">
                <a:sym typeface="Symbol" pitchFamily="18" charset="2"/>
              </a:rPr>
              <a:t>点处的法向量的方向余弦为</a:t>
            </a:r>
          </a:p>
        </p:txBody>
      </p:sp>
      <p:graphicFrame>
        <p:nvGraphicFramePr>
          <p:cNvPr id="57370" name="Object 26"/>
          <p:cNvGraphicFramePr>
            <a:graphicFrameLocks noChangeAspect="1"/>
          </p:cNvGraphicFramePr>
          <p:nvPr/>
        </p:nvGraphicFramePr>
        <p:xfrm>
          <a:off x="457200" y="2971800"/>
          <a:ext cx="6907213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0" name="Equation" r:id="rId7" imgW="3200400" imgH="508000" progId="Equation.3">
                  <p:embed/>
                </p:oleObj>
              </mc:Choice>
              <mc:Fallback>
                <p:oleObj name="Equation" r:id="rId7" imgW="3200400" imgH="5080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971800"/>
                        <a:ext cx="6907213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6477000" y="533400"/>
            <a:ext cx="2311400" cy="2374900"/>
            <a:chOff x="4080" y="336"/>
            <a:chExt cx="1456" cy="1496"/>
          </a:xfrm>
        </p:grpSpPr>
        <p:sp>
          <p:nvSpPr>
            <p:cNvPr id="14353" name="Line 6"/>
            <p:cNvSpPr>
              <a:spLocks noChangeShapeType="1"/>
            </p:cNvSpPr>
            <p:nvPr/>
          </p:nvSpPr>
          <p:spPr bwMode="auto">
            <a:xfrm>
              <a:off x="4416" y="1392"/>
              <a:ext cx="10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4" name="Line 7"/>
            <p:cNvSpPr>
              <a:spLocks noChangeShapeType="1"/>
            </p:cNvSpPr>
            <p:nvPr/>
          </p:nvSpPr>
          <p:spPr bwMode="auto">
            <a:xfrm flipH="1">
              <a:off x="4080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43" name="Object 9"/>
            <p:cNvGraphicFramePr>
              <a:graphicFrameLocks noChangeAspect="1"/>
            </p:cNvGraphicFramePr>
            <p:nvPr/>
          </p:nvGraphicFramePr>
          <p:xfrm>
            <a:off x="4176" y="1680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31" name="Equation" r:id="rId9" imgW="330120" imgH="304920" progId="Equation.3">
                    <p:embed/>
                  </p:oleObj>
                </mc:Choice>
                <mc:Fallback>
                  <p:oleObj name="Equation" r:id="rId9" imgW="330120" imgH="30492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680"/>
                          <a:ext cx="160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4" name="Object 10"/>
            <p:cNvGraphicFramePr>
              <a:graphicFrameLocks noChangeAspect="1"/>
            </p:cNvGraphicFramePr>
            <p:nvPr/>
          </p:nvGraphicFramePr>
          <p:xfrm>
            <a:off x="5376" y="1440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32" name="Equation" r:id="rId11" imgW="330120" imgH="406440" progId="Equation.3">
                    <p:embed/>
                  </p:oleObj>
                </mc:Choice>
                <mc:Fallback>
                  <p:oleObj name="Equation" r:id="rId11" imgW="330120" imgH="406440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" y="1440"/>
                          <a:ext cx="16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5" name="Object 11"/>
            <p:cNvGraphicFramePr>
              <a:graphicFrameLocks noChangeAspect="1"/>
            </p:cNvGraphicFramePr>
            <p:nvPr/>
          </p:nvGraphicFramePr>
          <p:xfrm>
            <a:off x="4272" y="336"/>
            <a:ext cx="128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33" name="Equation" r:id="rId13" imgW="6486480" imgH="8115480" progId="Equation.3">
                    <p:embed/>
                  </p:oleObj>
                </mc:Choice>
                <mc:Fallback>
                  <p:oleObj name="Equation" r:id="rId13" imgW="6486480" imgH="811548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336"/>
                          <a:ext cx="128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5" name="Line 29"/>
            <p:cNvSpPr>
              <a:spLocks noChangeShapeType="1"/>
            </p:cNvSpPr>
            <p:nvPr/>
          </p:nvSpPr>
          <p:spPr bwMode="auto">
            <a:xfrm flipH="1" flipV="1">
              <a:off x="4416" y="336"/>
              <a:ext cx="0" cy="10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7239000" y="304800"/>
            <a:ext cx="446088" cy="990600"/>
            <a:chOff x="4608" y="144"/>
            <a:chExt cx="281" cy="624"/>
          </a:xfrm>
        </p:grpSpPr>
        <p:sp>
          <p:nvSpPr>
            <p:cNvPr id="14352" name="Line 20"/>
            <p:cNvSpPr>
              <a:spLocks noChangeShapeType="1"/>
            </p:cNvSpPr>
            <p:nvPr/>
          </p:nvSpPr>
          <p:spPr bwMode="auto">
            <a:xfrm flipH="1" flipV="1">
              <a:off x="4608" y="240"/>
              <a:ext cx="144" cy="52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42" name="Object 31"/>
            <p:cNvGraphicFramePr>
              <a:graphicFrameLocks noChangeAspect="1"/>
            </p:cNvGraphicFramePr>
            <p:nvPr/>
          </p:nvGraphicFramePr>
          <p:xfrm>
            <a:off x="4656" y="144"/>
            <a:ext cx="233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34" name="Equation" r:id="rId15" imgW="4455360" imgH="5676840" progId="Equation.3">
                    <p:embed/>
                  </p:oleObj>
                </mc:Choice>
                <mc:Fallback>
                  <p:oleObj name="Equation" r:id="rId15" imgW="4455360" imgH="5676840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44"/>
                          <a:ext cx="233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7378" name="Object 34"/>
          <p:cNvGraphicFramePr>
            <a:graphicFrameLocks noChangeAspect="1"/>
          </p:cNvGraphicFramePr>
          <p:nvPr/>
        </p:nvGraphicFramePr>
        <p:xfrm>
          <a:off x="228600" y="4343400"/>
          <a:ext cx="746760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5" name="Equation" r:id="rId17" imgW="94631760" imgH="12992040" progId="Equation.3">
                  <p:embed/>
                </p:oleObj>
              </mc:Choice>
              <mc:Fallback>
                <p:oleObj name="Equation" r:id="rId17" imgW="94631760" imgH="1299204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343400"/>
                        <a:ext cx="7467600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81" name="Object 37"/>
          <p:cNvGraphicFramePr>
            <a:graphicFrameLocks noChangeAspect="1"/>
          </p:cNvGraphicFramePr>
          <p:nvPr/>
        </p:nvGraphicFramePr>
        <p:xfrm>
          <a:off x="3581400" y="5334000"/>
          <a:ext cx="3505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6" name="Equation" r:id="rId19" imgW="46700280" imgH="12179160" progId="Equation.3">
                  <p:embed/>
                </p:oleObj>
              </mc:Choice>
              <mc:Fallback>
                <p:oleObj name="Equation" r:id="rId19" imgW="46700280" imgH="1217916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334000"/>
                        <a:ext cx="35052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6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828800" y="5410200"/>
            <a:ext cx="3160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FFFF"/>
                </a:solidFill>
              </a:rPr>
              <a:t>对上、下侧都成立</a:t>
            </a:r>
            <a:r>
              <a:rPr lang="en-US" altLang="zh-CN">
                <a:solidFill>
                  <a:srgbClr val="00FFFF"/>
                </a:solidFill>
              </a:rPr>
              <a:t>!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381000" y="304800"/>
            <a:ext cx="7848600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/>
              <a:t>若 </a:t>
            </a:r>
            <a:r>
              <a:rPr lang="zh-CN" altLang="en-US">
                <a:sym typeface="Symbol" pitchFamily="18" charset="2"/>
              </a:rPr>
              <a:t> </a:t>
            </a:r>
            <a:r>
              <a:rPr lang="zh-CN" altLang="en-US"/>
              <a:t>取</a:t>
            </a:r>
            <a:r>
              <a:rPr lang="zh-CN" altLang="en-US">
                <a:sym typeface="Symbol" pitchFamily="18" charset="2"/>
              </a:rPr>
              <a:t>为下侧，则  的法向量的方向余弦为</a:t>
            </a:r>
          </a:p>
        </p:txBody>
      </p:sp>
      <p:graphicFrame>
        <p:nvGraphicFramePr>
          <p:cNvPr id="58374" name="Object 6"/>
          <p:cNvGraphicFramePr>
            <a:graphicFrameLocks noChangeAspect="1"/>
          </p:cNvGraphicFramePr>
          <p:nvPr/>
        </p:nvGraphicFramePr>
        <p:xfrm>
          <a:off x="3657600" y="3352800"/>
          <a:ext cx="35052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2" name="Equation" r:id="rId3" imgW="46700280" imgH="12179160" progId="Equation.3">
                  <p:embed/>
                </p:oleObj>
              </mc:Choice>
              <mc:Fallback>
                <p:oleObj name="Equation" r:id="rId3" imgW="46700280" imgH="121791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352800"/>
                        <a:ext cx="35052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5" name="Object 7"/>
          <p:cNvGraphicFramePr>
            <a:graphicFrameLocks noChangeAspect="1"/>
          </p:cNvGraphicFramePr>
          <p:nvPr/>
        </p:nvGraphicFramePr>
        <p:xfrm>
          <a:off x="609600" y="1143000"/>
          <a:ext cx="666115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3" name="Equation" r:id="rId5" imgW="3086100" imgH="508000" progId="Equation.3">
                  <p:embed/>
                </p:oleObj>
              </mc:Choice>
              <mc:Fallback>
                <p:oleObj name="Equation" r:id="rId5" imgW="3086100" imgH="5080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143000"/>
                        <a:ext cx="6661150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6" name="Object 8"/>
          <p:cNvGraphicFramePr>
            <a:graphicFrameLocks noChangeAspect="1"/>
          </p:cNvGraphicFramePr>
          <p:nvPr/>
        </p:nvGraphicFramePr>
        <p:xfrm>
          <a:off x="268288" y="2438400"/>
          <a:ext cx="7693025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4" name="Equation" r:id="rId7" imgW="97475400" imgH="12992040" progId="Equation.3">
                  <p:embed/>
                </p:oleObj>
              </mc:Choice>
              <mc:Fallback>
                <p:oleObj name="Equation" r:id="rId7" imgW="97475400" imgH="129920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8" y="2438400"/>
                        <a:ext cx="7693025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517525" y="4464050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综上有</a:t>
            </a:r>
          </a:p>
        </p:txBody>
      </p:sp>
      <p:graphicFrame>
        <p:nvGraphicFramePr>
          <p:cNvPr id="58378" name="Object 10"/>
          <p:cNvGraphicFramePr>
            <a:graphicFrameLocks noChangeAspect="1"/>
          </p:cNvGraphicFramePr>
          <p:nvPr/>
        </p:nvGraphicFramePr>
        <p:xfrm>
          <a:off x="1981200" y="4419600"/>
          <a:ext cx="62484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5" name="Equation" r:id="rId9" imgW="83258280" imgH="12179160" progId="Equation.3">
                  <p:embed/>
                </p:oleObj>
              </mc:Choice>
              <mc:Fallback>
                <p:oleObj name="Equation" r:id="rId9" imgW="83258280" imgH="1217916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419600"/>
                        <a:ext cx="62484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519113" y="6062663"/>
            <a:ext cx="3206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类似可得其余两式</a:t>
            </a:r>
            <a:r>
              <a:rPr lang="en-US" altLang="zh-CN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autoUpdateAnimBg="0"/>
      <p:bldP spid="58372" grpId="0" autoUpdateAnimBg="0"/>
      <p:bldP spid="58377" grpId="0" autoUpdateAnimBg="0"/>
      <p:bldP spid="5837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4" name="Object 2"/>
          <p:cNvGraphicFramePr>
            <a:graphicFrameLocks noChangeAspect="1"/>
          </p:cNvGraphicFramePr>
          <p:nvPr/>
        </p:nvGraphicFramePr>
        <p:xfrm>
          <a:off x="990600" y="1219200"/>
          <a:ext cx="5143500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6" name="Equation" r:id="rId3" imgW="164498400" imgH="55664280" progId="Equation.3">
                  <p:embed/>
                </p:oleObj>
              </mc:Choice>
              <mc:Fallback>
                <p:oleObj name="Equation" r:id="rId3" imgW="164498400" imgH="556642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219200"/>
                        <a:ext cx="5143500" cy="173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81000"/>
            <a:ext cx="54102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于是</a:t>
            </a:r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得两类曲面积分间的关系式</a:t>
            </a:r>
          </a:p>
        </p:txBody>
      </p:sp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188913" y="3071813"/>
          <a:ext cx="88233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7" name="Equation" r:id="rId5" imgW="117785160" imgH="7302600" progId="Equation.3">
                  <p:embed/>
                </p:oleObj>
              </mc:Choice>
              <mc:Fallback>
                <p:oleObj name="Equation" r:id="rId5" imgW="117785160" imgH="7302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3" y="3071813"/>
                        <a:ext cx="882332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228600" y="3825875"/>
            <a:ext cx="502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上述关系也可简记为向量形式</a:t>
            </a:r>
          </a:p>
        </p:txBody>
      </p:sp>
      <p:graphicFrame>
        <p:nvGraphicFramePr>
          <p:cNvPr id="59400" name="Object 8"/>
          <p:cNvGraphicFramePr>
            <a:graphicFrameLocks noChangeAspect="1"/>
          </p:cNvGraphicFramePr>
          <p:nvPr/>
        </p:nvGraphicFramePr>
        <p:xfrm>
          <a:off x="5257800" y="3825875"/>
          <a:ext cx="337820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8" name="Equation" r:id="rId7" imgW="48731400" imgH="12179160" progId="Equation.3">
                  <p:embed/>
                </p:oleObj>
              </mc:Choice>
              <mc:Fallback>
                <p:oleObj name="Equation" r:id="rId7" imgW="48731400" imgH="1217916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825875"/>
                        <a:ext cx="3378200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1" name="Object 9"/>
          <p:cNvGraphicFramePr>
            <a:graphicFrameLocks noChangeAspect="1"/>
          </p:cNvGraphicFramePr>
          <p:nvPr/>
        </p:nvGraphicFramePr>
        <p:xfrm>
          <a:off x="323850" y="4583113"/>
          <a:ext cx="324008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9" name="公式" r:id="rId9" imgW="1384300" imgH="241300" progId="Equation.3">
                  <p:embed/>
                </p:oleObj>
              </mc:Choice>
              <mc:Fallback>
                <p:oleObj name="公式" r:id="rId9" imgW="1384300" imgH="2413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583113"/>
                        <a:ext cx="3240088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2" name="Object 10"/>
          <p:cNvGraphicFramePr>
            <a:graphicFrameLocks noChangeAspect="1"/>
          </p:cNvGraphicFramePr>
          <p:nvPr/>
        </p:nvGraphicFramePr>
        <p:xfrm>
          <a:off x="3492500" y="4600575"/>
          <a:ext cx="512445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0" name="公式" r:id="rId11" imgW="70666200" imgH="7709040" progId="Equation.3">
                  <p:embed/>
                </p:oleObj>
              </mc:Choice>
              <mc:Fallback>
                <p:oleObj name="公式" r:id="rId11" imgW="70666200" imgH="77090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600575"/>
                        <a:ext cx="512445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3" name="Text Box 11"/>
          <p:cNvSpPr txBox="1">
            <a:spLocks noChangeArrowheads="1"/>
          </p:cNvSpPr>
          <p:nvPr/>
        </p:nvSpPr>
        <p:spPr bwMode="auto">
          <a:xfrm>
            <a:off x="228600" y="5273675"/>
            <a:ext cx="28622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称为</a:t>
            </a:r>
            <a:r>
              <a:rPr lang="zh-CN" altLang="en-US">
                <a:solidFill>
                  <a:srgbClr val="00FFFF"/>
                </a:solidFill>
              </a:rPr>
              <a:t>有向曲面元</a:t>
            </a:r>
            <a:r>
              <a:rPr lang="zh-CN" altLang="en-US"/>
              <a:t> 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8" grpId="0" autoUpdateAnimBg="0"/>
      <p:bldP spid="5940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382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3.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304800" y="2667000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  <a:endParaRPr lang="en-US" altLang="zh-CN" b="0"/>
          </a:p>
        </p:txBody>
      </p:sp>
      <p:graphicFrame>
        <p:nvGraphicFramePr>
          <p:cNvPr id="17410" name="Object 0"/>
          <p:cNvGraphicFramePr>
            <a:graphicFrameLocks noChangeAspect="1"/>
          </p:cNvGraphicFramePr>
          <p:nvPr/>
        </p:nvGraphicFramePr>
        <p:xfrm>
          <a:off x="381000" y="304800"/>
          <a:ext cx="8382000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0" name="Equation" r:id="rId3" imgW="3594100" imgH="952500" progId="Equation.3">
                  <p:embed/>
                </p:oleObj>
              </mc:Choice>
              <mc:Fallback>
                <p:oleObj name="Equation" r:id="rId3" imgW="3594100" imgH="9525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04800"/>
                        <a:ext cx="8382000" cy="212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5" name="Object 1"/>
          <p:cNvGraphicFramePr>
            <a:graphicFrameLocks noChangeAspect="1"/>
          </p:cNvGraphicFramePr>
          <p:nvPr/>
        </p:nvGraphicFramePr>
        <p:xfrm>
          <a:off x="1066800" y="2497138"/>
          <a:ext cx="396240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1" name="Equation" r:id="rId5" imgW="1790700" imgH="406400" progId="Equation.3">
                  <p:embed/>
                </p:oleObj>
              </mc:Choice>
              <mc:Fallback>
                <p:oleObj name="Equation" r:id="rId5" imgW="1790700" imgH="4064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497138"/>
                        <a:ext cx="3962400" cy="90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6553200" y="2514600"/>
            <a:ext cx="1828800" cy="2057400"/>
            <a:chOff x="4128" y="1584"/>
            <a:chExt cx="1152" cy="1296"/>
          </a:xfrm>
        </p:grpSpPr>
        <p:sp>
          <p:nvSpPr>
            <p:cNvPr id="17424" name="Line 11"/>
            <p:cNvSpPr>
              <a:spLocks noChangeShapeType="1"/>
            </p:cNvSpPr>
            <p:nvPr/>
          </p:nvSpPr>
          <p:spPr bwMode="auto">
            <a:xfrm flipH="1">
              <a:off x="4128" y="2496"/>
              <a:ext cx="432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5" name="Line 12"/>
            <p:cNvSpPr>
              <a:spLocks noChangeShapeType="1"/>
            </p:cNvSpPr>
            <p:nvPr/>
          </p:nvSpPr>
          <p:spPr bwMode="auto">
            <a:xfrm>
              <a:off x="4560" y="2496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6" name="Line 13"/>
            <p:cNvSpPr>
              <a:spLocks noChangeShapeType="1"/>
            </p:cNvSpPr>
            <p:nvPr/>
          </p:nvSpPr>
          <p:spPr bwMode="auto">
            <a:xfrm flipV="1">
              <a:off x="4560" y="1584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7" name="Freeform 14"/>
            <p:cNvSpPr>
              <a:spLocks/>
            </p:cNvSpPr>
            <p:nvPr/>
          </p:nvSpPr>
          <p:spPr bwMode="auto">
            <a:xfrm>
              <a:off x="4176" y="1824"/>
              <a:ext cx="384" cy="672"/>
            </a:xfrm>
            <a:custGeom>
              <a:avLst/>
              <a:gdLst>
                <a:gd name="T0" fmla="*/ 0 w 384"/>
                <a:gd name="T1" fmla="*/ 0 h 672"/>
                <a:gd name="T2" fmla="*/ 96 w 384"/>
                <a:gd name="T3" fmla="*/ 384 h 672"/>
                <a:gd name="T4" fmla="*/ 240 w 384"/>
                <a:gd name="T5" fmla="*/ 624 h 672"/>
                <a:gd name="T6" fmla="*/ 384 w 384"/>
                <a:gd name="T7" fmla="*/ 672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672"/>
                <a:gd name="T14" fmla="*/ 384 w 384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672">
                  <a:moveTo>
                    <a:pt x="0" y="0"/>
                  </a:moveTo>
                  <a:cubicBezTo>
                    <a:pt x="28" y="140"/>
                    <a:pt x="56" y="280"/>
                    <a:pt x="96" y="384"/>
                  </a:cubicBezTo>
                  <a:cubicBezTo>
                    <a:pt x="136" y="488"/>
                    <a:pt x="192" y="576"/>
                    <a:pt x="240" y="624"/>
                  </a:cubicBezTo>
                  <a:cubicBezTo>
                    <a:pt x="288" y="672"/>
                    <a:pt x="336" y="672"/>
                    <a:pt x="384" y="672"/>
                  </a:cubicBezTo>
                </a:path>
              </a:pathLst>
            </a:custGeom>
            <a:noFill/>
            <a:ln w="28575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8" name="Freeform 15"/>
            <p:cNvSpPr>
              <a:spLocks/>
            </p:cNvSpPr>
            <p:nvPr/>
          </p:nvSpPr>
          <p:spPr bwMode="auto">
            <a:xfrm flipH="1">
              <a:off x="4560" y="1824"/>
              <a:ext cx="384" cy="672"/>
            </a:xfrm>
            <a:custGeom>
              <a:avLst/>
              <a:gdLst>
                <a:gd name="T0" fmla="*/ 0 w 384"/>
                <a:gd name="T1" fmla="*/ 0 h 672"/>
                <a:gd name="T2" fmla="*/ 96 w 384"/>
                <a:gd name="T3" fmla="*/ 384 h 672"/>
                <a:gd name="T4" fmla="*/ 240 w 384"/>
                <a:gd name="T5" fmla="*/ 624 h 672"/>
                <a:gd name="T6" fmla="*/ 384 w 384"/>
                <a:gd name="T7" fmla="*/ 672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672"/>
                <a:gd name="T14" fmla="*/ 384 w 384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672">
                  <a:moveTo>
                    <a:pt x="0" y="0"/>
                  </a:moveTo>
                  <a:cubicBezTo>
                    <a:pt x="28" y="140"/>
                    <a:pt x="56" y="280"/>
                    <a:pt x="96" y="384"/>
                  </a:cubicBezTo>
                  <a:cubicBezTo>
                    <a:pt x="136" y="488"/>
                    <a:pt x="192" y="576"/>
                    <a:pt x="240" y="624"/>
                  </a:cubicBezTo>
                  <a:cubicBezTo>
                    <a:pt x="288" y="672"/>
                    <a:pt x="336" y="672"/>
                    <a:pt x="384" y="672"/>
                  </a:cubicBezTo>
                </a:path>
              </a:pathLst>
            </a:custGeom>
            <a:noFill/>
            <a:ln w="28575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9" name="Oval 16"/>
            <p:cNvSpPr>
              <a:spLocks noChangeArrowheads="1"/>
            </p:cNvSpPr>
            <p:nvPr/>
          </p:nvSpPr>
          <p:spPr bwMode="auto">
            <a:xfrm>
              <a:off x="4176" y="1776"/>
              <a:ext cx="768" cy="144"/>
            </a:xfrm>
            <a:prstGeom prst="ellips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0433" name="Oval 17"/>
          <p:cNvSpPr>
            <a:spLocks noChangeArrowheads="1"/>
          </p:cNvSpPr>
          <p:nvPr/>
        </p:nvSpPr>
        <p:spPr bwMode="auto">
          <a:xfrm>
            <a:off x="6629400" y="3810000"/>
            <a:ext cx="1219200" cy="228600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7543800" y="3276600"/>
            <a:ext cx="977900" cy="469900"/>
            <a:chOff x="4800" y="2112"/>
            <a:chExt cx="616" cy="296"/>
          </a:xfrm>
        </p:grpSpPr>
        <p:sp>
          <p:nvSpPr>
            <p:cNvPr id="17423" name="Line 18"/>
            <p:cNvSpPr>
              <a:spLocks noChangeShapeType="1"/>
            </p:cNvSpPr>
            <p:nvPr/>
          </p:nvSpPr>
          <p:spPr bwMode="auto">
            <a:xfrm>
              <a:off x="4800" y="2112"/>
              <a:ext cx="384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416" name="Object 6"/>
            <p:cNvGraphicFramePr>
              <a:graphicFrameLocks noChangeAspect="1"/>
            </p:cNvGraphicFramePr>
            <p:nvPr/>
          </p:nvGraphicFramePr>
          <p:xfrm>
            <a:off x="5184" y="2112"/>
            <a:ext cx="23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2" name="Equation" r:id="rId7" imgW="4455360" imgH="5676840" progId="Equation.3">
                    <p:embed/>
                  </p:oleObj>
                </mc:Choice>
                <mc:Fallback>
                  <p:oleObj name="Equation" r:id="rId7" imgW="4455360" imgH="567684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2112"/>
                          <a:ext cx="232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2706" name="Object 2"/>
          <p:cNvGraphicFramePr>
            <a:graphicFrameLocks noChangeAspect="1"/>
          </p:cNvGraphicFramePr>
          <p:nvPr/>
        </p:nvGraphicFramePr>
        <p:xfrm>
          <a:off x="533400" y="4724400"/>
          <a:ext cx="2592388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3" name="Equation" r:id="rId9" imgW="37357560" imgH="10147320" progId="Equation.3">
                  <p:embed/>
                </p:oleObj>
              </mc:Choice>
              <mc:Fallback>
                <p:oleObj name="Equation" r:id="rId9" imgW="37357560" imgH="1014732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724400"/>
                        <a:ext cx="2592388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3124200" y="4724400"/>
          <a:ext cx="33528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4" name="Equation" r:id="rId11" imgW="45481680" imgH="10147320" progId="Equation.3">
                  <p:embed/>
                </p:oleObj>
              </mc:Choice>
              <mc:Fallback>
                <p:oleObj name="Equation" r:id="rId11" imgW="45481680" imgH="1014732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724400"/>
                        <a:ext cx="3352800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3200400" y="5486400"/>
          <a:ext cx="3733800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5" name="Equation" r:id="rId13" imgW="53199360" imgH="13804920" progId="Equation.3">
                  <p:embed/>
                </p:oleObj>
              </mc:Choice>
              <mc:Fallback>
                <p:oleObj name="Equation" r:id="rId13" imgW="53199360" imgH="1380492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486400"/>
                        <a:ext cx="3733800" cy="969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44" name="Rectangle 28"/>
          <p:cNvSpPr>
            <a:spLocks noChangeArrowheads="1"/>
          </p:cNvSpPr>
          <p:nvPr/>
        </p:nvSpPr>
        <p:spPr bwMode="auto">
          <a:xfrm>
            <a:off x="457200" y="4114800"/>
            <a:ext cx="464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利用两类曲面积分的联系</a:t>
            </a:r>
            <a:r>
              <a:rPr lang="en-US" altLang="zh-CN"/>
              <a:t>, </a:t>
            </a:r>
            <a:r>
              <a:rPr lang="zh-CN" altLang="en-US"/>
              <a:t>有</a:t>
            </a:r>
          </a:p>
        </p:txBody>
      </p:sp>
      <p:graphicFrame>
        <p:nvGraphicFramePr>
          <p:cNvPr id="72709" name="Object 5"/>
          <p:cNvGraphicFramePr>
            <a:graphicFrameLocks noChangeAspect="1"/>
          </p:cNvGraphicFramePr>
          <p:nvPr/>
        </p:nvGraphicFramePr>
        <p:xfrm>
          <a:off x="1066800" y="3505200"/>
          <a:ext cx="250507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6" name="Equation" r:id="rId15" imgW="35732880" imgH="8115480" progId="Equation.3">
                  <p:embed/>
                </p:oleObj>
              </mc:Choice>
              <mc:Fallback>
                <p:oleObj name="Equation" r:id="rId15" imgW="35732880" imgH="811548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505200"/>
                        <a:ext cx="2505075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0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autoUpdateAnimBg="0"/>
      <p:bldP spid="60433" grpId="0" animBg="1"/>
      <p:bldP spid="6044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5105400" cy="685800"/>
          </a:xfrm>
        </p:spPr>
        <p:txBody>
          <a:bodyPr/>
          <a:lstStyle/>
          <a:p>
            <a:pPr eaLnBrk="1" hangingPunct="1"/>
            <a:r>
              <a:rPr lang="zh-CN" altLang="en-US" sz="3200" b="1" dirty="0" smtClean="0">
                <a:ea typeface="楷体_GB2312" pitchFamily="49" charset="-122"/>
              </a:rPr>
              <a:t>有向曲面及曲面元素的投影</a:t>
            </a:r>
          </a:p>
        </p:txBody>
      </p:sp>
      <p:sp>
        <p:nvSpPr>
          <p:cNvPr id="3200" name="Text Box 128"/>
          <p:cNvSpPr txBox="1">
            <a:spLocks noChangeArrowheads="1"/>
          </p:cNvSpPr>
          <p:nvPr/>
        </p:nvSpPr>
        <p:spPr bwMode="auto">
          <a:xfrm>
            <a:off x="685800" y="1312863"/>
            <a:ext cx="213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•  </a:t>
            </a:r>
            <a:r>
              <a:rPr lang="zh-CN" altLang="en-US"/>
              <a:t>曲面分类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3201" name="Text Box 129"/>
          <p:cNvSpPr txBox="1">
            <a:spLocks noChangeArrowheads="1"/>
          </p:cNvSpPr>
          <p:nvPr/>
        </p:nvSpPr>
        <p:spPr bwMode="auto">
          <a:xfrm>
            <a:off x="2700338" y="1004888"/>
            <a:ext cx="17954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双侧曲面</a:t>
            </a:r>
          </a:p>
        </p:txBody>
      </p:sp>
      <p:sp>
        <p:nvSpPr>
          <p:cNvPr id="3202" name="Text Box 130"/>
          <p:cNvSpPr txBox="1">
            <a:spLocks noChangeArrowheads="1"/>
          </p:cNvSpPr>
          <p:nvPr/>
        </p:nvSpPr>
        <p:spPr bwMode="auto">
          <a:xfrm>
            <a:off x="2700338" y="1614488"/>
            <a:ext cx="19478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单侧曲面</a:t>
            </a:r>
          </a:p>
        </p:txBody>
      </p:sp>
      <p:sp>
        <p:nvSpPr>
          <p:cNvPr id="3203" name="Text Box 131"/>
          <p:cNvSpPr txBox="1">
            <a:spLocks noChangeArrowheads="1"/>
          </p:cNvSpPr>
          <p:nvPr/>
        </p:nvSpPr>
        <p:spPr bwMode="auto">
          <a:xfrm>
            <a:off x="785786" y="4143380"/>
            <a:ext cx="2362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</a:rPr>
              <a:t>莫比乌斯带</a:t>
            </a:r>
          </a:p>
        </p:txBody>
      </p:sp>
      <p:sp>
        <p:nvSpPr>
          <p:cNvPr id="3204" name="Text Box 132"/>
          <p:cNvSpPr txBox="1">
            <a:spLocks noChangeArrowheads="1"/>
          </p:cNvSpPr>
          <p:nvPr/>
        </p:nvSpPr>
        <p:spPr bwMode="auto">
          <a:xfrm>
            <a:off x="6781800" y="4953000"/>
            <a:ext cx="2209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accent2"/>
                </a:solidFill>
              </a:rPr>
              <a:t>曲面分上侧和下侧</a:t>
            </a:r>
          </a:p>
        </p:txBody>
      </p:sp>
      <p:pic>
        <p:nvPicPr>
          <p:cNvPr id="3205" name="Picture 13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50" y="2895600"/>
            <a:ext cx="2343150" cy="200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06" name="Picture 13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2900363"/>
            <a:ext cx="233997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07" name="Picture 13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2143116"/>
            <a:ext cx="2627313" cy="202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08" name="Text Box 136"/>
          <p:cNvSpPr txBox="1">
            <a:spLocks noChangeArrowheads="1"/>
          </p:cNvSpPr>
          <p:nvPr/>
        </p:nvSpPr>
        <p:spPr bwMode="auto">
          <a:xfrm>
            <a:off x="6553200" y="1295400"/>
            <a:ext cx="2057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accent2"/>
                </a:solidFill>
              </a:rPr>
              <a:t>曲面分内侧和外侧</a:t>
            </a:r>
          </a:p>
        </p:txBody>
      </p:sp>
      <p:sp>
        <p:nvSpPr>
          <p:cNvPr id="3209" name="Text Box 137"/>
          <p:cNvSpPr txBox="1">
            <a:spLocks noChangeArrowheads="1"/>
          </p:cNvSpPr>
          <p:nvPr/>
        </p:nvSpPr>
        <p:spPr bwMode="auto">
          <a:xfrm>
            <a:off x="4114800" y="4953000"/>
            <a:ext cx="2209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accent2"/>
                </a:solidFill>
              </a:rPr>
              <a:t>曲面分左侧和右侧</a:t>
            </a:r>
          </a:p>
        </p:txBody>
      </p:sp>
      <p:pic>
        <p:nvPicPr>
          <p:cNvPr id="3210" name="Picture 13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76800" y="990600"/>
            <a:ext cx="1547813" cy="157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11" name="AutoShape 139"/>
          <p:cNvSpPr>
            <a:spLocks/>
          </p:cNvSpPr>
          <p:nvPr/>
        </p:nvSpPr>
        <p:spPr bwMode="auto">
          <a:xfrm>
            <a:off x="2590800" y="1141413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2" name="Text Box 140"/>
          <p:cNvSpPr txBox="1">
            <a:spLocks noChangeArrowheads="1"/>
          </p:cNvSpPr>
          <p:nvPr/>
        </p:nvSpPr>
        <p:spPr bwMode="auto">
          <a:xfrm>
            <a:off x="642910" y="4643446"/>
            <a:ext cx="2608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(</a:t>
            </a:r>
            <a:r>
              <a:rPr lang="zh-CN" altLang="en-US" sz="2400" dirty="0"/>
              <a:t>单侧曲面的典型</a:t>
            </a:r>
            <a:r>
              <a:rPr lang="en-US" altLang="zh-CN" sz="2400" dirty="0"/>
              <a:t>) </a:t>
            </a:r>
          </a:p>
        </p:txBody>
      </p:sp>
      <p:pic>
        <p:nvPicPr>
          <p:cNvPr id="16" name="图片 3" descr="03_11_53_25_125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5786" y="5072063"/>
            <a:ext cx="2381250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0" grpId="0" autoUpdateAnimBg="0"/>
      <p:bldP spid="3201" grpId="0" autoUpdateAnimBg="0"/>
      <p:bldP spid="3202" grpId="0" autoUpdateAnimBg="0"/>
      <p:bldP spid="3203" grpId="0" autoUpdateAnimBg="0"/>
      <p:bldP spid="3204" grpId="0" autoUpdateAnimBg="0"/>
      <p:bldP spid="3208" grpId="0" autoUpdateAnimBg="0"/>
      <p:bldP spid="3209" grpId="0" autoUpdateAnimBg="0"/>
      <p:bldP spid="3211" grpId="0" animBg="1"/>
      <p:bldP spid="3212" grpId="0" build="p" autoUpdateAnimBg="0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0"/>
          <p:cNvGraphicFramePr>
            <a:graphicFrameLocks noChangeAspect="1"/>
          </p:cNvGraphicFramePr>
          <p:nvPr/>
        </p:nvGraphicFramePr>
        <p:xfrm>
          <a:off x="1403350" y="0"/>
          <a:ext cx="26670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4" name="Equation" r:id="rId3" imgW="1205977" imgH="406224" progId="Equation.3">
                  <p:embed/>
                </p:oleObj>
              </mc:Choice>
              <mc:Fallback>
                <p:oleObj name="Equation" r:id="rId3" imgW="1205977" imgH="406224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0"/>
                        <a:ext cx="2667000" cy="89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3" name="Line 5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3729" name="Object 1"/>
          <p:cNvGraphicFramePr>
            <a:graphicFrameLocks noChangeAspect="1"/>
          </p:cNvGraphicFramePr>
          <p:nvPr/>
        </p:nvGraphicFramePr>
        <p:xfrm>
          <a:off x="1143000" y="990600"/>
          <a:ext cx="3048000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5" name="Equation" r:id="rId5" imgW="1384300" imgH="482600" progId="Equation.3">
                  <p:embed/>
                </p:oleObj>
              </mc:Choice>
              <mc:Fallback>
                <p:oleObj name="Equation" r:id="rId5" imgW="1384300" imgH="4826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990600"/>
                        <a:ext cx="3048000" cy="1062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0" name="Object 2"/>
          <p:cNvGraphicFramePr>
            <a:graphicFrameLocks noChangeAspect="1"/>
          </p:cNvGraphicFramePr>
          <p:nvPr/>
        </p:nvGraphicFramePr>
        <p:xfrm>
          <a:off x="4572000" y="914400"/>
          <a:ext cx="32766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6" name="Equation" r:id="rId7" imgW="1371600" imgH="482600" progId="Equation.3">
                  <p:embed/>
                </p:oleObj>
              </mc:Choice>
              <mc:Fallback>
                <p:oleObj name="Equation" r:id="rId7" imgW="1371600" imgH="482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914400"/>
                        <a:ext cx="3276600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457200" y="114300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又</a:t>
            </a:r>
          </a:p>
        </p:txBody>
      </p:sp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533400" y="2057400"/>
          <a:ext cx="65659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7" name="Equation" r:id="rId9" imgW="94631760" imgH="13804920" progId="Equation.3">
                  <p:embed/>
                </p:oleObj>
              </mc:Choice>
              <mc:Fallback>
                <p:oleObj name="Equation" r:id="rId9" imgW="94631760" imgH="1380492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057400"/>
                        <a:ext cx="6565900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2" name="Object 4"/>
          <p:cNvGraphicFramePr>
            <a:graphicFrameLocks noChangeAspect="1"/>
          </p:cNvGraphicFramePr>
          <p:nvPr/>
        </p:nvGraphicFramePr>
        <p:xfrm>
          <a:off x="3429000" y="3048000"/>
          <a:ext cx="3719513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8" name="Equation" r:id="rId11" imgW="53605800" imgH="10147320" progId="Equation.3">
                  <p:embed/>
                </p:oleObj>
              </mc:Choice>
              <mc:Fallback>
                <p:oleObj name="Equation" r:id="rId11" imgW="53605800" imgH="1014732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048000"/>
                        <a:ext cx="3719513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2" name="Text Box 12"/>
          <p:cNvSpPr txBox="1">
            <a:spLocks noChangeArrowheads="1"/>
          </p:cNvSpPr>
          <p:nvPr/>
        </p:nvSpPr>
        <p:spPr bwMode="auto">
          <a:xfrm>
            <a:off x="457200" y="38100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故原积分</a:t>
            </a:r>
          </a:p>
        </p:txBody>
      </p:sp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2057400" y="3810000"/>
          <a:ext cx="512762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9" name="Equation" r:id="rId13" imgW="73915560" imgH="10147320" progId="Equation.3">
                  <p:embed/>
                </p:oleObj>
              </mc:Choice>
              <mc:Fallback>
                <p:oleObj name="Equation" r:id="rId13" imgW="73915560" imgH="1014732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810000"/>
                        <a:ext cx="5127625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4" name="Object 6"/>
          <p:cNvGraphicFramePr>
            <a:graphicFrameLocks noChangeAspect="1"/>
          </p:cNvGraphicFramePr>
          <p:nvPr/>
        </p:nvGraphicFramePr>
        <p:xfrm>
          <a:off x="688975" y="4570413"/>
          <a:ext cx="7766050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0" name="Equation" r:id="rId15" imgW="105599160" imgH="12992040" progId="Equation.3">
                  <p:embed/>
                </p:oleObj>
              </mc:Choice>
              <mc:Fallback>
                <p:oleObj name="Equation" r:id="rId15" imgW="105599160" imgH="1299204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4570413"/>
                        <a:ext cx="7766050" cy="957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5" name="Object 7"/>
          <p:cNvGraphicFramePr>
            <a:graphicFrameLocks noChangeAspect="1"/>
          </p:cNvGraphicFramePr>
          <p:nvPr/>
        </p:nvGraphicFramePr>
        <p:xfrm>
          <a:off x="4495800" y="228600"/>
          <a:ext cx="22796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1" name="Equation" r:id="rId17" imgW="28827360" imgH="6489720" progId="Equation.3">
                  <p:embed/>
                </p:oleObj>
              </mc:Choice>
              <mc:Fallback>
                <p:oleObj name="Equation" r:id="rId17" imgW="28827360" imgH="648972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28600"/>
                        <a:ext cx="227965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6" name="Object 8"/>
          <p:cNvGraphicFramePr>
            <a:graphicFrameLocks noChangeAspect="1"/>
          </p:cNvGraphicFramePr>
          <p:nvPr/>
        </p:nvGraphicFramePr>
        <p:xfrm>
          <a:off x="685800" y="5486400"/>
          <a:ext cx="716915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2" name="Equation" r:id="rId19" imgW="97475400" imgH="12992040" progId="Equation.3">
                  <p:embed/>
                </p:oleObj>
              </mc:Choice>
              <mc:Fallback>
                <p:oleObj name="Equation" r:id="rId19" imgW="97475400" imgH="1299204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486400"/>
                        <a:ext cx="7169150" cy="957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8" grpId="0" autoUpdateAnimBg="0"/>
      <p:bldP spid="6145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574677"/>
              </p:ext>
            </p:extLst>
          </p:nvPr>
        </p:nvGraphicFramePr>
        <p:xfrm>
          <a:off x="381000" y="3270969"/>
          <a:ext cx="6154738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8" name="Equation" r:id="rId3" imgW="83664360" imgH="12992040" progId="Equation.DSMT4">
                  <p:embed/>
                </p:oleObj>
              </mc:Choice>
              <mc:Fallback>
                <p:oleObj name="Equation" r:id="rId3" imgW="83664360" imgH="129920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270969"/>
                        <a:ext cx="6154738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487263"/>
              </p:ext>
            </p:extLst>
          </p:nvPr>
        </p:nvGraphicFramePr>
        <p:xfrm>
          <a:off x="1905000" y="4261569"/>
          <a:ext cx="3200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9" name="Equation" r:id="rId5" imgW="1396394" imgH="342751" progId="Equation.3">
                  <p:embed/>
                </p:oleObj>
              </mc:Choice>
              <mc:Fallback>
                <p:oleObj name="Equation" r:id="rId5" imgW="1396394" imgH="342751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261569"/>
                        <a:ext cx="32004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554331"/>
              </p:ext>
            </p:extLst>
          </p:nvPr>
        </p:nvGraphicFramePr>
        <p:xfrm>
          <a:off x="467544" y="257329"/>
          <a:ext cx="716915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0" name="Equation" r:id="rId7" imgW="97475400" imgH="12992040" progId="Equation.3">
                  <p:embed/>
                </p:oleObj>
              </mc:Choice>
              <mc:Fallback>
                <p:oleObj name="Equation" r:id="rId7" imgW="97475400" imgH="129920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57329"/>
                        <a:ext cx="7169150" cy="957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6011863" y="4304432"/>
            <a:ext cx="1962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FFFF"/>
                </a:solidFill>
              </a:rPr>
              <a:t>轮换对称性</a:t>
            </a:r>
          </a:p>
        </p:txBody>
      </p:sp>
      <p:graphicFrame>
        <p:nvGraphicFramePr>
          <p:cNvPr id="6349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905438"/>
              </p:ext>
            </p:extLst>
          </p:nvPr>
        </p:nvGraphicFramePr>
        <p:xfrm>
          <a:off x="1905000" y="5175969"/>
          <a:ext cx="24384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1" name="Equation" r:id="rId9" imgW="34108200" imgH="10553760" progId="Equation.3">
                  <p:embed/>
                </p:oleObj>
              </mc:Choice>
              <mc:Fallback>
                <p:oleObj name="Equation" r:id="rId9" imgW="34108200" imgH="1055376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175969"/>
                        <a:ext cx="2438400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803813"/>
              </p:ext>
            </p:extLst>
          </p:nvPr>
        </p:nvGraphicFramePr>
        <p:xfrm>
          <a:off x="1905000" y="6090369"/>
          <a:ext cx="8382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2" name="Equation" r:id="rId11" imgW="10954800" imgH="5676840" progId="Equation.3">
                  <p:embed/>
                </p:oleObj>
              </mc:Choice>
              <mc:Fallback>
                <p:oleObj name="Equation" r:id="rId11" imgW="10954800" imgH="567684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6090369"/>
                        <a:ext cx="83820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01249"/>
              </p:ext>
            </p:extLst>
          </p:nvPr>
        </p:nvGraphicFramePr>
        <p:xfrm>
          <a:off x="381000" y="1207010"/>
          <a:ext cx="843756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3" name="Equation" r:id="rId13" imgW="3682800" imgH="406080" progId="Equation.DSMT4">
                  <p:embed/>
                </p:oleObj>
              </mc:Choice>
              <mc:Fallback>
                <p:oleObj name="Equation" r:id="rId13" imgW="36828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207010"/>
                        <a:ext cx="8437562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529367"/>
              </p:ext>
            </p:extLst>
          </p:nvPr>
        </p:nvGraphicFramePr>
        <p:xfrm>
          <a:off x="368263" y="2282382"/>
          <a:ext cx="7799388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4" name="Equation" r:id="rId15" imgW="3403440" imgH="406080" progId="Equation.DSMT4">
                  <p:embed/>
                </p:oleObj>
              </mc:Choice>
              <mc:Fallback>
                <p:oleObj name="Equation" r:id="rId15" imgW="34034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263" y="2282382"/>
                        <a:ext cx="7799388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0" y="304800"/>
            <a:ext cx="1219200" cy="6096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rgbClr val="FF9933"/>
                </a:solidFill>
                <a:ea typeface="楷体_GB2312" pitchFamily="49" charset="-122"/>
              </a:rPr>
              <a:t>小结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04800" y="1219200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/>
              <a:t>1. </a:t>
            </a:r>
            <a:r>
              <a:rPr lang="zh-CN" altLang="en-US"/>
              <a:t>对坐标的曲面积分的计算法</a:t>
            </a:r>
          </a:p>
        </p:txBody>
      </p:sp>
      <p:graphicFrame>
        <p:nvGraphicFramePr>
          <p:cNvPr id="12314" name="Object 26"/>
          <p:cNvGraphicFramePr>
            <a:graphicFrameLocks noChangeAspect="1"/>
          </p:cNvGraphicFramePr>
          <p:nvPr/>
        </p:nvGraphicFramePr>
        <p:xfrm>
          <a:off x="655638" y="2590800"/>
          <a:ext cx="7377112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2" name="Equation" r:id="rId3" imgW="2971800" imgH="342900" progId="Equation.3">
                  <p:embed/>
                </p:oleObj>
              </mc:Choice>
              <mc:Fallback>
                <p:oleObj name="Equation" r:id="rId3" imgW="2971800" imgH="3429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8" y="2590800"/>
                        <a:ext cx="7377112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609600" y="1905000"/>
            <a:ext cx="2827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对 </a:t>
            </a:r>
            <a:r>
              <a:rPr lang="zh-CN" altLang="en-US">
                <a:sym typeface="Symbol" pitchFamily="18" charset="2"/>
              </a:rPr>
              <a:t> ：</a:t>
            </a:r>
            <a:r>
              <a:rPr lang="en-US" altLang="zh-CN" i="1">
                <a:sym typeface="Symbol" pitchFamily="18" charset="2"/>
              </a:rPr>
              <a:t>z </a:t>
            </a:r>
            <a:r>
              <a:rPr lang="en-US" altLang="zh-CN">
                <a:sym typeface="Symbol" pitchFamily="18" charset="2"/>
              </a:rPr>
              <a:t>= </a:t>
            </a:r>
            <a:r>
              <a:rPr lang="en-US" altLang="zh-CN" i="1">
                <a:sym typeface="Symbol" pitchFamily="18" charset="2"/>
              </a:rPr>
              <a:t>z </a:t>
            </a:r>
            <a:r>
              <a:rPr lang="en-US" altLang="zh-CN">
                <a:sym typeface="Symbol" pitchFamily="18" charset="2"/>
              </a:rPr>
              <a:t>(</a:t>
            </a:r>
            <a:r>
              <a:rPr lang="en-US" altLang="zh-CN" i="1">
                <a:sym typeface="Symbol" pitchFamily="18" charset="2"/>
              </a:rPr>
              <a:t>x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>
                <a:sym typeface="Symbol" pitchFamily="18" charset="2"/>
              </a:rPr>
              <a:t>y</a:t>
            </a:r>
            <a:r>
              <a:rPr lang="en-US" altLang="zh-CN">
                <a:sym typeface="Symbol" pitchFamily="18" charset="2"/>
              </a:rPr>
              <a:t>)</a:t>
            </a:r>
            <a:endParaRPr lang="en-US" altLang="zh-CN"/>
          </a:p>
        </p:txBody>
      </p:sp>
      <p:sp>
        <p:nvSpPr>
          <p:cNvPr id="12316" name="Rectangle 28"/>
          <p:cNvSpPr>
            <a:spLocks noChangeArrowheads="1"/>
          </p:cNvSpPr>
          <p:nvPr/>
        </p:nvSpPr>
        <p:spPr bwMode="auto">
          <a:xfrm>
            <a:off x="457200" y="5105400"/>
            <a:ext cx="8458200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/>
              <a:t>      </a:t>
            </a:r>
            <a:r>
              <a:rPr lang="en-US" altLang="zh-CN">
                <a:sym typeface="Symbol" pitchFamily="18" charset="2"/>
              </a:rPr>
              <a:t> </a:t>
            </a:r>
            <a:r>
              <a:rPr lang="zh-CN" altLang="en-US">
                <a:sym typeface="Symbol" pitchFamily="18" charset="2"/>
              </a:rPr>
              <a:t>取</a:t>
            </a:r>
            <a:r>
              <a:rPr lang="zh-CN" altLang="en-US">
                <a:solidFill>
                  <a:srgbClr val="00FFFF"/>
                </a:solidFill>
                <a:sym typeface="Symbol" pitchFamily="18" charset="2"/>
              </a:rPr>
              <a:t>上侧、前侧和右侧</a:t>
            </a:r>
            <a:r>
              <a:rPr lang="zh-CN" altLang="en-US">
                <a:sym typeface="Symbol" pitchFamily="18" charset="2"/>
              </a:rPr>
              <a:t>时取</a:t>
            </a:r>
            <a:r>
              <a:rPr lang="zh-CN" altLang="en-US">
                <a:solidFill>
                  <a:srgbClr val="00FFFF"/>
                </a:solidFill>
                <a:sym typeface="Symbol" pitchFamily="18" charset="2"/>
              </a:rPr>
              <a:t>正</a:t>
            </a:r>
            <a:r>
              <a:rPr lang="zh-CN" altLang="en-US">
                <a:sym typeface="Symbol" pitchFamily="18" charset="2"/>
              </a:rPr>
              <a:t>，取</a:t>
            </a:r>
            <a:r>
              <a:rPr lang="zh-CN" altLang="en-US">
                <a:solidFill>
                  <a:srgbClr val="FF9933"/>
                </a:solidFill>
                <a:sym typeface="Symbol" pitchFamily="18" charset="2"/>
              </a:rPr>
              <a:t>下侧、后侧和</a:t>
            </a: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FF9933"/>
                </a:solidFill>
                <a:sym typeface="Symbol" pitchFamily="18" charset="2"/>
              </a:rPr>
              <a:t>左侧</a:t>
            </a:r>
            <a:r>
              <a:rPr lang="zh-CN" altLang="en-US">
                <a:sym typeface="Symbol" pitchFamily="18" charset="2"/>
              </a:rPr>
              <a:t>时取</a:t>
            </a:r>
            <a:r>
              <a:rPr lang="zh-CN" altLang="en-US">
                <a:solidFill>
                  <a:srgbClr val="FF9933"/>
                </a:solidFill>
                <a:sym typeface="Symbol" pitchFamily="18" charset="2"/>
              </a:rPr>
              <a:t>负</a:t>
            </a:r>
            <a:r>
              <a:rPr lang="en-US" altLang="zh-CN">
                <a:sym typeface="Symbol" pitchFamily="18" charset="2"/>
              </a:rPr>
              <a:t>. </a:t>
            </a:r>
          </a:p>
        </p:txBody>
      </p:sp>
      <p:graphicFrame>
        <p:nvGraphicFramePr>
          <p:cNvPr id="12324" name="Object 36"/>
          <p:cNvGraphicFramePr>
            <a:graphicFrameLocks noChangeAspect="1"/>
          </p:cNvGraphicFramePr>
          <p:nvPr/>
        </p:nvGraphicFramePr>
        <p:xfrm>
          <a:off x="609600" y="3429000"/>
          <a:ext cx="73787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3" name="Equation" r:id="rId5" imgW="2921000" imgH="342900" progId="Equation.3">
                  <p:embed/>
                </p:oleObj>
              </mc:Choice>
              <mc:Fallback>
                <p:oleObj name="Equation" r:id="rId5" imgW="2921000" imgH="3429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429000"/>
                        <a:ext cx="7378700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5" name="Object 37"/>
          <p:cNvGraphicFramePr>
            <a:graphicFrameLocks noChangeAspect="1"/>
          </p:cNvGraphicFramePr>
          <p:nvPr/>
        </p:nvGraphicFramePr>
        <p:xfrm>
          <a:off x="669925" y="4281488"/>
          <a:ext cx="734695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4" name="公式" r:id="rId7" imgW="2921000" imgH="330200" progId="Equation.3">
                  <p:embed/>
                </p:oleObj>
              </mc:Choice>
              <mc:Fallback>
                <p:oleObj name="公式" r:id="rId7" imgW="2921000" imgH="330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" y="4281488"/>
                        <a:ext cx="7346950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  <p:bldP spid="12315" grpId="0" autoUpdateAnimBg="0"/>
      <p:bldP spid="12316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4" name="Object 1026"/>
          <p:cNvGraphicFramePr>
            <a:graphicFrameLocks noChangeAspect="1"/>
          </p:cNvGraphicFramePr>
          <p:nvPr/>
        </p:nvGraphicFramePr>
        <p:xfrm>
          <a:off x="533400" y="1157288"/>
          <a:ext cx="403860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6" name="Equation" r:id="rId3" imgW="54417960" imgH="9740880" progId="Equation.3">
                  <p:embed/>
                </p:oleObj>
              </mc:Choice>
              <mc:Fallback>
                <p:oleObj name="Equation" r:id="rId3" imgW="54417960" imgH="97408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157288"/>
                        <a:ext cx="4038600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5" name="Text Box 1027"/>
          <p:cNvSpPr txBox="1">
            <a:spLocks noChangeArrowheads="1"/>
          </p:cNvSpPr>
          <p:nvPr/>
        </p:nvSpPr>
        <p:spPr bwMode="auto">
          <a:xfrm>
            <a:off x="5334000" y="1219200"/>
            <a:ext cx="13255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其中，</a:t>
            </a:r>
          </a:p>
        </p:txBody>
      </p:sp>
      <p:graphicFrame>
        <p:nvGraphicFramePr>
          <p:cNvPr id="64518" name="Object 1030"/>
          <p:cNvGraphicFramePr>
            <a:graphicFrameLocks noChangeAspect="1"/>
          </p:cNvGraphicFramePr>
          <p:nvPr/>
        </p:nvGraphicFramePr>
        <p:xfrm>
          <a:off x="609600" y="4648200"/>
          <a:ext cx="4141788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7" name="Equation" r:id="rId5" imgW="62136000" imgH="13804920" progId="Equation.3">
                  <p:embed/>
                </p:oleObj>
              </mc:Choice>
              <mc:Fallback>
                <p:oleObj name="Equation" r:id="rId5" imgW="62136000" imgH="1380492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648200"/>
                        <a:ext cx="4141788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9" name="Object 1031"/>
          <p:cNvGraphicFramePr>
            <a:graphicFrameLocks noChangeAspect="1"/>
          </p:cNvGraphicFramePr>
          <p:nvPr/>
        </p:nvGraphicFramePr>
        <p:xfrm>
          <a:off x="609600" y="5638800"/>
          <a:ext cx="41910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8" name="Equation" r:id="rId7" imgW="62542080" imgH="13804920" progId="Equation.3">
                  <p:embed/>
                </p:oleObj>
              </mc:Choice>
              <mc:Fallback>
                <p:oleObj name="Equation" r:id="rId7" imgW="62542080" imgH="1380492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638800"/>
                        <a:ext cx="41910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0" name="Rectangle 103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1000"/>
            <a:ext cx="4343400" cy="6096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</a:rPr>
              <a:t>2. </a:t>
            </a:r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两类曲面积分间的联系</a:t>
            </a:r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</a:rPr>
              <a:t>:</a:t>
            </a:r>
          </a:p>
        </p:txBody>
      </p:sp>
      <p:graphicFrame>
        <p:nvGraphicFramePr>
          <p:cNvPr id="64521" name="Object 1033"/>
          <p:cNvGraphicFramePr>
            <a:graphicFrameLocks noChangeAspect="1"/>
          </p:cNvGraphicFramePr>
          <p:nvPr/>
        </p:nvGraphicFramePr>
        <p:xfrm>
          <a:off x="533400" y="2057400"/>
          <a:ext cx="403860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9" name="Equation" r:id="rId9" imgW="53199360" imgH="9740880" progId="Equation.3">
                  <p:embed/>
                </p:oleObj>
              </mc:Choice>
              <mc:Fallback>
                <p:oleObj name="Equation" r:id="rId9" imgW="53199360" imgH="974088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057400"/>
                        <a:ext cx="4038600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2" name="Object 1034"/>
          <p:cNvGraphicFramePr>
            <a:graphicFrameLocks noChangeAspect="1"/>
          </p:cNvGraphicFramePr>
          <p:nvPr/>
        </p:nvGraphicFramePr>
        <p:xfrm>
          <a:off x="533400" y="2895600"/>
          <a:ext cx="40386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0" name="Equation" r:id="rId11" imgW="54824400" imgH="9740880" progId="Equation.3">
                  <p:embed/>
                </p:oleObj>
              </mc:Choice>
              <mc:Fallback>
                <p:oleObj name="Equation" r:id="rId11" imgW="54824400" imgH="974088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895600"/>
                        <a:ext cx="403860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4" name="Object 1036"/>
          <p:cNvGraphicFramePr>
            <a:graphicFrameLocks noChangeAspect="1"/>
          </p:cNvGraphicFramePr>
          <p:nvPr/>
        </p:nvGraphicFramePr>
        <p:xfrm>
          <a:off x="4876800" y="1905000"/>
          <a:ext cx="3986213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1" name="Equation" r:id="rId13" imgW="53199360" imgH="15024240" progId="Equation.3">
                  <p:embed/>
                </p:oleObj>
              </mc:Choice>
              <mc:Fallback>
                <p:oleObj name="Equation" r:id="rId13" imgW="53199360" imgH="1502424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905000"/>
                        <a:ext cx="3986213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5" name="Text Box 1037"/>
          <p:cNvSpPr txBox="1">
            <a:spLocks noChangeArrowheads="1"/>
          </p:cNvSpPr>
          <p:nvPr/>
        </p:nvSpPr>
        <p:spPr bwMode="auto">
          <a:xfrm>
            <a:off x="457200" y="3962400"/>
            <a:ext cx="5184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上述曲面积分间还可相互转化：</a:t>
            </a:r>
          </a:p>
        </p:txBody>
      </p:sp>
      <p:graphicFrame>
        <p:nvGraphicFramePr>
          <p:cNvPr id="64526" name="Object 1038"/>
          <p:cNvGraphicFramePr>
            <a:graphicFrameLocks noChangeAspect="1"/>
          </p:cNvGraphicFramePr>
          <p:nvPr/>
        </p:nvGraphicFramePr>
        <p:xfrm>
          <a:off x="5181600" y="3124200"/>
          <a:ext cx="337820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2" name="Equation" r:id="rId15" imgW="2018160" imgH="495360" progId="Equation.3">
                  <p:embed/>
                </p:oleObj>
              </mc:Choice>
              <mc:Fallback>
                <p:oleObj name="Equation" r:id="rId15" imgW="2018160" imgH="49536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124200"/>
                        <a:ext cx="3378200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autoUpdateAnimBg="0"/>
      <p:bldP spid="64520" grpId="0" autoUpdateAnimBg="0"/>
      <p:bldP spid="6452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0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152400"/>
            <a:ext cx="2362200" cy="6858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rgbClr val="FF9933"/>
                </a:solidFill>
                <a:ea typeface="楷体_GB2312" pitchFamily="49" charset="-122"/>
              </a:rPr>
              <a:t>课堂练习</a:t>
            </a:r>
          </a:p>
        </p:txBody>
      </p:sp>
      <p:sp>
        <p:nvSpPr>
          <p:cNvPr id="22541" name="Text Box 11"/>
          <p:cNvSpPr txBox="1">
            <a:spLocks noChangeArrowheads="1"/>
          </p:cNvSpPr>
          <p:nvPr/>
        </p:nvSpPr>
        <p:spPr bwMode="auto">
          <a:xfrm>
            <a:off x="395288" y="981075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1.</a:t>
            </a:r>
          </a:p>
        </p:txBody>
      </p:sp>
      <p:grpSp>
        <p:nvGrpSpPr>
          <p:cNvPr id="2" name="Group 98"/>
          <p:cNvGrpSpPr>
            <a:grpSpLocks/>
          </p:cNvGrpSpPr>
          <p:nvPr/>
        </p:nvGrpSpPr>
        <p:grpSpPr bwMode="auto">
          <a:xfrm>
            <a:off x="6400800" y="2133600"/>
            <a:ext cx="2281238" cy="2349500"/>
            <a:chOff x="4032" y="1344"/>
            <a:chExt cx="1437" cy="1480"/>
          </a:xfrm>
        </p:grpSpPr>
        <p:graphicFrame>
          <p:nvGraphicFramePr>
            <p:cNvPr id="22536" name="Object 83"/>
            <p:cNvGraphicFramePr>
              <a:graphicFrameLocks noChangeAspect="1"/>
            </p:cNvGraphicFramePr>
            <p:nvPr/>
          </p:nvGraphicFramePr>
          <p:xfrm>
            <a:off x="4032" y="1384"/>
            <a:ext cx="1437" cy="1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30" name="位图图像" r:id="rId3" imgW="1504762" imgH="1409897" progId="PBrush">
                    <p:embed/>
                  </p:oleObj>
                </mc:Choice>
                <mc:Fallback>
                  <p:oleObj name="位图图像" r:id="rId3" imgW="1504762" imgH="1409897" progId="PBrush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384"/>
                          <a:ext cx="1437" cy="1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7" name="Object 84"/>
            <p:cNvGraphicFramePr>
              <a:graphicFrameLocks noChangeAspect="1"/>
            </p:cNvGraphicFramePr>
            <p:nvPr/>
          </p:nvGraphicFramePr>
          <p:xfrm>
            <a:off x="5281" y="2440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31" name="Equation" r:id="rId5" imgW="7705080" imgH="10147320" progId="Equation.3">
                    <p:embed/>
                  </p:oleObj>
                </mc:Choice>
                <mc:Fallback>
                  <p:oleObj name="Equation" r:id="rId5" imgW="7705080" imgH="1014732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1" y="2440"/>
                          <a:ext cx="152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8" name="Object 85"/>
            <p:cNvGraphicFramePr>
              <a:graphicFrameLocks noChangeAspect="1"/>
            </p:cNvGraphicFramePr>
            <p:nvPr/>
          </p:nvGraphicFramePr>
          <p:xfrm>
            <a:off x="4177" y="267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32" name="Equation" r:id="rId7" imgW="7299000" imgH="7709040" progId="Equation.3">
                    <p:embed/>
                  </p:oleObj>
                </mc:Choice>
                <mc:Fallback>
                  <p:oleObj name="Equation" r:id="rId7" imgW="7299000" imgH="770904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7" y="2672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9" name="Object 86"/>
            <p:cNvGraphicFramePr>
              <a:graphicFrameLocks noChangeAspect="1"/>
            </p:cNvGraphicFramePr>
            <p:nvPr/>
          </p:nvGraphicFramePr>
          <p:xfrm>
            <a:off x="4465" y="1344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33" name="Equation" r:id="rId9" imgW="6892560" imgH="6896160" progId="Equation.3">
                    <p:embed/>
                  </p:oleObj>
                </mc:Choice>
                <mc:Fallback>
                  <p:oleObj name="Equation" r:id="rId9" imgW="6892560" imgH="6896160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5" y="1344"/>
                          <a:ext cx="136" cy="1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402" name="Text Box 90"/>
          <p:cNvSpPr txBox="1">
            <a:spLocks noChangeArrowheads="1"/>
          </p:cNvSpPr>
          <p:nvPr/>
        </p:nvSpPr>
        <p:spPr bwMode="auto">
          <a:xfrm>
            <a:off x="468313" y="1989138"/>
            <a:ext cx="1143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解</a:t>
            </a:r>
            <a:r>
              <a:rPr lang="en-US" altLang="zh-CN">
                <a:latin typeface="楷体_GB2312" pitchFamily="49" charset="-122"/>
              </a:rPr>
              <a:t>:</a:t>
            </a:r>
            <a:r>
              <a:rPr lang="en-US" altLang="zh-CN">
                <a:solidFill>
                  <a:schemeClr val="tx2"/>
                </a:solidFill>
              </a:rPr>
              <a:t> </a:t>
            </a:r>
          </a:p>
        </p:txBody>
      </p:sp>
      <p:graphicFrame>
        <p:nvGraphicFramePr>
          <p:cNvPr id="13405" name="Object 93"/>
          <p:cNvGraphicFramePr>
            <a:graphicFrameLocks noChangeAspect="1"/>
          </p:cNvGraphicFramePr>
          <p:nvPr/>
        </p:nvGraphicFramePr>
        <p:xfrm>
          <a:off x="1619250" y="4149725"/>
          <a:ext cx="37338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4" name="Equation" r:id="rId11" imgW="49950000" imgH="10960200" progId="Equation.3">
                  <p:embed/>
                </p:oleObj>
              </mc:Choice>
              <mc:Fallback>
                <p:oleObj name="Equation" r:id="rId11" imgW="49950000" imgH="109602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149725"/>
                        <a:ext cx="37338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08" name="Object 96"/>
          <p:cNvGraphicFramePr>
            <a:graphicFrameLocks noChangeAspect="1"/>
          </p:cNvGraphicFramePr>
          <p:nvPr/>
        </p:nvGraphicFramePr>
        <p:xfrm>
          <a:off x="1619250" y="2924175"/>
          <a:ext cx="4227513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5" name="Equation" r:id="rId13" imgW="53605800" imgH="10960200" progId="Equation.3">
                  <p:embed/>
                </p:oleObj>
              </mc:Choice>
              <mc:Fallback>
                <p:oleObj name="Equation" r:id="rId13" imgW="53605800" imgH="109602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924175"/>
                        <a:ext cx="4227513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99"/>
          <p:cNvGrpSpPr>
            <a:grpSpLocks/>
          </p:cNvGrpSpPr>
          <p:nvPr/>
        </p:nvGrpSpPr>
        <p:grpSpPr bwMode="auto">
          <a:xfrm>
            <a:off x="7848600" y="2514600"/>
            <a:ext cx="698500" cy="609600"/>
            <a:chOff x="4944" y="1584"/>
            <a:chExt cx="440" cy="384"/>
          </a:xfrm>
        </p:grpSpPr>
        <p:sp>
          <p:nvSpPr>
            <p:cNvPr id="22545" name="Line 95"/>
            <p:cNvSpPr>
              <a:spLocks noChangeShapeType="1"/>
            </p:cNvSpPr>
            <p:nvPr/>
          </p:nvSpPr>
          <p:spPr bwMode="auto">
            <a:xfrm flipV="1">
              <a:off x="4944" y="1776"/>
              <a:ext cx="240" cy="19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535" name="Object 97"/>
            <p:cNvGraphicFramePr>
              <a:graphicFrameLocks noChangeAspect="1"/>
            </p:cNvGraphicFramePr>
            <p:nvPr/>
          </p:nvGraphicFramePr>
          <p:xfrm>
            <a:off x="5184" y="1584"/>
            <a:ext cx="20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36" name="Equation" r:id="rId15" imgW="4455360" imgH="5676840" progId="Equation.3">
                    <p:embed/>
                  </p:oleObj>
                </mc:Choice>
                <mc:Fallback>
                  <p:oleObj name="Equation" r:id="rId15" imgW="4455360" imgH="5676840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1584"/>
                          <a:ext cx="200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" name="Object 82"/>
          <p:cNvGraphicFramePr>
            <a:graphicFrameLocks noChangeAspect="1"/>
          </p:cNvGraphicFramePr>
          <p:nvPr/>
        </p:nvGraphicFramePr>
        <p:xfrm>
          <a:off x="857250" y="928688"/>
          <a:ext cx="77978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7" name="公式" r:id="rId17" imgW="3454400" imgH="330200" progId="Equation.3">
                  <p:embed/>
                </p:oleObj>
              </mc:Choice>
              <mc:Fallback>
                <p:oleObj name="公式" r:id="rId17" imgW="3454400" imgH="3302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928688"/>
                        <a:ext cx="77978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/>
        </p:nvGraphicFramePr>
        <p:xfrm>
          <a:off x="1214438" y="1928813"/>
          <a:ext cx="2351087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8" name="公式" r:id="rId19" imgW="1040948" imgH="317362" progId="Equation.3">
                  <p:embed/>
                </p:oleObj>
              </mc:Choice>
              <mc:Fallback>
                <p:oleObj name="公式" r:id="rId19" imgW="1040948" imgH="317362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1928813"/>
                        <a:ext cx="2351087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"/>
          <p:cNvGraphicFramePr>
            <a:graphicFrameLocks noChangeAspect="1"/>
          </p:cNvGraphicFramePr>
          <p:nvPr/>
        </p:nvGraphicFramePr>
        <p:xfrm>
          <a:off x="1571625" y="5143500"/>
          <a:ext cx="631825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9" name="公式" r:id="rId21" imgW="279279" imgH="406224" progId="Equation.3">
                  <p:embed/>
                </p:oleObj>
              </mc:Choice>
              <mc:Fallback>
                <p:oleObj name="公式" r:id="rId21" imgW="279279" imgH="406224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5143500"/>
                        <a:ext cx="631825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0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2" name="Rectangle 5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62000" cy="5334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ea typeface="楷体_GB2312" pitchFamily="49" charset="-122"/>
              </a:rPr>
              <a:t>2.</a:t>
            </a:r>
          </a:p>
        </p:txBody>
      </p:sp>
      <p:graphicFrame>
        <p:nvGraphicFramePr>
          <p:cNvPr id="23554" name="Object 68"/>
          <p:cNvGraphicFramePr>
            <a:graphicFrameLocks noChangeAspect="1"/>
          </p:cNvGraphicFramePr>
          <p:nvPr/>
        </p:nvGraphicFramePr>
        <p:xfrm>
          <a:off x="990600" y="228600"/>
          <a:ext cx="7250113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4" name="Equation" r:id="rId3" imgW="102755880" imgH="9740880" progId="Equation.3">
                  <p:embed/>
                </p:oleObj>
              </mc:Choice>
              <mc:Fallback>
                <p:oleObj name="Equation" r:id="rId3" imgW="102755880" imgH="97408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28600"/>
                        <a:ext cx="7250113" cy="687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3" name="Text Box 69"/>
          <p:cNvSpPr txBox="1">
            <a:spLocks noChangeArrowheads="1"/>
          </p:cNvSpPr>
          <p:nvPr/>
        </p:nvSpPr>
        <p:spPr bwMode="auto">
          <a:xfrm>
            <a:off x="457200" y="838200"/>
            <a:ext cx="83232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ym typeface="Symbol" pitchFamily="18" charset="2"/>
              </a:rPr>
              <a:t></a:t>
            </a:r>
            <a:r>
              <a:rPr lang="en-US" altLang="zh-CN" i="1"/>
              <a:t> </a:t>
            </a:r>
            <a:r>
              <a:rPr lang="en-US" altLang="zh-CN">
                <a:sym typeface="Symbol" pitchFamily="18" charset="2"/>
              </a:rPr>
              <a:t>: </a:t>
            </a:r>
            <a:r>
              <a:rPr lang="zh-CN" altLang="en-US">
                <a:sym typeface="Symbol" pitchFamily="18" charset="2"/>
              </a:rPr>
              <a:t>以原点为中心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zh-CN" altLang="en-US">
                <a:sym typeface="Symbol" pitchFamily="18" charset="2"/>
              </a:rPr>
              <a:t>边长为</a:t>
            </a:r>
            <a:r>
              <a:rPr lang="zh-CN" altLang="en-US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en-US" altLang="zh-CN" i="1">
                <a:sym typeface="Symbol" pitchFamily="18" charset="2"/>
              </a:rPr>
              <a:t>a </a:t>
            </a:r>
            <a:r>
              <a:rPr lang="zh-CN" altLang="en-US">
                <a:sym typeface="Symbol" pitchFamily="18" charset="2"/>
              </a:rPr>
              <a:t>的立方体的表面的</a:t>
            </a:r>
            <a:r>
              <a:rPr lang="zh-CN" altLang="en-US"/>
              <a:t>外侧 </a:t>
            </a:r>
            <a:r>
              <a:rPr lang="en-US" altLang="zh-CN"/>
              <a:t>.</a:t>
            </a:r>
          </a:p>
        </p:txBody>
      </p:sp>
      <p:sp>
        <p:nvSpPr>
          <p:cNvPr id="14407" name="Text Box 71"/>
          <p:cNvSpPr txBox="1">
            <a:spLocks noChangeArrowheads="1"/>
          </p:cNvSpPr>
          <p:nvPr/>
        </p:nvSpPr>
        <p:spPr bwMode="auto">
          <a:xfrm>
            <a:off x="457200" y="167640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解</a:t>
            </a:r>
            <a:r>
              <a:rPr lang="en-US" altLang="zh-CN">
                <a:latin typeface="楷体_GB2312" pitchFamily="49" charset="-122"/>
              </a:rPr>
              <a:t>:</a:t>
            </a:r>
            <a:r>
              <a:rPr lang="en-US" altLang="zh-CN">
                <a:ea typeface="仿宋_GB2312" pitchFamily="49" charset="-122"/>
              </a:rPr>
              <a:t> </a:t>
            </a:r>
          </a:p>
        </p:txBody>
      </p:sp>
      <p:sp>
        <p:nvSpPr>
          <p:cNvPr id="14408" name="Text Box 72"/>
          <p:cNvSpPr txBox="1">
            <a:spLocks noChangeArrowheads="1"/>
          </p:cNvSpPr>
          <p:nvPr/>
        </p:nvSpPr>
        <p:spPr bwMode="auto">
          <a:xfrm>
            <a:off x="1143000" y="1676400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利用轮换对称性</a:t>
            </a:r>
            <a:r>
              <a:rPr lang="en-US" altLang="zh-CN"/>
              <a:t>,</a:t>
            </a:r>
          </a:p>
        </p:txBody>
      </p:sp>
      <p:sp>
        <p:nvSpPr>
          <p:cNvPr id="14409" name="Text Box 73"/>
          <p:cNvSpPr txBox="1">
            <a:spLocks noChangeArrowheads="1"/>
          </p:cNvSpPr>
          <p:nvPr/>
        </p:nvSpPr>
        <p:spPr bwMode="auto">
          <a:xfrm>
            <a:off x="3886200" y="1676400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原式</a:t>
            </a:r>
          </a:p>
        </p:txBody>
      </p:sp>
      <p:graphicFrame>
        <p:nvGraphicFramePr>
          <p:cNvPr id="14410" name="Object 74"/>
          <p:cNvGraphicFramePr>
            <a:graphicFrameLocks noChangeAspect="1"/>
          </p:cNvGraphicFramePr>
          <p:nvPr/>
        </p:nvGraphicFramePr>
        <p:xfrm>
          <a:off x="4724400" y="1676400"/>
          <a:ext cx="26987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5" name="Equation" r:id="rId5" imgW="41419800" imgH="9740880" progId="Equation.3">
                  <p:embed/>
                </p:oleObj>
              </mc:Choice>
              <mc:Fallback>
                <p:oleObj name="Equation" r:id="rId5" imgW="41419800" imgH="97408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76400"/>
                        <a:ext cx="269875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20" name="Object 84"/>
          <p:cNvGraphicFramePr>
            <a:graphicFrameLocks noChangeAspect="1"/>
          </p:cNvGraphicFramePr>
          <p:nvPr/>
        </p:nvGraphicFramePr>
        <p:xfrm>
          <a:off x="4724400" y="4232275"/>
          <a:ext cx="2667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6" name="Equation" r:id="rId7" imgW="41013360" imgH="10553760" progId="Equation.3">
                  <p:embed/>
                </p:oleObj>
              </mc:Choice>
              <mc:Fallback>
                <p:oleObj name="Equation" r:id="rId7" imgW="41013360" imgH="1055376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232275"/>
                        <a:ext cx="26670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21" name="Object 85"/>
          <p:cNvGraphicFramePr>
            <a:graphicFrameLocks noChangeAspect="1"/>
          </p:cNvGraphicFramePr>
          <p:nvPr/>
        </p:nvGraphicFramePr>
        <p:xfrm>
          <a:off x="4724400" y="4800600"/>
          <a:ext cx="348615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7" name="Equation" r:id="rId9" imgW="48324960" imgH="12992040" progId="Equation.3">
                  <p:embed/>
                </p:oleObj>
              </mc:Choice>
              <mc:Fallback>
                <p:oleObj name="Equation" r:id="rId9" imgW="48324960" imgH="129920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800600"/>
                        <a:ext cx="3486150" cy="938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22" name="Object 86"/>
          <p:cNvGraphicFramePr>
            <a:graphicFrameLocks noChangeAspect="1"/>
          </p:cNvGraphicFramePr>
          <p:nvPr/>
        </p:nvGraphicFramePr>
        <p:xfrm>
          <a:off x="1447800" y="5791200"/>
          <a:ext cx="236220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8" name="Equation" r:id="rId11" imgW="34108200" imgH="10960200" progId="Equation.3">
                  <p:embed/>
                </p:oleObj>
              </mc:Choice>
              <mc:Fallback>
                <p:oleObj name="Equation" r:id="rId11" imgW="34108200" imgH="109602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791200"/>
                        <a:ext cx="2362200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6"/>
          <p:cNvGrpSpPr>
            <a:grpSpLocks/>
          </p:cNvGrpSpPr>
          <p:nvPr/>
        </p:nvGrpSpPr>
        <p:grpSpPr bwMode="auto">
          <a:xfrm>
            <a:off x="7467600" y="1447800"/>
            <a:ext cx="1447800" cy="1524000"/>
            <a:chOff x="4416" y="2208"/>
            <a:chExt cx="912" cy="960"/>
          </a:xfrm>
        </p:grpSpPr>
        <p:grpSp>
          <p:nvGrpSpPr>
            <p:cNvPr id="23572" name="Group 122"/>
            <p:cNvGrpSpPr>
              <a:grpSpLocks/>
            </p:cNvGrpSpPr>
            <p:nvPr/>
          </p:nvGrpSpPr>
          <p:grpSpPr bwMode="auto">
            <a:xfrm>
              <a:off x="4416" y="2448"/>
              <a:ext cx="720" cy="720"/>
              <a:chOff x="3888" y="3360"/>
              <a:chExt cx="720" cy="720"/>
            </a:xfrm>
          </p:grpSpPr>
          <p:sp>
            <p:nvSpPr>
              <p:cNvPr id="23579" name="AutoShape 111"/>
              <p:cNvSpPr>
                <a:spLocks noChangeArrowheads="1"/>
              </p:cNvSpPr>
              <p:nvPr/>
            </p:nvSpPr>
            <p:spPr bwMode="auto">
              <a:xfrm>
                <a:off x="3888" y="3360"/>
                <a:ext cx="720" cy="720"/>
              </a:xfrm>
              <a:prstGeom prst="cube">
                <a:avLst>
                  <a:gd name="adj" fmla="val 25000"/>
                </a:avLst>
              </a:prstGeom>
              <a:solidFill>
                <a:srgbClr val="00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80" name="Line 118"/>
              <p:cNvSpPr>
                <a:spLocks noChangeShapeType="1"/>
              </p:cNvSpPr>
              <p:nvPr/>
            </p:nvSpPr>
            <p:spPr bwMode="auto">
              <a:xfrm>
                <a:off x="4080" y="3360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1" name="Line 120"/>
              <p:cNvSpPr>
                <a:spLocks noChangeShapeType="1"/>
              </p:cNvSpPr>
              <p:nvPr/>
            </p:nvSpPr>
            <p:spPr bwMode="auto">
              <a:xfrm flipH="1">
                <a:off x="4080" y="3888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2" name="Line 121"/>
              <p:cNvSpPr>
                <a:spLocks noChangeShapeType="1"/>
              </p:cNvSpPr>
              <p:nvPr/>
            </p:nvSpPr>
            <p:spPr bwMode="auto">
              <a:xfrm flipH="1">
                <a:off x="3888" y="3888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573" name="Line 112"/>
            <p:cNvSpPr>
              <a:spLocks noChangeShapeType="1"/>
            </p:cNvSpPr>
            <p:nvPr/>
          </p:nvSpPr>
          <p:spPr bwMode="auto">
            <a:xfrm flipV="1">
              <a:off x="4800" y="2208"/>
              <a:ext cx="0" cy="336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4" name="Line 113"/>
            <p:cNvSpPr>
              <a:spLocks noChangeShapeType="1"/>
            </p:cNvSpPr>
            <p:nvPr/>
          </p:nvSpPr>
          <p:spPr bwMode="auto">
            <a:xfrm flipH="1">
              <a:off x="4560" y="2976"/>
              <a:ext cx="144" cy="192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5" name="Line 114"/>
            <p:cNvSpPr>
              <a:spLocks noChangeShapeType="1"/>
            </p:cNvSpPr>
            <p:nvPr/>
          </p:nvSpPr>
          <p:spPr bwMode="auto">
            <a:xfrm>
              <a:off x="5136" y="2832"/>
              <a:ext cx="192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6" name="Line 115"/>
            <p:cNvSpPr>
              <a:spLocks noChangeShapeType="1"/>
            </p:cNvSpPr>
            <p:nvPr/>
          </p:nvSpPr>
          <p:spPr bwMode="auto">
            <a:xfrm>
              <a:off x="4800" y="2352"/>
              <a:ext cx="0" cy="48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7" name="Line 116"/>
            <p:cNvSpPr>
              <a:spLocks noChangeShapeType="1"/>
            </p:cNvSpPr>
            <p:nvPr/>
          </p:nvSpPr>
          <p:spPr bwMode="auto">
            <a:xfrm flipH="1">
              <a:off x="4656" y="2832"/>
              <a:ext cx="144" cy="192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8" name="Line 117"/>
            <p:cNvSpPr>
              <a:spLocks noChangeShapeType="1"/>
            </p:cNvSpPr>
            <p:nvPr/>
          </p:nvSpPr>
          <p:spPr bwMode="auto">
            <a:xfrm>
              <a:off x="4800" y="2832"/>
              <a:ext cx="384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463" name="Text Box 127"/>
          <p:cNvSpPr txBox="1">
            <a:spLocks noChangeArrowheads="1"/>
          </p:cNvSpPr>
          <p:nvPr/>
        </p:nvSpPr>
        <p:spPr bwMode="auto">
          <a:xfrm>
            <a:off x="533400" y="2286000"/>
            <a:ext cx="5705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ym typeface="Symbol" pitchFamily="18" charset="2"/>
              </a:rPr>
              <a:t> </a:t>
            </a:r>
            <a:r>
              <a:rPr lang="zh-CN" altLang="en-US">
                <a:sym typeface="Symbol" pitchFamily="18" charset="2"/>
              </a:rPr>
              <a:t>可以分成上下前后右左六个部分 </a:t>
            </a:r>
            <a:r>
              <a:rPr lang="en-US" altLang="zh-CN">
                <a:sym typeface="Symbol" pitchFamily="18" charset="2"/>
              </a:rPr>
              <a:t>.</a:t>
            </a:r>
          </a:p>
        </p:txBody>
      </p:sp>
      <p:sp>
        <p:nvSpPr>
          <p:cNvPr id="14464" name="Text Box 128"/>
          <p:cNvSpPr txBox="1">
            <a:spLocks noChangeArrowheads="1"/>
          </p:cNvSpPr>
          <p:nvPr/>
        </p:nvSpPr>
        <p:spPr bwMode="auto">
          <a:xfrm>
            <a:off x="381000" y="2971800"/>
            <a:ext cx="718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注意到对前后及左右四个面分别有</a:t>
            </a:r>
            <a:r>
              <a:rPr lang="en-US" altLang="zh-CN"/>
              <a:t>d</a:t>
            </a:r>
            <a:r>
              <a:rPr lang="en-US" altLang="zh-CN" i="1"/>
              <a:t>x </a:t>
            </a:r>
            <a:r>
              <a:rPr lang="en-US" altLang="zh-CN"/>
              <a:t>d</a:t>
            </a:r>
            <a:r>
              <a:rPr lang="en-US" altLang="zh-CN" i="1"/>
              <a:t>y</a:t>
            </a:r>
            <a:r>
              <a:rPr lang="en-US" altLang="zh-CN"/>
              <a:t> = 0.  </a:t>
            </a:r>
          </a:p>
        </p:txBody>
      </p:sp>
      <p:sp>
        <p:nvSpPr>
          <p:cNvPr id="14465" name="Text Box 129"/>
          <p:cNvSpPr txBox="1">
            <a:spLocks noChangeArrowheads="1"/>
          </p:cNvSpPr>
          <p:nvPr/>
        </p:nvSpPr>
        <p:spPr bwMode="auto">
          <a:xfrm>
            <a:off x="441325" y="3565525"/>
            <a:ext cx="83137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故求原积分只在上下两个面 （记为</a:t>
            </a:r>
            <a:r>
              <a:rPr lang="zh-CN" altLang="en-US">
                <a:sym typeface="Symbol" pitchFamily="18" charset="2"/>
              </a:rPr>
              <a:t></a:t>
            </a:r>
            <a:r>
              <a:rPr lang="en-US" altLang="zh-CN" baseline="-25000">
                <a:sym typeface="Symbol" pitchFamily="18" charset="2"/>
              </a:rPr>
              <a:t>1 </a:t>
            </a:r>
            <a:r>
              <a:rPr lang="en-US" altLang="zh-CN">
                <a:sym typeface="Symbol" pitchFamily="18" charset="2"/>
              </a:rPr>
              <a:t>,  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zh-CN" altLang="en-US">
                <a:sym typeface="Symbol" pitchFamily="18" charset="2"/>
              </a:rPr>
              <a:t>）</a:t>
            </a:r>
            <a:r>
              <a:rPr lang="zh-CN" altLang="en-US"/>
              <a:t>上计算 </a:t>
            </a:r>
            <a:r>
              <a:rPr lang="en-US" altLang="zh-CN"/>
              <a:t>.</a:t>
            </a:r>
          </a:p>
        </p:txBody>
      </p:sp>
      <p:sp>
        <p:nvSpPr>
          <p:cNvPr id="14466" name="Rectangle 130"/>
          <p:cNvSpPr>
            <a:spLocks noChangeArrowheads="1"/>
          </p:cNvSpPr>
          <p:nvPr/>
        </p:nvSpPr>
        <p:spPr bwMode="auto">
          <a:xfrm>
            <a:off x="609600" y="426720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原式</a:t>
            </a:r>
          </a:p>
        </p:txBody>
      </p:sp>
      <p:graphicFrame>
        <p:nvGraphicFramePr>
          <p:cNvPr id="42" name="Object 10"/>
          <p:cNvGraphicFramePr>
            <a:graphicFrameLocks noChangeAspect="1"/>
          </p:cNvGraphicFramePr>
          <p:nvPr/>
        </p:nvGraphicFramePr>
        <p:xfrm>
          <a:off x="1285875" y="4857750"/>
          <a:ext cx="3468688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9" name="公式" r:id="rId13" imgW="1536033" imgH="406224" progId="Equation.3">
                  <p:embed/>
                </p:oleObj>
              </mc:Choice>
              <mc:Fallback>
                <p:oleObj name="公式" r:id="rId13" imgW="1536033" imgH="406224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4857750"/>
                        <a:ext cx="3468688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0"/>
          <p:cNvGraphicFramePr>
            <a:graphicFrameLocks noChangeAspect="1"/>
          </p:cNvGraphicFramePr>
          <p:nvPr/>
        </p:nvGraphicFramePr>
        <p:xfrm>
          <a:off x="1500188" y="4197350"/>
          <a:ext cx="318135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0" name="公式" r:id="rId15" imgW="1409088" imgH="330057" progId="Equation.3">
                  <p:embed/>
                </p:oleObj>
              </mc:Choice>
              <mc:Fallback>
                <p:oleObj name="公式" r:id="rId15" imgW="1409088" imgH="330057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4197350"/>
                        <a:ext cx="318135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4"/>
          <p:cNvGraphicFramePr>
            <a:graphicFrameLocks noChangeAspect="1"/>
          </p:cNvGraphicFramePr>
          <p:nvPr/>
        </p:nvGraphicFramePr>
        <p:xfrm>
          <a:off x="3857625" y="5857875"/>
          <a:ext cx="91757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1" name="公式" r:id="rId17" imgW="406224" imgH="228501" progId="Equation.3">
                  <p:embed/>
                </p:oleObj>
              </mc:Choice>
              <mc:Fallback>
                <p:oleObj name="公式" r:id="rId17" imgW="406224" imgH="228501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5857875"/>
                        <a:ext cx="91757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07" grpId="0" autoUpdateAnimBg="0"/>
      <p:bldP spid="14408" grpId="0" autoUpdateAnimBg="0"/>
      <p:bldP spid="14409" grpId="0" autoUpdateAnimBg="0"/>
      <p:bldP spid="14463" grpId="0" autoUpdateAnimBg="0"/>
      <p:bldP spid="14464" grpId="0" autoUpdateAnimBg="0"/>
      <p:bldP spid="14465" grpId="0" autoUpdateAnimBg="0"/>
      <p:bldP spid="14466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685800" cy="457200"/>
          </a:xfrm>
        </p:spPr>
        <p:txBody>
          <a:bodyPr/>
          <a:lstStyle/>
          <a:p>
            <a:pPr eaLnBrk="1" hangingPunct="1"/>
            <a:r>
              <a:rPr lang="en-US" altLang="zh-CN" sz="2800" b="1" smtClean="0"/>
              <a:t>3.</a:t>
            </a:r>
          </a:p>
        </p:txBody>
      </p:sp>
      <p:graphicFrame>
        <p:nvGraphicFramePr>
          <p:cNvPr id="24578" name="Object 93"/>
          <p:cNvGraphicFramePr>
            <a:graphicFrameLocks noChangeAspect="1"/>
          </p:cNvGraphicFramePr>
          <p:nvPr/>
        </p:nvGraphicFramePr>
        <p:xfrm>
          <a:off x="468313" y="404813"/>
          <a:ext cx="8229600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8" name="Equation" r:id="rId3" imgW="119003760" imgH="18275400" progId="Equation.3">
                  <p:embed/>
                </p:oleObj>
              </mc:Choice>
              <mc:Fallback>
                <p:oleObj name="Equation" r:id="rId3" imgW="119003760" imgH="182754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04813"/>
                        <a:ext cx="8229600" cy="1246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78" name="Text Box 94"/>
          <p:cNvSpPr txBox="1">
            <a:spLocks noChangeArrowheads="1"/>
          </p:cNvSpPr>
          <p:nvPr/>
        </p:nvSpPr>
        <p:spPr bwMode="auto">
          <a:xfrm>
            <a:off x="304800" y="182880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解：</a:t>
            </a:r>
          </a:p>
        </p:txBody>
      </p:sp>
      <p:graphicFrame>
        <p:nvGraphicFramePr>
          <p:cNvPr id="16479" name="Object 95"/>
          <p:cNvGraphicFramePr>
            <a:graphicFrameLocks noChangeAspect="1"/>
          </p:cNvGraphicFramePr>
          <p:nvPr/>
        </p:nvGraphicFramePr>
        <p:xfrm>
          <a:off x="990600" y="1828800"/>
          <a:ext cx="4916488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9" name="Equation" r:id="rId5" imgW="65385360" imgH="20307240" progId="Equation.3">
                  <p:embed/>
                </p:oleObj>
              </mc:Choice>
              <mc:Fallback>
                <p:oleObj name="Equation" r:id="rId5" imgW="65385360" imgH="203072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828800"/>
                        <a:ext cx="4916488" cy="1387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2"/>
          <p:cNvGrpSpPr>
            <a:grpSpLocks/>
          </p:cNvGrpSpPr>
          <p:nvPr/>
        </p:nvGrpSpPr>
        <p:grpSpPr bwMode="auto">
          <a:xfrm>
            <a:off x="7010400" y="990600"/>
            <a:ext cx="1752600" cy="2286000"/>
            <a:chOff x="4416" y="624"/>
            <a:chExt cx="1104" cy="1440"/>
          </a:xfrm>
        </p:grpSpPr>
        <p:grpSp>
          <p:nvGrpSpPr>
            <p:cNvPr id="24603" name="Group 96"/>
            <p:cNvGrpSpPr>
              <a:grpSpLocks/>
            </p:cNvGrpSpPr>
            <p:nvPr/>
          </p:nvGrpSpPr>
          <p:grpSpPr bwMode="auto">
            <a:xfrm>
              <a:off x="4416" y="768"/>
              <a:ext cx="1056" cy="1200"/>
              <a:chOff x="4128" y="1584"/>
              <a:chExt cx="1152" cy="1296"/>
            </a:xfrm>
          </p:grpSpPr>
          <p:sp>
            <p:nvSpPr>
              <p:cNvPr id="24607" name="Line 97"/>
              <p:cNvSpPr>
                <a:spLocks noChangeShapeType="1"/>
              </p:cNvSpPr>
              <p:nvPr/>
            </p:nvSpPr>
            <p:spPr bwMode="auto">
              <a:xfrm flipH="1">
                <a:off x="4128" y="2496"/>
                <a:ext cx="432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8" name="Line 98"/>
              <p:cNvSpPr>
                <a:spLocks noChangeShapeType="1"/>
              </p:cNvSpPr>
              <p:nvPr/>
            </p:nvSpPr>
            <p:spPr bwMode="auto">
              <a:xfrm>
                <a:off x="4560" y="2496"/>
                <a:ext cx="7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9" name="Line 99"/>
              <p:cNvSpPr>
                <a:spLocks noChangeShapeType="1"/>
              </p:cNvSpPr>
              <p:nvPr/>
            </p:nvSpPr>
            <p:spPr bwMode="auto">
              <a:xfrm flipV="1">
                <a:off x="4560" y="1584"/>
                <a:ext cx="0" cy="9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10" name="Freeform 100"/>
              <p:cNvSpPr>
                <a:spLocks/>
              </p:cNvSpPr>
              <p:nvPr/>
            </p:nvSpPr>
            <p:spPr bwMode="auto">
              <a:xfrm>
                <a:off x="4176" y="1824"/>
                <a:ext cx="384" cy="672"/>
              </a:xfrm>
              <a:custGeom>
                <a:avLst/>
                <a:gdLst>
                  <a:gd name="T0" fmla="*/ 0 w 384"/>
                  <a:gd name="T1" fmla="*/ 0 h 672"/>
                  <a:gd name="T2" fmla="*/ 96 w 384"/>
                  <a:gd name="T3" fmla="*/ 384 h 672"/>
                  <a:gd name="T4" fmla="*/ 240 w 384"/>
                  <a:gd name="T5" fmla="*/ 624 h 672"/>
                  <a:gd name="T6" fmla="*/ 384 w 384"/>
                  <a:gd name="T7" fmla="*/ 672 h 6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672"/>
                  <a:gd name="T14" fmla="*/ 384 w 384"/>
                  <a:gd name="T15" fmla="*/ 672 h 6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672">
                    <a:moveTo>
                      <a:pt x="0" y="0"/>
                    </a:moveTo>
                    <a:cubicBezTo>
                      <a:pt x="28" y="140"/>
                      <a:pt x="56" y="280"/>
                      <a:pt x="96" y="384"/>
                    </a:cubicBezTo>
                    <a:cubicBezTo>
                      <a:pt x="136" y="488"/>
                      <a:pt x="192" y="576"/>
                      <a:pt x="240" y="624"/>
                    </a:cubicBezTo>
                    <a:cubicBezTo>
                      <a:pt x="288" y="672"/>
                      <a:pt x="336" y="672"/>
                      <a:pt x="384" y="672"/>
                    </a:cubicBezTo>
                  </a:path>
                </a:pathLst>
              </a:custGeom>
              <a:noFill/>
              <a:ln w="28575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11" name="Freeform 101"/>
              <p:cNvSpPr>
                <a:spLocks/>
              </p:cNvSpPr>
              <p:nvPr/>
            </p:nvSpPr>
            <p:spPr bwMode="auto">
              <a:xfrm flipH="1">
                <a:off x="4560" y="1824"/>
                <a:ext cx="384" cy="672"/>
              </a:xfrm>
              <a:custGeom>
                <a:avLst/>
                <a:gdLst>
                  <a:gd name="T0" fmla="*/ 0 w 384"/>
                  <a:gd name="T1" fmla="*/ 0 h 672"/>
                  <a:gd name="T2" fmla="*/ 96 w 384"/>
                  <a:gd name="T3" fmla="*/ 384 h 672"/>
                  <a:gd name="T4" fmla="*/ 240 w 384"/>
                  <a:gd name="T5" fmla="*/ 624 h 672"/>
                  <a:gd name="T6" fmla="*/ 384 w 384"/>
                  <a:gd name="T7" fmla="*/ 672 h 6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672"/>
                  <a:gd name="T14" fmla="*/ 384 w 384"/>
                  <a:gd name="T15" fmla="*/ 672 h 6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672">
                    <a:moveTo>
                      <a:pt x="0" y="0"/>
                    </a:moveTo>
                    <a:cubicBezTo>
                      <a:pt x="28" y="140"/>
                      <a:pt x="56" y="280"/>
                      <a:pt x="96" y="384"/>
                    </a:cubicBezTo>
                    <a:cubicBezTo>
                      <a:pt x="136" y="488"/>
                      <a:pt x="192" y="576"/>
                      <a:pt x="240" y="624"/>
                    </a:cubicBezTo>
                    <a:cubicBezTo>
                      <a:pt x="288" y="672"/>
                      <a:pt x="336" y="672"/>
                      <a:pt x="384" y="672"/>
                    </a:cubicBezTo>
                  </a:path>
                </a:pathLst>
              </a:custGeom>
              <a:noFill/>
              <a:ln w="28575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12" name="Oval 102"/>
              <p:cNvSpPr>
                <a:spLocks noChangeArrowheads="1"/>
              </p:cNvSpPr>
              <p:nvPr/>
            </p:nvSpPr>
            <p:spPr bwMode="auto">
              <a:xfrm>
                <a:off x="4176" y="1776"/>
                <a:ext cx="768" cy="144"/>
              </a:xfrm>
              <a:prstGeom prst="ellips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04" name="Text Box 103"/>
            <p:cNvSpPr txBox="1">
              <a:spLocks noChangeArrowheads="1"/>
            </p:cNvSpPr>
            <p:nvPr/>
          </p:nvSpPr>
          <p:spPr bwMode="auto">
            <a:xfrm>
              <a:off x="4512" y="17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x</a:t>
              </a:r>
            </a:p>
          </p:txBody>
        </p:sp>
        <p:sp>
          <p:nvSpPr>
            <p:cNvPr id="24605" name="Text Box 104"/>
            <p:cNvSpPr txBox="1">
              <a:spLocks noChangeArrowheads="1"/>
            </p:cNvSpPr>
            <p:nvPr/>
          </p:nvSpPr>
          <p:spPr bwMode="auto">
            <a:xfrm>
              <a:off x="5232" y="158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 i="1"/>
                <a:t>y</a:t>
              </a:r>
            </a:p>
          </p:txBody>
        </p:sp>
        <p:sp>
          <p:nvSpPr>
            <p:cNvPr id="24606" name="Text Box 105"/>
            <p:cNvSpPr txBox="1">
              <a:spLocks noChangeArrowheads="1"/>
            </p:cNvSpPr>
            <p:nvPr/>
          </p:nvSpPr>
          <p:spPr bwMode="auto">
            <a:xfrm>
              <a:off x="4560" y="624"/>
              <a:ext cx="1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z</a:t>
              </a:r>
            </a:p>
          </p:txBody>
        </p:sp>
      </p:grpSp>
      <p:grpSp>
        <p:nvGrpSpPr>
          <p:cNvPr id="4" name="Group 113"/>
          <p:cNvGrpSpPr>
            <a:grpSpLocks/>
          </p:cNvGrpSpPr>
          <p:nvPr/>
        </p:nvGrpSpPr>
        <p:grpSpPr bwMode="auto">
          <a:xfrm>
            <a:off x="7772400" y="1066800"/>
            <a:ext cx="384175" cy="838200"/>
            <a:chOff x="4896" y="672"/>
            <a:chExt cx="242" cy="528"/>
          </a:xfrm>
        </p:grpSpPr>
        <p:sp>
          <p:nvSpPr>
            <p:cNvPr id="24602" name="Line 107"/>
            <p:cNvSpPr>
              <a:spLocks noChangeShapeType="1"/>
            </p:cNvSpPr>
            <p:nvPr/>
          </p:nvSpPr>
          <p:spPr bwMode="auto">
            <a:xfrm flipH="1" flipV="1">
              <a:off x="4896" y="816"/>
              <a:ext cx="144" cy="38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583" name="Object 108"/>
            <p:cNvGraphicFramePr>
              <a:graphicFrameLocks noChangeAspect="1"/>
            </p:cNvGraphicFramePr>
            <p:nvPr/>
          </p:nvGraphicFramePr>
          <p:xfrm>
            <a:off x="4944" y="672"/>
            <a:ext cx="19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0" name="Equation" r:id="rId7" imgW="4455360" imgH="5676840" progId="Equation.3">
                    <p:embed/>
                  </p:oleObj>
                </mc:Choice>
                <mc:Fallback>
                  <p:oleObj name="Equation" r:id="rId7" imgW="4455360" imgH="567684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672"/>
                          <a:ext cx="194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494" name="Object 110"/>
          <p:cNvGraphicFramePr>
            <a:graphicFrameLocks noChangeAspect="1"/>
          </p:cNvGraphicFramePr>
          <p:nvPr/>
        </p:nvGraphicFramePr>
        <p:xfrm>
          <a:off x="260350" y="3276600"/>
          <a:ext cx="70231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1" name="Equation" r:id="rId9" imgW="96662880" imgH="7302600" progId="Equation.3">
                  <p:embed/>
                </p:oleObj>
              </mc:Choice>
              <mc:Fallback>
                <p:oleObj name="Equation" r:id="rId9" imgW="96662880" imgH="73026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" y="3276600"/>
                        <a:ext cx="7023100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95" name="Object 111"/>
          <p:cNvGraphicFramePr>
            <a:graphicFrameLocks noChangeAspect="1"/>
          </p:cNvGraphicFramePr>
          <p:nvPr/>
        </p:nvGraphicFramePr>
        <p:xfrm>
          <a:off x="576263" y="3886200"/>
          <a:ext cx="2714625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2" name="Equation" r:id="rId11" imgW="38576160" imgH="18681840" progId="Equation.3">
                  <p:embed/>
                </p:oleObj>
              </mc:Choice>
              <mc:Fallback>
                <p:oleObj name="Equation" r:id="rId11" imgW="38576160" imgH="186818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3886200"/>
                        <a:ext cx="2714625" cy="1314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98" name="Text Box 114"/>
          <p:cNvSpPr txBox="1">
            <a:spLocks noChangeArrowheads="1"/>
          </p:cNvSpPr>
          <p:nvPr/>
        </p:nvSpPr>
        <p:spPr bwMode="auto">
          <a:xfrm>
            <a:off x="3276600" y="3962400"/>
            <a:ext cx="1970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（取</a:t>
            </a:r>
            <a:r>
              <a:rPr lang="zh-CN" altLang="en-US">
                <a:solidFill>
                  <a:srgbClr val="00FFFF"/>
                </a:solidFill>
              </a:rPr>
              <a:t>后侧</a:t>
            </a:r>
            <a:r>
              <a:rPr lang="zh-CN" altLang="en-US"/>
              <a:t>）</a:t>
            </a:r>
          </a:p>
        </p:txBody>
      </p:sp>
      <p:sp>
        <p:nvSpPr>
          <p:cNvPr id="16499" name="Text Box 115"/>
          <p:cNvSpPr txBox="1">
            <a:spLocks noChangeArrowheads="1"/>
          </p:cNvSpPr>
          <p:nvPr/>
        </p:nvSpPr>
        <p:spPr bwMode="auto">
          <a:xfrm>
            <a:off x="3352800" y="4648200"/>
            <a:ext cx="1970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（取</a:t>
            </a:r>
            <a:r>
              <a:rPr lang="zh-CN" altLang="en-US">
                <a:solidFill>
                  <a:srgbClr val="00FFFF"/>
                </a:solidFill>
              </a:rPr>
              <a:t>前侧</a:t>
            </a:r>
            <a:r>
              <a:rPr lang="zh-CN" altLang="en-US"/>
              <a:t>）</a:t>
            </a:r>
          </a:p>
        </p:txBody>
      </p:sp>
      <p:graphicFrame>
        <p:nvGraphicFramePr>
          <p:cNvPr id="16500" name="Object 116"/>
          <p:cNvGraphicFramePr>
            <a:graphicFrameLocks noChangeAspect="1"/>
          </p:cNvGraphicFramePr>
          <p:nvPr/>
        </p:nvGraphicFramePr>
        <p:xfrm>
          <a:off x="533400" y="5867400"/>
          <a:ext cx="57150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3" name="Equation" r:id="rId13" imgW="74322000" imgH="8115480" progId="Equation.3">
                  <p:embed/>
                </p:oleObj>
              </mc:Choice>
              <mc:Fallback>
                <p:oleObj name="Equation" r:id="rId13" imgW="74322000" imgH="811548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867400"/>
                        <a:ext cx="5715000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37"/>
          <p:cNvGrpSpPr>
            <a:grpSpLocks/>
          </p:cNvGrpSpPr>
          <p:nvPr/>
        </p:nvGrpSpPr>
        <p:grpSpPr bwMode="auto">
          <a:xfrm>
            <a:off x="7086600" y="4191000"/>
            <a:ext cx="1657350" cy="1981200"/>
            <a:chOff x="4512" y="2256"/>
            <a:chExt cx="1044" cy="1248"/>
          </a:xfrm>
        </p:grpSpPr>
        <p:sp>
          <p:nvSpPr>
            <p:cNvPr id="24592" name="Line 121"/>
            <p:cNvSpPr>
              <a:spLocks noChangeShapeType="1"/>
            </p:cNvSpPr>
            <p:nvPr/>
          </p:nvSpPr>
          <p:spPr bwMode="auto">
            <a:xfrm>
              <a:off x="4560" y="3264"/>
              <a:ext cx="9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4593" name="Group 132"/>
            <p:cNvGrpSpPr>
              <a:grpSpLocks/>
            </p:cNvGrpSpPr>
            <p:nvPr/>
          </p:nvGrpSpPr>
          <p:grpSpPr bwMode="auto">
            <a:xfrm>
              <a:off x="4512" y="2736"/>
              <a:ext cx="774" cy="534"/>
              <a:chOff x="4656" y="2400"/>
              <a:chExt cx="774" cy="631"/>
            </a:xfrm>
          </p:grpSpPr>
          <p:sp>
            <p:nvSpPr>
              <p:cNvPr id="24598" name="Freeform 123"/>
              <p:cNvSpPr>
                <a:spLocks/>
              </p:cNvSpPr>
              <p:nvPr/>
            </p:nvSpPr>
            <p:spPr bwMode="auto">
              <a:xfrm>
                <a:off x="4656" y="2400"/>
                <a:ext cx="400" cy="622"/>
              </a:xfrm>
              <a:custGeom>
                <a:avLst/>
                <a:gdLst>
                  <a:gd name="T0" fmla="*/ 0 w 384"/>
                  <a:gd name="T1" fmla="*/ 0 h 672"/>
                  <a:gd name="T2" fmla="*/ 117 w 384"/>
                  <a:gd name="T3" fmla="*/ 261 h 672"/>
                  <a:gd name="T4" fmla="*/ 294 w 384"/>
                  <a:gd name="T5" fmla="*/ 424 h 672"/>
                  <a:gd name="T6" fmla="*/ 471 w 384"/>
                  <a:gd name="T7" fmla="*/ 456 h 6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672"/>
                  <a:gd name="T14" fmla="*/ 384 w 384"/>
                  <a:gd name="T15" fmla="*/ 672 h 6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672">
                    <a:moveTo>
                      <a:pt x="0" y="0"/>
                    </a:moveTo>
                    <a:cubicBezTo>
                      <a:pt x="28" y="140"/>
                      <a:pt x="56" y="280"/>
                      <a:pt x="96" y="384"/>
                    </a:cubicBezTo>
                    <a:cubicBezTo>
                      <a:pt x="136" y="488"/>
                      <a:pt x="192" y="576"/>
                      <a:pt x="240" y="624"/>
                    </a:cubicBezTo>
                    <a:cubicBezTo>
                      <a:pt x="288" y="672"/>
                      <a:pt x="336" y="672"/>
                      <a:pt x="384" y="672"/>
                    </a:cubicBezTo>
                  </a:path>
                </a:pathLst>
              </a:custGeom>
              <a:solidFill>
                <a:srgbClr val="009900"/>
              </a:solidFill>
              <a:ln w="28575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99" name="Freeform 124"/>
              <p:cNvSpPr>
                <a:spLocks/>
              </p:cNvSpPr>
              <p:nvPr/>
            </p:nvSpPr>
            <p:spPr bwMode="auto">
              <a:xfrm flipH="1">
                <a:off x="5040" y="2400"/>
                <a:ext cx="384" cy="622"/>
              </a:xfrm>
              <a:custGeom>
                <a:avLst/>
                <a:gdLst>
                  <a:gd name="T0" fmla="*/ 0 w 384"/>
                  <a:gd name="T1" fmla="*/ 0 h 672"/>
                  <a:gd name="T2" fmla="*/ 96 w 384"/>
                  <a:gd name="T3" fmla="*/ 261 h 672"/>
                  <a:gd name="T4" fmla="*/ 240 w 384"/>
                  <a:gd name="T5" fmla="*/ 424 h 672"/>
                  <a:gd name="T6" fmla="*/ 384 w 384"/>
                  <a:gd name="T7" fmla="*/ 456 h 6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672"/>
                  <a:gd name="T14" fmla="*/ 384 w 384"/>
                  <a:gd name="T15" fmla="*/ 672 h 6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672">
                    <a:moveTo>
                      <a:pt x="0" y="0"/>
                    </a:moveTo>
                    <a:cubicBezTo>
                      <a:pt x="28" y="140"/>
                      <a:pt x="56" y="280"/>
                      <a:pt x="96" y="384"/>
                    </a:cubicBezTo>
                    <a:cubicBezTo>
                      <a:pt x="136" y="488"/>
                      <a:pt x="192" y="576"/>
                      <a:pt x="240" y="624"/>
                    </a:cubicBezTo>
                    <a:cubicBezTo>
                      <a:pt x="288" y="672"/>
                      <a:pt x="336" y="672"/>
                      <a:pt x="384" y="672"/>
                    </a:cubicBezTo>
                  </a:path>
                </a:pathLst>
              </a:custGeom>
              <a:solidFill>
                <a:srgbClr val="009900"/>
              </a:solidFill>
              <a:ln w="28575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0" name="Line 129"/>
              <p:cNvSpPr>
                <a:spLocks noChangeShapeType="1"/>
              </p:cNvSpPr>
              <p:nvPr/>
            </p:nvSpPr>
            <p:spPr bwMode="auto">
              <a:xfrm>
                <a:off x="4704" y="2400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1" name="AutoShape 131"/>
              <p:cNvSpPr>
                <a:spLocks noChangeArrowheads="1"/>
              </p:cNvSpPr>
              <p:nvPr/>
            </p:nvSpPr>
            <p:spPr bwMode="auto">
              <a:xfrm flipV="1">
                <a:off x="4662" y="2407"/>
                <a:ext cx="768" cy="624"/>
              </a:xfrm>
              <a:prstGeom prst="triangle">
                <a:avLst>
                  <a:gd name="adj" fmla="val 50000"/>
                </a:avLst>
              </a:prstGeom>
              <a:solidFill>
                <a:srgbClr val="00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594" name="Line 133"/>
            <p:cNvSpPr>
              <a:spLocks noChangeShapeType="1"/>
            </p:cNvSpPr>
            <p:nvPr/>
          </p:nvSpPr>
          <p:spPr bwMode="auto">
            <a:xfrm flipV="1">
              <a:off x="4896" y="2304"/>
              <a:ext cx="0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5" name="Text Box 134"/>
            <p:cNvSpPr txBox="1">
              <a:spLocks noChangeArrowheads="1"/>
            </p:cNvSpPr>
            <p:nvPr/>
          </p:nvSpPr>
          <p:spPr bwMode="auto">
            <a:xfrm>
              <a:off x="5328" y="3216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y</a:t>
              </a:r>
            </a:p>
          </p:txBody>
        </p:sp>
        <p:sp>
          <p:nvSpPr>
            <p:cNvPr id="24596" name="Text Box 135"/>
            <p:cNvSpPr txBox="1">
              <a:spLocks noChangeArrowheads="1"/>
            </p:cNvSpPr>
            <p:nvPr/>
          </p:nvSpPr>
          <p:spPr bwMode="auto">
            <a:xfrm>
              <a:off x="4704" y="2256"/>
              <a:ext cx="1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z</a:t>
              </a:r>
            </a:p>
          </p:txBody>
        </p:sp>
        <p:sp>
          <p:nvSpPr>
            <p:cNvPr id="24597" name="Text Box 136"/>
            <p:cNvSpPr txBox="1">
              <a:spLocks noChangeArrowheads="1"/>
            </p:cNvSpPr>
            <p:nvPr/>
          </p:nvSpPr>
          <p:spPr bwMode="auto">
            <a:xfrm>
              <a:off x="4704" y="249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1</a:t>
              </a:r>
            </a:p>
          </p:txBody>
        </p:sp>
      </p:grpSp>
      <p:sp>
        <p:nvSpPr>
          <p:cNvPr id="16522" name="Text Box 138"/>
          <p:cNvSpPr txBox="1">
            <a:spLocks noChangeArrowheads="1"/>
          </p:cNvSpPr>
          <p:nvPr/>
        </p:nvSpPr>
        <p:spPr bwMode="auto">
          <a:xfrm>
            <a:off x="441325" y="5248275"/>
            <a:ext cx="3057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投影到 </a:t>
            </a:r>
            <a:r>
              <a:rPr lang="en-US" altLang="zh-CN" i="1"/>
              <a:t>yOz </a:t>
            </a:r>
            <a:r>
              <a:rPr lang="zh-CN" altLang="en-US"/>
              <a:t>面内得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78" grpId="0" autoUpdateAnimBg="0"/>
      <p:bldP spid="16498" grpId="0" autoUpdateAnimBg="0"/>
      <p:bldP spid="16499" grpId="0" autoUpdateAnimBg="0"/>
      <p:bldP spid="16522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57" name="Object 53"/>
          <p:cNvGraphicFramePr>
            <a:graphicFrameLocks noChangeAspect="1"/>
          </p:cNvGraphicFramePr>
          <p:nvPr/>
        </p:nvGraphicFramePr>
        <p:xfrm>
          <a:off x="533400" y="228600"/>
          <a:ext cx="6535738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2" name="Equation" r:id="rId3" imgW="86914080" imgH="10553760" progId="Equation.3">
                  <p:embed/>
                </p:oleObj>
              </mc:Choice>
              <mc:Fallback>
                <p:oleObj name="Equation" r:id="rId3" imgW="86914080" imgH="1055376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8600"/>
                        <a:ext cx="6535738" cy="72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58" name="Object 54"/>
          <p:cNvGraphicFramePr>
            <a:graphicFrameLocks noChangeAspect="1"/>
          </p:cNvGraphicFramePr>
          <p:nvPr/>
        </p:nvGraphicFramePr>
        <p:xfrm>
          <a:off x="228600" y="990600"/>
          <a:ext cx="86741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3" name="Equation" r:id="rId5" imgW="115347960" imgH="11366640" progId="Equation.3">
                  <p:embed/>
                </p:oleObj>
              </mc:Choice>
              <mc:Fallback>
                <p:oleObj name="Equation" r:id="rId5" imgW="115347960" imgH="1136664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990600"/>
                        <a:ext cx="8674100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59" name="Object 55"/>
          <p:cNvGraphicFramePr>
            <a:graphicFrameLocks noChangeAspect="1"/>
          </p:cNvGraphicFramePr>
          <p:nvPr/>
        </p:nvGraphicFramePr>
        <p:xfrm>
          <a:off x="228600" y="1828800"/>
          <a:ext cx="351313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4" name="Equation" r:id="rId7" imgW="46700280" imgH="11366640" progId="Equation.3">
                  <p:embed/>
                </p:oleObj>
              </mc:Choice>
              <mc:Fallback>
                <p:oleObj name="Equation" r:id="rId7" imgW="46700280" imgH="1136664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828800"/>
                        <a:ext cx="3513138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60" name="Object 56"/>
          <p:cNvGraphicFramePr>
            <a:graphicFrameLocks noChangeAspect="1"/>
          </p:cNvGraphicFramePr>
          <p:nvPr/>
        </p:nvGraphicFramePr>
        <p:xfrm>
          <a:off x="3733800" y="1752600"/>
          <a:ext cx="33528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5" name="Equation" r:id="rId9" imgW="47512800" imgH="10960200" progId="Equation.3">
                  <p:embed/>
                </p:oleObj>
              </mc:Choice>
              <mc:Fallback>
                <p:oleObj name="Equation" r:id="rId9" imgW="47512800" imgH="109602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752600"/>
                        <a:ext cx="33528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61" name="Object 57"/>
          <p:cNvGraphicFramePr>
            <a:graphicFrameLocks noChangeAspect="1"/>
          </p:cNvGraphicFramePr>
          <p:nvPr/>
        </p:nvGraphicFramePr>
        <p:xfrm>
          <a:off x="3810000" y="2514600"/>
          <a:ext cx="311150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6" name="Equation" r:id="rId11" imgW="1384300" imgH="419100" progId="Equation.3">
                  <p:embed/>
                </p:oleObj>
              </mc:Choice>
              <mc:Fallback>
                <p:oleObj name="Equation" r:id="rId11" imgW="1384300" imgH="4191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514600"/>
                        <a:ext cx="3111500" cy="941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62" name="Object 58"/>
          <p:cNvGraphicFramePr>
            <a:graphicFrameLocks noChangeAspect="1"/>
          </p:cNvGraphicFramePr>
          <p:nvPr/>
        </p:nvGraphicFramePr>
        <p:xfrm>
          <a:off x="228600" y="3594100"/>
          <a:ext cx="25431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7" name="Equation" r:id="rId13" imgW="1167893" imgH="406224" progId="Equation.3">
                  <p:embed/>
                </p:oleObj>
              </mc:Choice>
              <mc:Fallback>
                <p:oleObj name="Equation" r:id="rId13" imgW="1167893" imgH="406224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594100"/>
                        <a:ext cx="2543175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63" name="Object 59"/>
          <p:cNvGraphicFramePr>
            <a:graphicFrameLocks noChangeAspect="1"/>
          </p:cNvGraphicFramePr>
          <p:nvPr/>
        </p:nvGraphicFramePr>
        <p:xfrm>
          <a:off x="2771775" y="3933825"/>
          <a:ext cx="7524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8" name="Equation" r:id="rId15" imgW="355446" imgH="139639" progId="Equation.3">
                  <p:embed/>
                </p:oleObj>
              </mc:Choice>
              <mc:Fallback>
                <p:oleObj name="Equation" r:id="rId15" imgW="355446" imgH="139639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933825"/>
                        <a:ext cx="752475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64" name="Object 60"/>
          <p:cNvGraphicFramePr>
            <a:graphicFrameLocks noChangeAspect="1"/>
          </p:cNvGraphicFramePr>
          <p:nvPr/>
        </p:nvGraphicFramePr>
        <p:xfrm>
          <a:off x="228600" y="2438400"/>
          <a:ext cx="3505200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9" name="Equation" r:id="rId17" imgW="49137480" imgH="17868960" progId="Equation.3">
                  <p:embed/>
                </p:oleObj>
              </mc:Choice>
              <mc:Fallback>
                <p:oleObj name="Equation" r:id="rId17" imgW="49137480" imgH="1786896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438400"/>
                        <a:ext cx="3505200" cy="1276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65" name="Object 61"/>
          <p:cNvGraphicFramePr>
            <a:graphicFrameLocks noChangeAspect="1"/>
          </p:cNvGraphicFramePr>
          <p:nvPr/>
        </p:nvGraphicFramePr>
        <p:xfrm>
          <a:off x="304800" y="4572000"/>
          <a:ext cx="25336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0" name="Equation" r:id="rId19" imgW="33701760" imgH="9740880" progId="Equation.3">
                  <p:embed/>
                </p:oleObj>
              </mc:Choice>
              <mc:Fallback>
                <p:oleObj name="Equation" r:id="rId19" imgW="33701760" imgH="974088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572000"/>
                        <a:ext cx="2533650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7086600" y="2819400"/>
            <a:ext cx="1752600" cy="2286000"/>
            <a:chOff x="4464" y="1632"/>
            <a:chExt cx="1104" cy="1440"/>
          </a:xfrm>
        </p:grpSpPr>
        <p:grpSp>
          <p:nvGrpSpPr>
            <p:cNvPr id="25617" name="Group 62"/>
            <p:cNvGrpSpPr>
              <a:grpSpLocks/>
            </p:cNvGrpSpPr>
            <p:nvPr/>
          </p:nvGrpSpPr>
          <p:grpSpPr bwMode="auto">
            <a:xfrm>
              <a:off x="4464" y="1632"/>
              <a:ext cx="1104" cy="1440"/>
              <a:chOff x="4416" y="624"/>
              <a:chExt cx="1104" cy="1440"/>
            </a:xfrm>
          </p:grpSpPr>
          <p:grpSp>
            <p:nvGrpSpPr>
              <p:cNvPr id="25620" name="Group 63"/>
              <p:cNvGrpSpPr>
                <a:grpSpLocks/>
              </p:cNvGrpSpPr>
              <p:nvPr/>
            </p:nvGrpSpPr>
            <p:grpSpPr bwMode="auto">
              <a:xfrm>
                <a:off x="4416" y="768"/>
                <a:ext cx="1056" cy="1200"/>
                <a:chOff x="4128" y="1584"/>
                <a:chExt cx="1152" cy="1296"/>
              </a:xfrm>
            </p:grpSpPr>
            <p:sp>
              <p:nvSpPr>
                <p:cNvPr id="25624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4128" y="2496"/>
                  <a:ext cx="432" cy="38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25" name="Line 65"/>
                <p:cNvSpPr>
                  <a:spLocks noChangeShapeType="1"/>
                </p:cNvSpPr>
                <p:nvPr/>
              </p:nvSpPr>
              <p:spPr bwMode="auto">
                <a:xfrm>
                  <a:off x="4560" y="2496"/>
                  <a:ext cx="72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26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4560" y="1584"/>
                  <a:ext cx="0" cy="91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27" name="Freeform 67"/>
                <p:cNvSpPr>
                  <a:spLocks/>
                </p:cNvSpPr>
                <p:nvPr/>
              </p:nvSpPr>
              <p:spPr bwMode="auto">
                <a:xfrm>
                  <a:off x="4176" y="1824"/>
                  <a:ext cx="384" cy="672"/>
                </a:xfrm>
                <a:custGeom>
                  <a:avLst/>
                  <a:gdLst>
                    <a:gd name="T0" fmla="*/ 0 w 384"/>
                    <a:gd name="T1" fmla="*/ 0 h 672"/>
                    <a:gd name="T2" fmla="*/ 96 w 384"/>
                    <a:gd name="T3" fmla="*/ 384 h 672"/>
                    <a:gd name="T4" fmla="*/ 240 w 384"/>
                    <a:gd name="T5" fmla="*/ 624 h 672"/>
                    <a:gd name="T6" fmla="*/ 384 w 384"/>
                    <a:gd name="T7" fmla="*/ 672 h 6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84"/>
                    <a:gd name="T13" fmla="*/ 0 h 672"/>
                    <a:gd name="T14" fmla="*/ 384 w 384"/>
                    <a:gd name="T15" fmla="*/ 672 h 6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84" h="672">
                      <a:moveTo>
                        <a:pt x="0" y="0"/>
                      </a:moveTo>
                      <a:cubicBezTo>
                        <a:pt x="28" y="140"/>
                        <a:pt x="56" y="280"/>
                        <a:pt x="96" y="384"/>
                      </a:cubicBezTo>
                      <a:cubicBezTo>
                        <a:pt x="136" y="488"/>
                        <a:pt x="192" y="576"/>
                        <a:pt x="240" y="624"/>
                      </a:cubicBezTo>
                      <a:cubicBezTo>
                        <a:pt x="288" y="672"/>
                        <a:pt x="336" y="672"/>
                        <a:pt x="384" y="672"/>
                      </a:cubicBezTo>
                    </a:path>
                  </a:pathLst>
                </a:custGeom>
                <a:noFill/>
                <a:ln w="28575">
                  <a:solidFill>
                    <a:srgbClr val="00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28" name="Freeform 68"/>
                <p:cNvSpPr>
                  <a:spLocks/>
                </p:cNvSpPr>
                <p:nvPr/>
              </p:nvSpPr>
              <p:spPr bwMode="auto">
                <a:xfrm flipH="1">
                  <a:off x="4560" y="1824"/>
                  <a:ext cx="384" cy="672"/>
                </a:xfrm>
                <a:custGeom>
                  <a:avLst/>
                  <a:gdLst>
                    <a:gd name="T0" fmla="*/ 0 w 384"/>
                    <a:gd name="T1" fmla="*/ 0 h 672"/>
                    <a:gd name="T2" fmla="*/ 96 w 384"/>
                    <a:gd name="T3" fmla="*/ 384 h 672"/>
                    <a:gd name="T4" fmla="*/ 240 w 384"/>
                    <a:gd name="T5" fmla="*/ 624 h 672"/>
                    <a:gd name="T6" fmla="*/ 384 w 384"/>
                    <a:gd name="T7" fmla="*/ 672 h 6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84"/>
                    <a:gd name="T13" fmla="*/ 0 h 672"/>
                    <a:gd name="T14" fmla="*/ 384 w 384"/>
                    <a:gd name="T15" fmla="*/ 672 h 6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84" h="672">
                      <a:moveTo>
                        <a:pt x="0" y="0"/>
                      </a:moveTo>
                      <a:cubicBezTo>
                        <a:pt x="28" y="140"/>
                        <a:pt x="56" y="280"/>
                        <a:pt x="96" y="384"/>
                      </a:cubicBezTo>
                      <a:cubicBezTo>
                        <a:pt x="136" y="488"/>
                        <a:pt x="192" y="576"/>
                        <a:pt x="240" y="624"/>
                      </a:cubicBezTo>
                      <a:cubicBezTo>
                        <a:pt x="288" y="672"/>
                        <a:pt x="336" y="672"/>
                        <a:pt x="384" y="672"/>
                      </a:cubicBezTo>
                    </a:path>
                  </a:pathLst>
                </a:custGeom>
                <a:noFill/>
                <a:ln w="28575">
                  <a:solidFill>
                    <a:srgbClr val="00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29" name="Oval 69"/>
                <p:cNvSpPr>
                  <a:spLocks noChangeArrowheads="1"/>
                </p:cNvSpPr>
                <p:nvPr/>
              </p:nvSpPr>
              <p:spPr bwMode="auto">
                <a:xfrm>
                  <a:off x="4176" y="1776"/>
                  <a:ext cx="768" cy="144"/>
                </a:xfrm>
                <a:prstGeom prst="ellipse">
                  <a:avLst/>
                </a:prstGeom>
                <a:noFill/>
                <a:ln w="28575">
                  <a:solidFill>
                    <a:srgbClr val="00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5621" name="Text Box 70"/>
              <p:cNvSpPr txBox="1">
                <a:spLocks noChangeArrowheads="1"/>
              </p:cNvSpPr>
              <p:nvPr/>
            </p:nvSpPr>
            <p:spPr bwMode="auto">
              <a:xfrm>
                <a:off x="4512" y="177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i="1"/>
                  <a:t>x</a:t>
                </a:r>
              </a:p>
            </p:txBody>
          </p:sp>
          <p:sp>
            <p:nvSpPr>
              <p:cNvPr id="25622" name="Text Box 71"/>
              <p:cNvSpPr txBox="1">
                <a:spLocks noChangeArrowheads="1"/>
              </p:cNvSpPr>
              <p:nvPr/>
            </p:nvSpPr>
            <p:spPr bwMode="auto">
              <a:xfrm>
                <a:off x="5232" y="1584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i="1"/>
                  <a:t>y</a:t>
                </a:r>
              </a:p>
            </p:txBody>
          </p:sp>
          <p:sp>
            <p:nvSpPr>
              <p:cNvPr id="25623" name="Text Box 72"/>
              <p:cNvSpPr txBox="1">
                <a:spLocks noChangeArrowheads="1"/>
              </p:cNvSpPr>
              <p:nvPr/>
            </p:nvSpPr>
            <p:spPr bwMode="auto">
              <a:xfrm>
                <a:off x="4560" y="624"/>
                <a:ext cx="19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i="1"/>
                  <a:t>z</a:t>
                </a:r>
              </a:p>
            </p:txBody>
          </p:sp>
        </p:grpSp>
        <p:grpSp>
          <p:nvGrpSpPr>
            <p:cNvPr id="25618" name="Group 73"/>
            <p:cNvGrpSpPr>
              <a:grpSpLocks/>
            </p:cNvGrpSpPr>
            <p:nvPr/>
          </p:nvGrpSpPr>
          <p:grpSpPr bwMode="auto">
            <a:xfrm>
              <a:off x="4944" y="1632"/>
              <a:ext cx="242" cy="528"/>
              <a:chOff x="4896" y="672"/>
              <a:chExt cx="242" cy="528"/>
            </a:xfrm>
          </p:grpSpPr>
          <p:sp>
            <p:nvSpPr>
              <p:cNvPr id="25619" name="Line 74"/>
              <p:cNvSpPr>
                <a:spLocks noChangeShapeType="1"/>
              </p:cNvSpPr>
              <p:nvPr/>
            </p:nvSpPr>
            <p:spPr bwMode="auto">
              <a:xfrm flipH="1" flipV="1">
                <a:off x="4896" y="816"/>
                <a:ext cx="144" cy="384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5615" name="Object 75"/>
              <p:cNvGraphicFramePr>
                <a:graphicFrameLocks noChangeAspect="1"/>
              </p:cNvGraphicFramePr>
              <p:nvPr/>
            </p:nvGraphicFramePr>
            <p:xfrm>
              <a:off x="4944" y="672"/>
              <a:ext cx="194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751" name="Equation" r:id="rId21" imgW="177840" imgH="228600" progId="Equation.3">
                      <p:embed/>
                    </p:oleObj>
                  </mc:Choice>
                  <mc:Fallback>
                    <p:oleObj name="Equation" r:id="rId21" imgW="177840" imgH="228600" progId="Equation.3">
                      <p:embed/>
                      <p:pic>
                        <p:nvPicPr>
                          <p:cNvPr id="0" name="Picture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4" y="672"/>
                            <a:ext cx="194" cy="2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47182" name="Object 78"/>
          <p:cNvGraphicFramePr>
            <a:graphicFrameLocks noChangeAspect="1"/>
          </p:cNvGraphicFramePr>
          <p:nvPr/>
        </p:nvGraphicFramePr>
        <p:xfrm>
          <a:off x="2667000" y="4572000"/>
          <a:ext cx="2420938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2" name="Equation" r:id="rId23" imgW="1016000" imgH="342900" progId="Equation.3">
                  <p:embed/>
                </p:oleObj>
              </mc:Choice>
              <mc:Fallback>
                <p:oleObj name="Equation" r:id="rId23" imgW="1016000" imgH="3429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572000"/>
                        <a:ext cx="2420938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83" name="Object 79"/>
          <p:cNvGraphicFramePr>
            <a:graphicFrameLocks noChangeAspect="1"/>
          </p:cNvGraphicFramePr>
          <p:nvPr/>
        </p:nvGraphicFramePr>
        <p:xfrm>
          <a:off x="838200" y="5334000"/>
          <a:ext cx="274320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3" name="Equation" r:id="rId25" imgW="1332921" imgH="406224" progId="Equation.3">
                  <p:embed/>
                </p:oleObj>
              </mc:Choice>
              <mc:Fallback>
                <p:oleObj name="Equation" r:id="rId25" imgW="1332921" imgH="406224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334000"/>
                        <a:ext cx="2743200" cy="836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84" name="Object 80"/>
          <p:cNvGraphicFramePr>
            <a:graphicFrameLocks noChangeAspect="1"/>
          </p:cNvGraphicFramePr>
          <p:nvPr/>
        </p:nvGraphicFramePr>
        <p:xfrm>
          <a:off x="4267200" y="5562600"/>
          <a:ext cx="2413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4" name="Equation" r:id="rId27" imgW="2413000" imgH="431800" progId="Equation.3">
                  <p:embed/>
                </p:oleObj>
              </mc:Choice>
              <mc:Fallback>
                <p:oleObj name="Equation" r:id="rId27" imgW="2413000" imgH="4318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562600"/>
                        <a:ext cx="2413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85" name="Object 81"/>
          <p:cNvGraphicFramePr>
            <a:graphicFrameLocks noChangeAspect="1"/>
          </p:cNvGraphicFramePr>
          <p:nvPr/>
        </p:nvGraphicFramePr>
        <p:xfrm>
          <a:off x="6781800" y="5334000"/>
          <a:ext cx="8858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5" name="Equation" r:id="rId29" imgW="393359" imgH="406048" progId="Equation.3">
                  <p:embed/>
                </p:oleObj>
              </mc:Choice>
              <mc:Fallback>
                <p:oleObj name="Equation" r:id="rId29" imgW="393359" imgH="406048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334000"/>
                        <a:ext cx="88582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43000"/>
            <a:ext cx="140335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另解：</a:t>
            </a:r>
          </a:p>
        </p:txBody>
      </p:sp>
      <p:graphicFrame>
        <p:nvGraphicFramePr>
          <p:cNvPr id="15450" name="Object 90"/>
          <p:cNvGraphicFramePr>
            <a:graphicFrameLocks noChangeAspect="1"/>
          </p:cNvGraphicFramePr>
          <p:nvPr/>
        </p:nvGraphicFramePr>
        <p:xfrm>
          <a:off x="1187450" y="1125538"/>
          <a:ext cx="7794625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6" name="Equation" r:id="rId3" imgW="108442800" imgH="10147320" progId="Equation.3">
                  <p:embed/>
                </p:oleObj>
              </mc:Choice>
              <mc:Fallback>
                <p:oleObj name="Equation" r:id="rId3" imgW="108442800" imgH="1014732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125538"/>
                        <a:ext cx="7794625" cy="693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91"/>
          <p:cNvGraphicFramePr>
            <a:graphicFrameLocks noChangeAspect="1"/>
          </p:cNvGraphicFramePr>
          <p:nvPr/>
        </p:nvGraphicFramePr>
        <p:xfrm>
          <a:off x="304800" y="228600"/>
          <a:ext cx="8275638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7" name="Equation" r:id="rId5" imgW="110067480" imgH="10147320" progId="Equation.3">
                  <p:embed/>
                </p:oleObj>
              </mc:Choice>
              <mc:Fallback>
                <p:oleObj name="Equation" r:id="rId5" imgW="110067480" imgH="1014732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28600"/>
                        <a:ext cx="8275638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7" name="Line 92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5453" name="Object 93"/>
          <p:cNvGraphicFramePr>
            <a:graphicFrameLocks noChangeAspect="1"/>
          </p:cNvGraphicFramePr>
          <p:nvPr/>
        </p:nvGraphicFramePr>
        <p:xfrm>
          <a:off x="3505200" y="1828800"/>
          <a:ext cx="23622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8" name="Equation" r:id="rId7" imgW="33295680" imgH="7709040" progId="Equation.3">
                  <p:embed/>
                </p:oleObj>
              </mc:Choice>
              <mc:Fallback>
                <p:oleObj name="Equation" r:id="rId7" imgW="33295680" imgH="770904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828800"/>
                        <a:ext cx="23622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54" name="Text Box 94"/>
          <p:cNvSpPr txBox="1">
            <a:spLocks noChangeArrowheads="1"/>
          </p:cNvSpPr>
          <p:nvPr/>
        </p:nvSpPr>
        <p:spPr bwMode="auto">
          <a:xfrm>
            <a:off x="365125" y="1812925"/>
            <a:ext cx="31162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由于 </a:t>
            </a:r>
            <a:r>
              <a:rPr lang="zh-CN" altLang="en-US">
                <a:sym typeface="Symbol" pitchFamily="18" charset="2"/>
              </a:rPr>
              <a:t> 取上侧，故</a:t>
            </a:r>
            <a:endParaRPr lang="zh-CN" altLang="en-US"/>
          </a:p>
        </p:txBody>
      </p:sp>
      <p:graphicFrame>
        <p:nvGraphicFramePr>
          <p:cNvPr id="15455" name="Object 95"/>
          <p:cNvGraphicFramePr>
            <a:graphicFrameLocks noChangeAspect="1"/>
          </p:cNvGraphicFramePr>
          <p:nvPr/>
        </p:nvGraphicFramePr>
        <p:xfrm>
          <a:off x="533400" y="2514600"/>
          <a:ext cx="36576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9" name="Equation" r:id="rId9" imgW="50356080" imgH="6489720" progId="Equation.3">
                  <p:embed/>
                </p:oleObj>
              </mc:Choice>
              <mc:Fallback>
                <p:oleObj name="Equation" r:id="rId9" imgW="50356080" imgH="648972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514600"/>
                        <a:ext cx="3657600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56" name="Object 96"/>
          <p:cNvGraphicFramePr>
            <a:graphicFrameLocks noChangeAspect="1"/>
          </p:cNvGraphicFramePr>
          <p:nvPr/>
        </p:nvGraphicFramePr>
        <p:xfrm>
          <a:off x="4191000" y="2286000"/>
          <a:ext cx="4398963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0" name="Equation" r:id="rId11" imgW="66197880" imgH="15430680" progId="Equation.3">
                  <p:embed/>
                </p:oleObj>
              </mc:Choice>
              <mc:Fallback>
                <p:oleObj name="Equation" r:id="rId11" imgW="66197880" imgH="1543068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286000"/>
                        <a:ext cx="4398963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57" name="Object 97"/>
          <p:cNvGraphicFramePr>
            <a:graphicFrameLocks noChangeAspect="1"/>
          </p:cNvGraphicFramePr>
          <p:nvPr/>
        </p:nvGraphicFramePr>
        <p:xfrm>
          <a:off x="533400" y="3325813"/>
          <a:ext cx="7480300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1" name="Equation" r:id="rId13" imgW="99506160" imgH="13804920" progId="Equation.3">
                  <p:embed/>
                </p:oleObj>
              </mc:Choice>
              <mc:Fallback>
                <p:oleObj name="Equation" r:id="rId13" imgW="99506160" imgH="1380492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325813"/>
                        <a:ext cx="7480300" cy="944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59" name="Object 99"/>
          <p:cNvGraphicFramePr>
            <a:graphicFrameLocks noChangeAspect="1"/>
          </p:cNvGraphicFramePr>
          <p:nvPr/>
        </p:nvGraphicFramePr>
        <p:xfrm>
          <a:off x="1295400" y="4114800"/>
          <a:ext cx="3694113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2" name="Equation" r:id="rId15" imgW="49137480" imgH="10147320" progId="Equation.3">
                  <p:embed/>
                </p:oleObj>
              </mc:Choice>
              <mc:Fallback>
                <p:oleObj name="Equation" r:id="rId15" imgW="49137480" imgH="1014732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114800"/>
                        <a:ext cx="3694113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1" name="Object 101"/>
          <p:cNvGraphicFramePr>
            <a:graphicFrameLocks noChangeAspect="1"/>
          </p:cNvGraphicFramePr>
          <p:nvPr/>
        </p:nvGraphicFramePr>
        <p:xfrm>
          <a:off x="1295400" y="4876800"/>
          <a:ext cx="4884738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3" name="Equation" r:id="rId17" imgW="64979280" imgH="10960200" progId="Equation.3">
                  <p:embed/>
                </p:oleObj>
              </mc:Choice>
              <mc:Fallback>
                <p:oleObj name="Equation" r:id="rId17" imgW="64979280" imgH="109602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876800"/>
                        <a:ext cx="4884738" cy="750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" name="Object 103"/>
          <p:cNvGraphicFramePr>
            <a:graphicFrameLocks noChangeAspect="1"/>
          </p:cNvGraphicFramePr>
          <p:nvPr/>
        </p:nvGraphicFramePr>
        <p:xfrm>
          <a:off x="4267200" y="5562600"/>
          <a:ext cx="427355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4" name="Equation" r:id="rId19" imgW="56855160" imgH="10960200" progId="Equation.3">
                  <p:embed/>
                </p:oleObj>
              </mc:Choice>
              <mc:Fallback>
                <p:oleObj name="Equation" r:id="rId19" imgW="56855160" imgH="109602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562600"/>
                        <a:ext cx="4273550" cy="750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4" name="Object 104"/>
          <p:cNvGraphicFramePr>
            <a:graphicFrameLocks noChangeAspect="1"/>
          </p:cNvGraphicFramePr>
          <p:nvPr/>
        </p:nvGraphicFramePr>
        <p:xfrm>
          <a:off x="1295400" y="5562600"/>
          <a:ext cx="2960688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5" name="Equation" r:id="rId21" imgW="39388680" imgH="10960200" progId="Equation.3">
                  <p:embed/>
                </p:oleObj>
              </mc:Choice>
              <mc:Fallback>
                <p:oleObj name="Equation" r:id="rId21" imgW="39388680" imgH="109602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562600"/>
                        <a:ext cx="2960688" cy="750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54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914400" y="914400"/>
          <a:ext cx="39989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0" name="Equation" r:id="rId3" imgW="53199360" imgH="10553760" progId="Equation.3">
                  <p:embed/>
                </p:oleObj>
              </mc:Choice>
              <mc:Fallback>
                <p:oleObj name="Equation" r:id="rId3" imgW="53199360" imgH="1055376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3998913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4932363" y="1195388"/>
          <a:ext cx="719137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1" name="Equation" r:id="rId5" imgW="355446" imgH="139639" progId="Equation.3">
                  <p:embed/>
                </p:oleObj>
              </mc:Choice>
              <mc:Fallback>
                <p:oleObj name="Equation" r:id="rId5" imgW="355446" imgH="139639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1195388"/>
                        <a:ext cx="719137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6" name="Object 6"/>
          <p:cNvGraphicFramePr>
            <a:graphicFrameLocks noChangeAspect="1"/>
          </p:cNvGraphicFramePr>
          <p:nvPr/>
        </p:nvGraphicFramePr>
        <p:xfrm>
          <a:off x="2133600" y="1828800"/>
          <a:ext cx="25336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2" name="Equation" r:id="rId7" imgW="1396440" imgH="393840" progId="Equation.3">
                  <p:embed/>
                </p:oleObj>
              </mc:Choice>
              <mc:Fallback>
                <p:oleObj name="Equation" r:id="rId7" imgW="1396440" imgH="39384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828800"/>
                        <a:ext cx="2533650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8" name="Object 8"/>
          <p:cNvGraphicFramePr>
            <a:graphicFrameLocks noChangeAspect="1"/>
          </p:cNvGraphicFramePr>
          <p:nvPr/>
        </p:nvGraphicFramePr>
        <p:xfrm>
          <a:off x="4495800" y="1752600"/>
          <a:ext cx="6000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3" name="Equation" r:id="rId9" imgW="291847" imgH="406048" progId="Equation.3">
                  <p:embed/>
                </p:oleObj>
              </mc:Choice>
              <mc:Fallback>
                <p:oleObj name="Equation" r:id="rId9" imgW="291847" imgH="406048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752600"/>
                        <a:ext cx="600075" cy="836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9" name="Object 9"/>
          <p:cNvGraphicFramePr>
            <a:graphicFrameLocks noChangeAspect="1"/>
          </p:cNvGraphicFramePr>
          <p:nvPr/>
        </p:nvGraphicFramePr>
        <p:xfrm>
          <a:off x="838200" y="2819400"/>
          <a:ext cx="2413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4" name="Equation" r:id="rId11" imgW="2413000" imgH="431800" progId="Equation.3">
                  <p:embed/>
                </p:oleObj>
              </mc:Choice>
              <mc:Fallback>
                <p:oleObj name="Equation" r:id="rId11" imgW="2413000" imgH="4318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819400"/>
                        <a:ext cx="2413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0" name="Object 10"/>
          <p:cNvGraphicFramePr>
            <a:graphicFrameLocks noChangeAspect="1"/>
          </p:cNvGraphicFramePr>
          <p:nvPr/>
        </p:nvGraphicFramePr>
        <p:xfrm>
          <a:off x="3352800" y="2590800"/>
          <a:ext cx="8858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5" name="Equation" r:id="rId13" imgW="393359" imgH="406048" progId="Equation.3">
                  <p:embed/>
                </p:oleObj>
              </mc:Choice>
              <mc:Fallback>
                <p:oleObj name="Equation" r:id="rId13" imgW="393359" imgH="406048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590800"/>
                        <a:ext cx="88582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381000" y="18288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由前又得</a:t>
            </a:r>
          </a:p>
        </p:txBody>
      </p:sp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1600200" y="3733800"/>
            <a:ext cx="6413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将 </a:t>
            </a:r>
            <a:r>
              <a:rPr lang="en-US" altLang="zh-CN" i="1"/>
              <a:t>I</a:t>
            </a:r>
            <a:r>
              <a:rPr lang="en-US" altLang="zh-CN" baseline="-25000"/>
              <a:t>1</a:t>
            </a:r>
            <a:r>
              <a:rPr lang="en-US" altLang="zh-CN"/>
              <a:t> , </a:t>
            </a:r>
            <a:r>
              <a:rPr lang="en-US" altLang="zh-CN" i="1"/>
              <a:t>I</a:t>
            </a:r>
            <a:r>
              <a:rPr lang="en-US" altLang="zh-CN" baseline="-25000"/>
              <a:t>2</a:t>
            </a:r>
            <a:r>
              <a:rPr lang="en-US" altLang="zh-CN"/>
              <a:t>  </a:t>
            </a:r>
            <a:r>
              <a:rPr lang="zh-CN" altLang="en-US"/>
              <a:t>都化为对面积的曲面积分来做</a:t>
            </a:r>
            <a:r>
              <a:rPr lang="en-US" altLang="zh-CN"/>
              <a:t>. </a:t>
            </a:r>
          </a:p>
        </p:txBody>
      </p:sp>
      <p:graphicFrame>
        <p:nvGraphicFramePr>
          <p:cNvPr id="66575" name="Object 15"/>
          <p:cNvGraphicFramePr>
            <a:graphicFrameLocks noChangeAspect="1"/>
          </p:cNvGraphicFramePr>
          <p:nvPr/>
        </p:nvGraphicFramePr>
        <p:xfrm>
          <a:off x="3810000" y="4495800"/>
          <a:ext cx="23622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6" name="Equation" r:id="rId15" imgW="1370880" imgH="304920" progId="Equation.3">
                  <p:embed/>
                </p:oleObj>
              </mc:Choice>
              <mc:Fallback>
                <p:oleObj name="Equation" r:id="rId15" imgW="1370880" imgH="30492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495800"/>
                        <a:ext cx="23622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6" name="Text Box 16"/>
          <p:cNvSpPr txBox="1">
            <a:spLocks noChangeArrowheads="1"/>
          </p:cNvSpPr>
          <p:nvPr/>
        </p:nvSpPr>
        <p:spPr bwMode="auto">
          <a:xfrm>
            <a:off x="609600" y="4495800"/>
            <a:ext cx="31162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由于 </a:t>
            </a:r>
            <a:r>
              <a:rPr lang="zh-CN" altLang="en-US">
                <a:sym typeface="Symbol" pitchFamily="18" charset="2"/>
              </a:rPr>
              <a:t> 取上侧，故</a:t>
            </a:r>
            <a:endParaRPr lang="zh-CN" altLang="en-US"/>
          </a:p>
        </p:txBody>
      </p:sp>
      <p:graphicFrame>
        <p:nvGraphicFramePr>
          <p:cNvPr id="66577" name="Object 17"/>
          <p:cNvGraphicFramePr>
            <a:graphicFrameLocks noChangeAspect="1"/>
          </p:cNvGraphicFramePr>
          <p:nvPr/>
        </p:nvGraphicFramePr>
        <p:xfrm>
          <a:off x="533400" y="5410200"/>
          <a:ext cx="36576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7" name="Equation" r:id="rId17" imgW="2081880" imgH="254160" progId="Equation.3">
                  <p:embed/>
                </p:oleObj>
              </mc:Choice>
              <mc:Fallback>
                <p:oleObj name="Equation" r:id="rId17" imgW="2081880" imgH="25416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410200"/>
                        <a:ext cx="3657600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8" name="Object 18"/>
          <p:cNvGraphicFramePr>
            <a:graphicFrameLocks noChangeAspect="1"/>
          </p:cNvGraphicFramePr>
          <p:nvPr/>
        </p:nvGraphicFramePr>
        <p:xfrm>
          <a:off x="4267200" y="5181600"/>
          <a:ext cx="4398963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8" name="Equation" r:id="rId19" imgW="2741760" imgH="635040" progId="Equation.3">
                  <p:embed/>
                </p:oleObj>
              </mc:Choice>
              <mc:Fallback>
                <p:oleObj name="Equation" r:id="rId19" imgW="2741760" imgH="63504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181600"/>
                        <a:ext cx="4398963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9" name="Object 19"/>
          <p:cNvGraphicFramePr>
            <a:graphicFrameLocks noChangeAspect="1"/>
          </p:cNvGraphicFramePr>
          <p:nvPr/>
        </p:nvGraphicFramePr>
        <p:xfrm>
          <a:off x="990600" y="152400"/>
          <a:ext cx="427355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9" name="Equation" r:id="rId21" imgW="2360880" imgH="444600" progId="Equation.3">
                  <p:embed/>
                </p:oleObj>
              </mc:Choice>
              <mc:Fallback>
                <p:oleObj name="Equation" r:id="rId21" imgW="2360880" imgH="4446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2400"/>
                        <a:ext cx="4273550" cy="750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0" name="Rectangle 20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581400"/>
            <a:ext cx="1458913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又解：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6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6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1" grpId="0" autoUpdateAnimBg="0"/>
      <p:bldP spid="66573" grpId="0" autoUpdateAnimBg="0"/>
      <p:bldP spid="66576" grpId="0" autoUpdateAnimBg="0"/>
      <p:bldP spid="6658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5" name="Text Box 79"/>
          <p:cNvSpPr txBox="1">
            <a:spLocks noChangeArrowheads="1"/>
          </p:cNvSpPr>
          <p:nvPr/>
        </p:nvSpPr>
        <p:spPr bwMode="auto">
          <a:xfrm>
            <a:off x="457200" y="381000"/>
            <a:ext cx="5638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曲面</a:t>
            </a:r>
            <a:r>
              <a:rPr lang="zh-CN" altLang="en-US">
                <a:solidFill>
                  <a:srgbClr val="00FFFF"/>
                </a:solidFill>
                <a:latin typeface="楷体_GB2312" pitchFamily="49" charset="-122"/>
              </a:rPr>
              <a:t>法向量的指向</a:t>
            </a:r>
            <a:r>
              <a:rPr lang="zh-CN" altLang="en-US">
                <a:latin typeface="楷体_GB2312" pitchFamily="49" charset="-122"/>
              </a:rPr>
              <a:t>决定曲面的</a:t>
            </a:r>
            <a:r>
              <a:rPr lang="zh-CN" altLang="en-US">
                <a:solidFill>
                  <a:srgbClr val="00FFFF"/>
                </a:solidFill>
                <a:latin typeface="楷体_GB2312" pitchFamily="49" charset="-122"/>
              </a:rPr>
              <a:t>侧</a:t>
            </a:r>
            <a:r>
              <a:rPr lang="en-US" altLang="zh-CN">
                <a:latin typeface="楷体_GB2312" pitchFamily="49" charset="-122"/>
              </a:rPr>
              <a:t>.</a:t>
            </a:r>
          </a:p>
        </p:txBody>
      </p:sp>
      <p:sp>
        <p:nvSpPr>
          <p:cNvPr id="4176" name="Text Box 80"/>
          <p:cNvSpPr txBox="1">
            <a:spLocks noChangeArrowheads="1"/>
          </p:cNvSpPr>
          <p:nvPr/>
        </p:nvSpPr>
        <p:spPr bwMode="auto">
          <a:xfrm>
            <a:off x="457200" y="990600"/>
            <a:ext cx="6019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决定了侧的曲面称为</a:t>
            </a:r>
            <a:r>
              <a:rPr lang="zh-CN" altLang="en-US">
                <a:solidFill>
                  <a:srgbClr val="00FFFF"/>
                </a:solidFill>
                <a:latin typeface="楷体_GB2312" pitchFamily="49" charset="-122"/>
              </a:rPr>
              <a:t>有向曲面</a:t>
            </a:r>
            <a:r>
              <a:rPr lang="en-US" altLang="zh-CN">
                <a:latin typeface="楷体_GB2312" pitchFamily="49" charset="-122"/>
              </a:rPr>
              <a:t>.</a:t>
            </a:r>
          </a:p>
        </p:txBody>
      </p:sp>
      <p:graphicFrame>
        <p:nvGraphicFramePr>
          <p:cNvPr id="4178" name="Object 82"/>
          <p:cNvGraphicFramePr>
            <a:graphicFrameLocks noChangeAspect="1"/>
          </p:cNvGraphicFramePr>
          <p:nvPr/>
        </p:nvGraphicFramePr>
        <p:xfrm>
          <a:off x="1600200" y="3733800"/>
          <a:ext cx="5726113" cy="177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Equation" r:id="rId3" imgW="2540000" imgH="787400" progId="Equation.3">
                  <p:embed/>
                </p:oleObj>
              </mc:Choice>
              <mc:Fallback>
                <p:oleObj name="Equation" r:id="rId3" imgW="2540000" imgH="7874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733800"/>
                        <a:ext cx="5726113" cy="177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9" name="Object 83"/>
          <p:cNvGraphicFramePr>
            <a:graphicFrameLocks noChangeAspect="1"/>
          </p:cNvGraphicFramePr>
          <p:nvPr/>
        </p:nvGraphicFramePr>
        <p:xfrm>
          <a:off x="381000" y="2919413"/>
          <a:ext cx="5846763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Equation" r:id="rId5" imgW="2324100" imgH="254000" progId="Equation.3">
                  <p:embed/>
                </p:oleObj>
              </mc:Choice>
              <mc:Fallback>
                <p:oleObj name="Equation" r:id="rId5" imgW="2324100" imgH="2540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919413"/>
                        <a:ext cx="5846763" cy="614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0" name="Object 84"/>
          <p:cNvGraphicFramePr>
            <a:graphicFrameLocks noChangeAspect="1"/>
          </p:cNvGraphicFramePr>
          <p:nvPr/>
        </p:nvGraphicFramePr>
        <p:xfrm>
          <a:off x="381000" y="1657350"/>
          <a:ext cx="56308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Equation" r:id="rId7" imgW="5372100" imgH="444500" progId="Equation.3">
                  <p:embed/>
                </p:oleObj>
              </mc:Choice>
              <mc:Fallback>
                <p:oleObj name="Equation" r:id="rId7" imgW="5372100" imgH="4445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657350"/>
                        <a:ext cx="5630863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1" name="Text Box 85"/>
          <p:cNvSpPr txBox="1">
            <a:spLocks noChangeArrowheads="1"/>
          </p:cNvSpPr>
          <p:nvPr/>
        </p:nvSpPr>
        <p:spPr bwMode="auto">
          <a:xfrm>
            <a:off x="609600" y="4191000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约定</a:t>
            </a:r>
          </a:p>
        </p:txBody>
      </p:sp>
      <p:sp>
        <p:nvSpPr>
          <p:cNvPr id="4182" name="Text Box 86"/>
          <p:cNvSpPr txBox="1">
            <a:spLocks noChangeArrowheads="1"/>
          </p:cNvSpPr>
          <p:nvPr/>
        </p:nvSpPr>
        <p:spPr bwMode="auto">
          <a:xfrm>
            <a:off x="533400" y="5638800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类似可约定</a:t>
            </a:r>
          </a:p>
        </p:txBody>
      </p:sp>
      <p:graphicFrame>
        <p:nvGraphicFramePr>
          <p:cNvPr id="4183" name="Object 87"/>
          <p:cNvGraphicFramePr>
            <a:graphicFrameLocks noChangeAspect="1"/>
          </p:cNvGraphicFramePr>
          <p:nvPr/>
        </p:nvGraphicFramePr>
        <p:xfrm>
          <a:off x="2482850" y="5688013"/>
          <a:ext cx="2392363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公式" r:id="rId9" imgW="33295680" imgH="7709040" progId="Equation.3">
                  <p:embed/>
                </p:oleObj>
              </mc:Choice>
              <mc:Fallback>
                <p:oleObj name="公式" r:id="rId9" imgW="33295680" imgH="77090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5688013"/>
                        <a:ext cx="2392363" cy="550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4"/>
          <p:cNvGrpSpPr>
            <a:grpSpLocks/>
          </p:cNvGrpSpPr>
          <p:nvPr/>
        </p:nvGrpSpPr>
        <p:grpSpPr bwMode="auto">
          <a:xfrm>
            <a:off x="6248400" y="228600"/>
            <a:ext cx="2300288" cy="2438400"/>
            <a:chOff x="4080" y="2256"/>
            <a:chExt cx="1449" cy="1536"/>
          </a:xfrm>
        </p:grpSpPr>
        <p:sp>
          <p:nvSpPr>
            <p:cNvPr id="1054" name="Line 88"/>
            <p:cNvSpPr>
              <a:spLocks noChangeShapeType="1"/>
            </p:cNvSpPr>
            <p:nvPr/>
          </p:nvSpPr>
          <p:spPr bwMode="auto">
            <a:xfrm flipV="1">
              <a:off x="4512" y="2304"/>
              <a:ext cx="0" cy="11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" name="Line 89"/>
            <p:cNvSpPr>
              <a:spLocks noChangeShapeType="1"/>
            </p:cNvSpPr>
            <p:nvPr/>
          </p:nvSpPr>
          <p:spPr bwMode="auto">
            <a:xfrm flipH="1">
              <a:off x="4080" y="3408"/>
              <a:ext cx="432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" name="Line 90"/>
            <p:cNvSpPr>
              <a:spLocks noChangeShapeType="1"/>
            </p:cNvSpPr>
            <p:nvPr/>
          </p:nvSpPr>
          <p:spPr bwMode="auto">
            <a:xfrm>
              <a:off x="4512" y="3408"/>
              <a:ext cx="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" name="Text Box 91"/>
            <p:cNvSpPr txBox="1">
              <a:spLocks noChangeArrowheads="1"/>
            </p:cNvSpPr>
            <p:nvPr/>
          </p:nvSpPr>
          <p:spPr bwMode="auto">
            <a:xfrm>
              <a:off x="4128" y="3504"/>
              <a:ext cx="212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x</a:t>
              </a:r>
            </a:p>
          </p:txBody>
        </p:sp>
        <p:sp>
          <p:nvSpPr>
            <p:cNvPr id="1058" name="Text Box 92"/>
            <p:cNvSpPr txBox="1">
              <a:spLocks noChangeArrowheads="1"/>
            </p:cNvSpPr>
            <p:nvPr/>
          </p:nvSpPr>
          <p:spPr bwMode="auto">
            <a:xfrm>
              <a:off x="5232" y="3360"/>
              <a:ext cx="297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 i="1"/>
                <a:t>y</a:t>
              </a:r>
            </a:p>
          </p:txBody>
        </p:sp>
        <p:sp>
          <p:nvSpPr>
            <p:cNvPr id="1059" name="Text Box 93"/>
            <p:cNvSpPr txBox="1">
              <a:spLocks noChangeArrowheads="1"/>
            </p:cNvSpPr>
            <p:nvPr/>
          </p:nvSpPr>
          <p:spPr bwMode="auto">
            <a:xfrm>
              <a:off x="4320" y="2256"/>
              <a:ext cx="191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z</a:t>
              </a:r>
            </a:p>
          </p:txBody>
        </p:sp>
        <p:sp>
          <p:nvSpPr>
            <p:cNvPr id="1060" name="Text Box 94"/>
            <p:cNvSpPr txBox="1">
              <a:spLocks noChangeArrowheads="1"/>
            </p:cNvSpPr>
            <p:nvPr/>
          </p:nvSpPr>
          <p:spPr bwMode="auto">
            <a:xfrm>
              <a:off x="4320" y="3216"/>
              <a:ext cx="255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O</a:t>
              </a:r>
            </a:p>
          </p:txBody>
        </p:sp>
      </p:grpSp>
      <p:grpSp>
        <p:nvGrpSpPr>
          <p:cNvPr id="3" name="Group 107"/>
          <p:cNvGrpSpPr>
            <a:grpSpLocks/>
          </p:cNvGrpSpPr>
          <p:nvPr/>
        </p:nvGrpSpPr>
        <p:grpSpPr bwMode="auto">
          <a:xfrm>
            <a:off x="6629400" y="762000"/>
            <a:ext cx="1600200" cy="863600"/>
            <a:chOff x="4656" y="1616"/>
            <a:chExt cx="1008" cy="544"/>
          </a:xfrm>
        </p:grpSpPr>
        <p:sp>
          <p:nvSpPr>
            <p:cNvPr id="1050" name="Freeform 100"/>
            <p:cNvSpPr>
              <a:spLocks/>
            </p:cNvSpPr>
            <p:nvPr/>
          </p:nvSpPr>
          <p:spPr bwMode="auto">
            <a:xfrm>
              <a:off x="4656" y="2016"/>
              <a:ext cx="864" cy="144"/>
            </a:xfrm>
            <a:custGeom>
              <a:avLst/>
              <a:gdLst>
                <a:gd name="T0" fmla="*/ 0 w 1008"/>
                <a:gd name="T1" fmla="*/ 144 h 144"/>
                <a:gd name="T2" fmla="*/ 244 w 1008"/>
                <a:gd name="T3" fmla="*/ 0 h 144"/>
                <a:gd name="T4" fmla="*/ 466 w 1008"/>
                <a:gd name="T5" fmla="*/ 144 h 144"/>
                <a:gd name="T6" fmla="*/ 0 60000 65536"/>
                <a:gd name="T7" fmla="*/ 0 60000 65536"/>
                <a:gd name="T8" fmla="*/ 0 60000 65536"/>
                <a:gd name="T9" fmla="*/ 0 w 1008"/>
                <a:gd name="T10" fmla="*/ 0 h 144"/>
                <a:gd name="T11" fmla="*/ 1008 w 100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144">
                  <a:moveTo>
                    <a:pt x="0" y="144"/>
                  </a:moveTo>
                  <a:cubicBezTo>
                    <a:pt x="180" y="72"/>
                    <a:pt x="360" y="0"/>
                    <a:pt x="528" y="0"/>
                  </a:cubicBezTo>
                  <a:cubicBezTo>
                    <a:pt x="696" y="0"/>
                    <a:pt x="852" y="72"/>
                    <a:pt x="1008" y="144"/>
                  </a:cubicBezTo>
                </a:path>
              </a:pathLst>
            </a:custGeom>
            <a:noFill/>
            <a:ln w="2540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" name="Freeform 102"/>
            <p:cNvSpPr>
              <a:spLocks/>
            </p:cNvSpPr>
            <p:nvPr/>
          </p:nvSpPr>
          <p:spPr bwMode="auto">
            <a:xfrm>
              <a:off x="5448" y="1728"/>
              <a:ext cx="216" cy="432"/>
            </a:xfrm>
            <a:custGeom>
              <a:avLst/>
              <a:gdLst>
                <a:gd name="T0" fmla="*/ 216 w 216"/>
                <a:gd name="T1" fmla="*/ 0 h 432"/>
                <a:gd name="T2" fmla="*/ 24 w 216"/>
                <a:gd name="T3" fmla="*/ 192 h 432"/>
                <a:gd name="T4" fmla="*/ 72 w 216"/>
                <a:gd name="T5" fmla="*/ 432 h 432"/>
                <a:gd name="T6" fmla="*/ 0 60000 65536"/>
                <a:gd name="T7" fmla="*/ 0 60000 65536"/>
                <a:gd name="T8" fmla="*/ 0 60000 65536"/>
                <a:gd name="T9" fmla="*/ 0 w 216"/>
                <a:gd name="T10" fmla="*/ 0 h 432"/>
                <a:gd name="T11" fmla="*/ 216 w 216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" h="432">
                  <a:moveTo>
                    <a:pt x="216" y="0"/>
                  </a:moveTo>
                  <a:cubicBezTo>
                    <a:pt x="132" y="60"/>
                    <a:pt x="48" y="120"/>
                    <a:pt x="24" y="192"/>
                  </a:cubicBezTo>
                  <a:cubicBezTo>
                    <a:pt x="0" y="264"/>
                    <a:pt x="36" y="348"/>
                    <a:pt x="72" y="432"/>
                  </a:cubicBezTo>
                </a:path>
              </a:pathLst>
            </a:custGeom>
            <a:noFill/>
            <a:ln w="2540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" name="Freeform 103"/>
            <p:cNvSpPr>
              <a:spLocks/>
            </p:cNvSpPr>
            <p:nvPr/>
          </p:nvSpPr>
          <p:spPr bwMode="auto">
            <a:xfrm>
              <a:off x="4800" y="1616"/>
              <a:ext cx="864" cy="208"/>
            </a:xfrm>
            <a:custGeom>
              <a:avLst/>
              <a:gdLst>
                <a:gd name="T0" fmla="*/ 0 w 912"/>
                <a:gd name="T1" fmla="*/ 208 h 208"/>
                <a:gd name="T2" fmla="*/ 330 w 912"/>
                <a:gd name="T3" fmla="*/ 16 h 208"/>
                <a:gd name="T4" fmla="*/ 696 w 912"/>
                <a:gd name="T5" fmla="*/ 112 h 208"/>
                <a:gd name="T6" fmla="*/ 0 60000 65536"/>
                <a:gd name="T7" fmla="*/ 0 60000 65536"/>
                <a:gd name="T8" fmla="*/ 0 60000 65536"/>
                <a:gd name="T9" fmla="*/ 0 w 912"/>
                <a:gd name="T10" fmla="*/ 0 h 208"/>
                <a:gd name="T11" fmla="*/ 912 w 912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208">
                  <a:moveTo>
                    <a:pt x="0" y="208"/>
                  </a:moveTo>
                  <a:cubicBezTo>
                    <a:pt x="140" y="120"/>
                    <a:pt x="280" y="32"/>
                    <a:pt x="432" y="16"/>
                  </a:cubicBezTo>
                  <a:cubicBezTo>
                    <a:pt x="584" y="0"/>
                    <a:pt x="748" y="56"/>
                    <a:pt x="912" y="112"/>
                  </a:cubicBezTo>
                </a:path>
              </a:pathLst>
            </a:custGeom>
            <a:noFill/>
            <a:ln w="2540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" name="Freeform 106"/>
            <p:cNvSpPr>
              <a:spLocks/>
            </p:cNvSpPr>
            <p:nvPr/>
          </p:nvSpPr>
          <p:spPr bwMode="auto">
            <a:xfrm>
              <a:off x="4656" y="1824"/>
              <a:ext cx="144" cy="336"/>
            </a:xfrm>
            <a:custGeom>
              <a:avLst/>
              <a:gdLst>
                <a:gd name="T0" fmla="*/ 144 w 144"/>
                <a:gd name="T1" fmla="*/ 0 h 336"/>
                <a:gd name="T2" fmla="*/ 48 w 144"/>
                <a:gd name="T3" fmla="*/ 144 h 336"/>
                <a:gd name="T4" fmla="*/ 0 w 144"/>
                <a:gd name="T5" fmla="*/ 336 h 336"/>
                <a:gd name="T6" fmla="*/ 0 60000 65536"/>
                <a:gd name="T7" fmla="*/ 0 60000 65536"/>
                <a:gd name="T8" fmla="*/ 0 60000 65536"/>
                <a:gd name="T9" fmla="*/ 0 w 144"/>
                <a:gd name="T10" fmla="*/ 0 h 336"/>
                <a:gd name="T11" fmla="*/ 144 w 144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336">
                  <a:moveTo>
                    <a:pt x="144" y="0"/>
                  </a:moveTo>
                  <a:cubicBezTo>
                    <a:pt x="108" y="44"/>
                    <a:pt x="72" y="88"/>
                    <a:pt x="48" y="144"/>
                  </a:cubicBezTo>
                  <a:cubicBezTo>
                    <a:pt x="24" y="200"/>
                    <a:pt x="12" y="268"/>
                    <a:pt x="0" y="336"/>
                  </a:cubicBezTo>
                </a:path>
              </a:pathLst>
            </a:custGeom>
            <a:noFill/>
            <a:ln w="2540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204" name="Line 108"/>
          <p:cNvSpPr>
            <a:spLocks noChangeShapeType="1"/>
          </p:cNvSpPr>
          <p:nvPr/>
        </p:nvSpPr>
        <p:spPr bwMode="auto">
          <a:xfrm flipH="1" flipV="1">
            <a:off x="6934200" y="457200"/>
            <a:ext cx="381000" cy="6858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5" name="Freeform 109"/>
          <p:cNvSpPr>
            <a:spLocks/>
          </p:cNvSpPr>
          <p:nvPr/>
        </p:nvSpPr>
        <p:spPr bwMode="auto">
          <a:xfrm>
            <a:off x="7251700" y="984250"/>
            <a:ext cx="444500" cy="323850"/>
          </a:xfrm>
          <a:custGeom>
            <a:avLst/>
            <a:gdLst>
              <a:gd name="T0" fmla="*/ 2147483647 w 262"/>
              <a:gd name="T1" fmla="*/ 2147483647 h 204"/>
              <a:gd name="T2" fmla="*/ 2147483647 w 262"/>
              <a:gd name="T3" fmla="*/ 2147483647 h 204"/>
              <a:gd name="T4" fmla="*/ 2147483647 w 262"/>
              <a:gd name="T5" fmla="*/ 2147483647 h 204"/>
              <a:gd name="T6" fmla="*/ 2147483647 w 262"/>
              <a:gd name="T7" fmla="*/ 2147483647 h 204"/>
              <a:gd name="T8" fmla="*/ 2147483647 w 262"/>
              <a:gd name="T9" fmla="*/ 2147483647 h 204"/>
              <a:gd name="T10" fmla="*/ 0 w 262"/>
              <a:gd name="T11" fmla="*/ 2147483647 h 204"/>
              <a:gd name="T12" fmla="*/ 2147483647 w 262"/>
              <a:gd name="T13" fmla="*/ 2147483647 h 2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2"/>
              <a:gd name="T22" fmla="*/ 0 h 204"/>
              <a:gd name="T23" fmla="*/ 262 w 262"/>
              <a:gd name="T24" fmla="*/ 204 h 2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2" h="204">
                <a:moveTo>
                  <a:pt x="47" y="100"/>
                </a:moveTo>
                <a:cubicBezTo>
                  <a:pt x="57" y="53"/>
                  <a:pt x="57" y="30"/>
                  <a:pt x="104" y="15"/>
                </a:cubicBezTo>
                <a:cubicBezTo>
                  <a:pt x="262" y="27"/>
                  <a:pt x="200" y="0"/>
                  <a:pt x="255" y="81"/>
                </a:cubicBezTo>
                <a:cubicBezTo>
                  <a:pt x="252" y="103"/>
                  <a:pt x="254" y="127"/>
                  <a:pt x="245" y="147"/>
                </a:cubicBezTo>
                <a:cubicBezTo>
                  <a:pt x="230" y="181"/>
                  <a:pt x="129" y="183"/>
                  <a:pt x="113" y="185"/>
                </a:cubicBezTo>
                <a:cubicBezTo>
                  <a:pt x="61" y="202"/>
                  <a:pt x="32" y="204"/>
                  <a:pt x="0" y="157"/>
                </a:cubicBezTo>
                <a:cubicBezTo>
                  <a:pt x="13" y="115"/>
                  <a:pt x="19" y="128"/>
                  <a:pt x="47" y="100"/>
                </a:cubicBezTo>
                <a:close/>
              </a:path>
            </a:pathLst>
          </a:custGeom>
          <a:solidFill>
            <a:srgbClr val="FF9900"/>
          </a:solidFill>
          <a:ln w="9525">
            <a:solidFill>
              <a:srgbClr val="FF66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128"/>
          <p:cNvGrpSpPr>
            <a:grpSpLocks/>
          </p:cNvGrpSpPr>
          <p:nvPr/>
        </p:nvGrpSpPr>
        <p:grpSpPr bwMode="auto">
          <a:xfrm>
            <a:off x="7226300" y="1143000"/>
            <a:ext cx="482600" cy="1384300"/>
            <a:chOff x="4552" y="720"/>
            <a:chExt cx="304" cy="872"/>
          </a:xfrm>
        </p:grpSpPr>
        <p:sp>
          <p:nvSpPr>
            <p:cNvPr id="1045" name="Freeform 114"/>
            <p:cNvSpPr>
              <a:spLocks/>
            </p:cNvSpPr>
            <p:nvPr/>
          </p:nvSpPr>
          <p:spPr bwMode="auto">
            <a:xfrm>
              <a:off x="4552" y="1384"/>
              <a:ext cx="304" cy="208"/>
            </a:xfrm>
            <a:custGeom>
              <a:avLst/>
              <a:gdLst>
                <a:gd name="T0" fmla="*/ 8 w 304"/>
                <a:gd name="T1" fmla="*/ 104 h 208"/>
                <a:gd name="T2" fmla="*/ 200 w 304"/>
                <a:gd name="T3" fmla="*/ 8 h 208"/>
                <a:gd name="T4" fmla="*/ 296 w 304"/>
                <a:gd name="T5" fmla="*/ 152 h 208"/>
                <a:gd name="T6" fmla="*/ 152 w 304"/>
                <a:gd name="T7" fmla="*/ 200 h 208"/>
                <a:gd name="T8" fmla="*/ 8 w 304"/>
                <a:gd name="T9" fmla="*/ 104 h 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08"/>
                <a:gd name="T17" fmla="*/ 304 w 304"/>
                <a:gd name="T18" fmla="*/ 208 h 2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08">
                  <a:moveTo>
                    <a:pt x="8" y="104"/>
                  </a:moveTo>
                  <a:cubicBezTo>
                    <a:pt x="16" y="72"/>
                    <a:pt x="152" y="0"/>
                    <a:pt x="200" y="8"/>
                  </a:cubicBezTo>
                  <a:cubicBezTo>
                    <a:pt x="248" y="16"/>
                    <a:pt x="304" y="120"/>
                    <a:pt x="296" y="152"/>
                  </a:cubicBezTo>
                  <a:cubicBezTo>
                    <a:pt x="288" y="184"/>
                    <a:pt x="200" y="208"/>
                    <a:pt x="152" y="200"/>
                  </a:cubicBezTo>
                  <a:cubicBezTo>
                    <a:pt x="104" y="192"/>
                    <a:pt x="0" y="136"/>
                    <a:pt x="8" y="104"/>
                  </a:cubicBezTo>
                  <a:close/>
                </a:path>
              </a:pathLst>
            </a:custGeom>
            <a:solidFill>
              <a:srgbClr val="009900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Line 110"/>
            <p:cNvSpPr>
              <a:spLocks noChangeShapeType="1"/>
            </p:cNvSpPr>
            <p:nvPr/>
          </p:nvSpPr>
          <p:spPr bwMode="auto">
            <a:xfrm>
              <a:off x="4560" y="768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Line 111"/>
            <p:cNvSpPr>
              <a:spLocks noChangeShapeType="1"/>
            </p:cNvSpPr>
            <p:nvPr/>
          </p:nvSpPr>
          <p:spPr bwMode="auto">
            <a:xfrm>
              <a:off x="4656" y="816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" name="Line 112"/>
            <p:cNvSpPr>
              <a:spLocks noChangeShapeType="1"/>
            </p:cNvSpPr>
            <p:nvPr/>
          </p:nvSpPr>
          <p:spPr bwMode="auto">
            <a:xfrm>
              <a:off x="4752" y="81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" name="Line 113"/>
            <p:cNvSpPr>
              <a:spLocks noChangeShapeType="1"/>
            </p:cNvSpPr>
            <p:nvPr/>
          </p:nvSpPr>
          <p:spPr bwMode="auto">
            <a:xfrm>
              <a:off x="4848" y="72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218" name="Line 122"/>
          <p:cNvSpPr>
            <a:spLocks noChangeShapeType="1"/>
          </p:cNvSpPr>
          <p:nvPr/>
        </p:nvSpPr>
        <p:spPr bwMode="auto">
          <a:xfrm flipV="1">
            <a:off x="7315200" y="2286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126"/>
          <p:cNvGrpSpPr>
            <a:grpSpLocks/>
          </p:cNvGrpSpPr>
          <p:nvPr/>
        </p:nvGrpSpPr>
        <p:grpSpPr bwMode="auto">
          <a:xfrm>
            <a:off x="7010400" y="228600"/>
            <a:ext cx="415925" cy="527050"/>
            <a:chOff x="4416" y="144"/>
            <a:chExt cx="262" cy="332"/>
          </a:xfrm>
        </p:grpSpPr>
        <p:sp>
          <p:nvSpPr>
            <p:cNvPr id="1044" name="Text Box 123"/>
            <p:cNvSpPr txBox="1">
              <a:spLocks noChangeArrowheads="1"/>
            </p:cNvSpPr>
            <p:nvPr/>
          </p:nvSpPr>
          <p:spPr bwMode="auto">
            <a:xfrm rot="3020374">
              <a:off x="4468" y="267"/>
              <a:ext cx="1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2"/>
                  </a:solidFill>
                </a:rPr>
                <a:t>(</a:t>
              </a:r>
            </a:p>
          </p:txBody>
        </p:sp>
        <p:graphicFrame>
          <p:nvGraphicFramePr>
            <p:cNvPr id="1032" name="Object 125"/>
            <p:cNvGraphicFramePr>
              <a:graphicFrameLocks noChangeAspect="1"/>
            </p:cNvGraphicFramePr>
            <p:nvPr/>
          </p:nvGraphicFramePr>
          <p:xfrm>
            <a:off x="4416" y="144"/>
            <a:ext cx="206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0" name="Equation" r:id="rId11" imgW="4455360" imgH="5270400" progId="Equation.3">
                    <p:embed/>
                  </p:oleObj>
                </mc:Choice>
                <mc:Fallback>
                  <p:oleObj name="Equation" r:id="rId11" imgW="4455360" imgH="527040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44"/>
                          <a:ext cx="206" cy="2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23" name="Object 127"/>
          <p:cNvGraphicFramePr>
            <a:graphicFrameLocks noChangeAspect="1"/>
          </p:cNvGraphicFramePr>
          <p:nvPr/>
        </p:nvGraphicFramePr>
        <p:xfrm>
          <a:off x="7467600" y="2590800"/>
          <a:ext cx="914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Equation" r:id="rId13" imgW="15016680" imgH="7709040" progId="Equation.3">
                  <p:embed/>
                </p:oleObj>
              </mc:Choice>
              <mc:Fallback>
                <p:oleObj name="Equation" r:id="rId13" imgW="15016680" imgH="770904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2590800"/>
                        <a:ext cx="9144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7"/>
          <p:cNvGraphicFramePr>
            <a:graphicFrameLocks noChangeAspect="1"/>
          </p:cNvGraphicFramePr>
          <p:nvPr/>
        </p:nvGraphicFramePr>
        <p:xfrm>
          <a:off x="500063" y="2214563"/>
          <a:ext cx="5622925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公式" r:id="rId15" imgW="2235200" imgH="254000" progId="Equation.3">
                  <p:embed/>
                </p:oleObj>
              </mc:Choice>
              <mc:Fallback>
                <p:oleObj name="公式" r:id="rId15" imgW="2235200" imgH="2540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2214563"/>
                        <a:ext cx="5622925" cy="614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5" grpId="0" autoUpdateAnimBg="0"/>
      <p:bldP spid="4176" grpId="0" autoUpdateAnimBg="0"/>
      <p:bldP spid="4181" grpId="0" autoUpdateAnimBg="0"/>
      <p:bldP spid="4182" grpId="0" autoUpdateAnimBg="0"/>
      <p:bldP spid="4204" grpId="0" animBg="1"/>
      <p:bldP spid="421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304800" y="228600"/>
          <a:ext cx="8275638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4" name="Equation" r:id="rId3" imgW="4569840" imgH="406440" progId="Equation.3">
                  <p:embed/>
                </p:oleObj>
              </mc:Choice>
              <mc:Fallback>
                <p:oleObj name="Equation" r:id="rId3" imgW="4569840" imgH="4064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28600"/>
                        <a:ext cx="8275638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Line 3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2286000" y="1143000"/>
          <a:ext cx="44958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5" name="Equation" r:id="rId5" imgW="1916868" imgH="304668" progId="Equation.3">
                  <p:embed/>
                </p:oleObj>
              </mc:Choice>
              <mc:Fallback>
                <p:oleObj name="Equation" r:id="rId5" imgW="1916868" imgH="304668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143000"/>
                        <a:ext cx="4495800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5"/>
          <p:cNvGraphicFramePr>
            <a:graphicFrameLocks noChangeAspect="1"/>
          </p:cNvGraphicFramePr>
          <p:nvPr/>
        </p:nvGraphicFramePr>
        <p:xfrm>
          <a:off x="381000" y="2971800"/>
          <a:ext cx="87630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6" name="Equation" r:id="rId7" imgW="3975100" imgH="495300" progId="Equation.3">
                  <p:embed/>
                </p:oleObj>
              </mc:Choice>
              <mc:Fallback>
                <p:oleObj name="Equation" r:id="rId7" imgW="3975100" imgH="4953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971800"/>
                        <a:ext cx="8763000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6"/>
          <p:cNvGraphicFramePr>
            <a:graphicFrameLocks noChangeAspect="1"/>
          </p:cNvGraphicFramePr>
          <p:nvPr/>
        </p:nvGraphicFramePr>
        <p:xfrm>
          <a:off x="381000" y="4191000"/>
          <a:ext cx="64770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7" name="Equation" r:id="rId9" imgW="2882900" imgH="342900" progId="Equation.3">
                  <p:embed/>
                </p:oleObj>
              </mc:Choice>
              <mc:Fallback>
                <p:oleObj name="Equation" r:id="rId9" imgW="2882900" imgH="3429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191000"/>
                        <a:ext cx="6477000" cy="769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685800" y="1219200"/>
            <a:ext cx="15478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原积分 </a:t>
            </a:r>
            <a:r>
              <a:rPr lang="en-US" altLang="zh-CN"/>
              <a:t>=</a:t>
            </a:r>
          </a:p>
        </p:txBody>
      </p:sp>
      <p:graphicFrame>
        <p:nvGraphicFramePr>
          <p:cNvPr id="67592" name="Object 8"/>
          <p:cNvGraphicFramePr>
            <a:graphicFrameLocks noChangeAspect="1"/>
          </p:cNvGraphicFramePr>
          <p:nvPr/>
        </p:nvGraphicFramePr>
        <p:xfrm>
          <a:off x="457200" y="1905000"/>
          <a:ext cx="4343400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8" name="Equation" r:id="rId11" imgW="58886280" imgH="15430680" progId="Equation.3">
                  <p:embed/>
                </p:oleObj>
              </mc:Choice>
              <mc:Fallback>
                <p:oleObj name="Equation" r:id="rId11" imgW="58886280" imgH="1543068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05000"/>
                        <a:ext cx="4343400" cy="1138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3" name="Object 9"/>
          <p:cNvGraphicFramePr>
            <a:graphicFrameLocks noChangeAspect="1"/>
          </p:cNvGraphicFramePr>
          <p:nvPr/>
        </p:nvGraphicFramePr>
        <p:xfrm>
          <a:off x="381000" y="5257800"/>
          <a:ext cx="4967288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9" name="Equation" r:id="rId13" imgW="2209800" imgH="330200" progId="Equation.3">
                  <p:embed/>
                </p:oleObj>
              </mc:Choice>
              <mc:Fallback>
                <p:oleObj name="Equation" r:id="rId13" imgW="2209800" imgH="3302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257800"/>
                        <a:ext cx="4967288" cy="741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4" name="Object 10"/>
          <p:cNvGraphicFramePr>
            <a:graphicFrameLocks noChangeAspect="1"/>
          </p:cNvGraphicFramePr>
          <p:nvPr/>
        </p:nvGraphicFramePr>
        <p:xfrm>
          <a:off x="5486400" y="5181600"/>
          <a:ext cx="8858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0" name="Equation" r:id="rId15" imgW="393359" imgH="406048" progId="Equation.3">
                  <p:embed/>
                </p:oleObj>
              </mc:Choice>
              <mc:Fallback>
                <p:oleObj name="Equation" r:id="rId15" imgW="393359" imgH="406048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181600"/>
                        <a:ext cx="88582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1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0" y="533400"/>
            <a:ext cx="1295400" cy="76200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FF9900"/>
                </a:solidFill>
                <a:ea typeface="楷体_GB2312" pitchFamily="49" charset="-122"/>
              </a:rPr>
              <a:t>作业</a:t>
            </a: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762000" y="20574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5400" dirty="0" smtClean="0"/>
              <a:t>P</a:t>
            </a:r>
            <a:r>
              <a:rPr lang="en-US" altLang="zh-CN" sz="2400" dirty="0" smtClean="0"/>
              <a:t>231</a:t>
            </a:r>
            <a:r>
              <a:rPr lang="en-US" altLang="zh-CN" sz="3200" dirty="0" smtClean="0"/>
              <a:t>-</a:t>
            </a:r>
            <a:r>
              <a:rPr lang="en-US" altLang="zh-CN" sz="2400" dirty="0" smtClean="0"/>
              <a:t>232                     </a:t>
            </a:r>
            <a:r>
              <a:rPr lang="en-US" altLang="zh-CN" sz="5400" dirty="0"/>
              <a:t>3         </a:t>
            </a:r>
            <a:r>
              <a:rPr lang="en-US" altLang="zh-CN" sz="5400" dirty="0" smtClean="0"/>
              <a:t>4</a:t>
            </a:r>
            <a:endParaRPr lang="en-US" altLang="zh-CN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7" name="Group 7"/>
          <p:cNvGrpSpPr>
            <a:grpSpLocks/>
          </p:cNvGrpSpPr>
          <p:nvPr/>
        </p:nvGrpSpPr>
        <p:grpSpPr bwMode="auto">
          <a:xfrm>
            <a:off x="990600" y="1752600"/>
            <a:ext cx="4495800" cy="3616325"/>
            <a:chOff x="624" y="1104"/>
            <a:chExt cx="2832" cy="2278"/>
          </a:xfrm>
        </p:grpSpPr>
        <p:graphicFrame>
          <p:nvGraphicFramePr>
            <p:cNvPr id="31746" name="Object 4"/>
            <p:cNvGraphicFramePr>
              <a:graphicFrameLocks noChangeAspect="1"/>
            </p:cNvGraphicFramePr>
            <p:nvPr/>
          </p:nvGraphicFramePr>
          <p:xfrm>
            <a:off x="624" y="1104"/>
            <a:ext cx="2832" cy="2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6" name="位图图像" r:id="rId3" imgW="3600000" imgH="2857899" progId="PBrush">
                    <p:embed/>
                  </p:oleObj>
                </mc:Choice>
                <mc:Fallback>
                  <p:oleObj name="位图图像" r:id="rId3" imgW="3600000" imgH="2857899" progId="PBrush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104"/>
                          <a:ext cx="2832" cy="2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49" name="Text Box 5"/>
            <p:cNvSpPr txBox="1">
              <a:spLocks noChangeArrowheads="1"/>
            </p:cNvSpPr>
            <p:nvPr/>
          </p:nvSpPr>
          <p:spPr bwMode="auto">
            <a:xfrm>
              <a:off x="2352" y="1152"/>
              <a:ext cx="91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Klein </a:t>
              </a:r>
              <a:r>
                <a:rPr lang="zh-CN" altLang="en-US"/>
                <a:t>瓶</a:t>
              </a:r>
            </a:p>
          </p:txBody>
        </p:sp>
      </p:grpSp>
      <p:sp>
        <p:nvSpPr>
          <p:cNvPr id="31748" name="Text Box 6"/>
          <p:cNvSpPr txBox="1">
            <a:spLocks noChangeArrowheads="1"/>
          </p:cNvSpPr>
          <p:nvPr/>
        </p:nvSpPr>
        <p:spPr bwMode="auto">
          <a:xfrm>
            <a:off x="609600" y="4572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单侧曲面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5562600" cy="6858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一、对坐标的曲面积分的引例</a:t>
            </a:r>
          </a:p>
        </p:txBody>
      </p:sp>
      <p:sp>
        <p:nvSpPr>
          <p:cNvPr id="7273" name="Text Box 1129"/>
          <p:cNvSpPr txBox="1">
            <a:spLocks noChangeArrowheads="1"/>
          </p:cNvSpPr>
          <p:nvPr/>
        </p:nvSpPr>
        <p:spPr bwMode="auto">
          <a:xfrm>
            <a:off x="228600" y="990600"/>
            <a:ext cx="830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/>
              <a:t>设 </a:t>
            </a:r>
            <a:r>
              <a:rPr lang="zh-CN" altLang="en-US">
                <a:sym typeface="Symbol" pitchFamily="18" charset="2"/>
              </a:rPr>
              <a:t></a:t>
            </a:r>
            <a:r>
              <a:rPr lang="zh-CN" altLang="en-US" i="1">
                <a:sym typeface="Symbol" pitchFamily="18" charset="2"/>
              </a:rPr>
              <a:t> </a:t>
            </a:r>
            <a:r>
              <a:rPr lang="zh-CN" altLang="en-US">
                <a:sym typeface="Symbol" pitchFamily="18" charset="2"/>
              </a:rPr>
              <a:t>是面积为</a:t>
            </a:r>
            <a:r>
              <a:rPr lang="en-US" altLang="zh-CN" i="1">
                <a:sym typeface="Symbol" pitchFamily="18" charset="2"/>
              </a:rPr>
              <a:t>S</a:t>
            </a:r>
            <a:r>
              <a:rPr lang="en-US" altLang="zh-CN">
                <a:sym typeface="Symbol" pitchFamily="18" charset="2"/>
              </a:rPr>
              <a:t> </a:t>
            </a:r>
            <a:r>
              <a:rPr lang="zh-CN" altLang="en-US">
                <a:sym typeface="Symbol" pitchFamily="18" charset="2"/>
              </a:rPr>
              <a:t>的平面区域 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zh-CN" altLang="en-US">
                <a:sym typeface="Symbol" pitchFamily="18" charset="2"/>
              </a:rPr>
              <a:t>密度为</a:t>
            </a:r>
            <a:r>
              <a:rPr lang="en-US" altLang="zh-CN">
                <a:sym typeface="Symbol" pitchFamily="18" charset="2"/>
              </a:rPr>
              <a:t>1 </a:t>
            </a:r>
            <a:r>
              <a:rPr lang="zh-CN" altLang="en-US">
                <a:sym typeface="Symbol" pitchFamily="18" charset="2"/>
              </a:rPr>
              <a:t>的流体流经 </a:t>
            </a:r>
            <a:r>
              <a:rPr lang="zh-CN" altLang="en-US" i="1">
                <a:sym typeface="Symbol" pitchFamily="18" charset="2"/>
              </a:rPr>
              <a:t> </a:t>
            </a:r>
            <a:r>
              <a:rPr lang="en-US" altLang="zh-CN" i="1">
                <a:sym typeface="Symbol" pitchFamily="18" charset="2"/>
              </a:rPr>
              <a:t>.</a:t>
            </a:r>
          </a:p>
        </p:txBody>
      </p:sp>
      <p:sp>
        <p:nvSpPr>
          <p:cNvPr id="7274" name="Text Box 1130"/>
          <p:cNvSpPr txBox="1">
            <a:spLocks noChangeArrowheads="1"/>
          </p:cNvSpPr>
          <p:nvPr/>
        </p:nvSpPr>
        <p:spPr bwMode="auto">
          <a:xfrm>
            <a:off x="457200" y="2971800"/>
            <a:ext cx="502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则单位时间内通过的流体质量</a:t>
            </a:r>
          </a:p>
        </p:txBody>
      </p:sp>
      <p:sp>
        <p:nvSpPr>
          <p:cNvPr id="7276" name="Text Box 1132"/>
          <p:cNvSpPr txBox="1">
            <a:spLocks noChangeArrowheads="1"/>
          </p:cNvSpPr>
          <p:nvPr/>
        </p:nvSpPr>
        <p:spPr bwMode="auto">
          <a:xfrm>
            <a:off x="457200" y="16764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法向量</a:t>
            </a:r>
            <a:endParaRPr lang="zh-CN" altLang="en-US">
              <a:sym typeface="Symbol" pitchFamily="18" charset="2"/>
            </a:endParaRPr>
          </a:p>
        </p:txBody>
      </p:sp>
      <p:grpSp>
        <p:nvGrpSpPr>
          <p:cNvPr id="2" name="Group 1188"/>
          <p:cNvGrpSpPr>
            <a:grpSpLocks/>
          </p:cNvGrpSpPr>
          <p:nvPr/>
        </p:nvGrpSpPr>
        <p:grpSpPr bwMode="auto">
          <a:xfrm>
            <a:off x="5334000" y="3048000"/>
            <a:ext cx="2366963" cy="1916113"/>
            <a:chOff x="3312" y="1776"/>
            <a:chExt cx="1491" cy="1207"/>
          </a:xfrm>
        </p:grpSpPr>
        <p:sp>
          <p:nvSpPr>
            <p:cNvPr id="2083" name="AutoShape 1170"/>
            <p:cNvSpPr>
              <a:spLocks noChangeArrowheads="1"/>
            </p:cNvSpPr>
            <p:nvPr/>
          </p:nvSpPr>
          <p:spPr bwMode="auto">
            <a:xfrm rot="-1028936">
              <a:off x="3312" y="1776"/>
              <a:ext cx="1491" cy="1207"/>
            </a:xfrm>
            <a:prstGeom prst="parallelogram">
              <a:avLst>
                <a:gd name="adj" fmla="val 30882"/>
              </a:avLst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4" name="Oval 1171"/>
            <p:cNvSpPr>
              <a:spLocks noChangeArrowheads="1"/>
            </p:cNvSpPr>
            <p:nvPr/>
          </p:nvSpPr>
          <p:spPr bwMode="auto">
            <a:xfrm>
              <a:off x="3792" y="1968"/>
              <a:ext cx="480" cy="769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9" name="Object 1185"/>
            <p:cNvGraphicFramePr>
              <a:graphicFrameLocks noChangeAspect="1"/>
            </p:cNvGraphicFramePr>
            <p:nvPr/>
          </p:nvGraphicFramePr>
          <p:xfrm>
            <a:off x="3936" y="2112"/>
            <a:ext cx="16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" name="Equation" r:id="rId3" imgW="8111160" imgH="9334440" progId="Equation.3">
                    <p:embed/>
                  </p:oleObj>
                </mc:Choice>
                <mc:Fallback>
                  <p:oleObj name="Equation" r:id="rId3" imgW="8111160" imgH="933444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112"/>
                          <a:ext cx="160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30" name="Oval 1186"/>
          <p:cNvSpPr>
            <a:spLocks noChangeArrowheads="1"/>
          </p:cNvSpPr>
          <p:nvPr/>
        </p:nvSpPr>
        <p:spPr bwMode="auto">
          <a:xfrm>
            <a:off x="8001000" y="1752600"/>
            <a:ext cx="762000" cy="1220788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1189"/>
          <p:cNvGrpSpPr>
            <a:grpSpLocks/>
          </p:cNvGrpSpPr>
          <p:nvPr/>
        </p:nvGrpSpPr>
        <p:grpSpPr bwMode="auto">
          <a:xfrm>
            <a:off x="6553200" y="4343400"/>
            <a:ext cx="1841500" cy="304800"/>
            <a:chOff x="4032" y="2736"/>
            <a:chExt cx="1160" cy="192"/>
          </a:xfrm>
        </p:grpSpPr>
        <p:graphicFrame>
          <p:nvGraphicFramePr>
            <p:cNvPr id="2058" name="Object 1184"/>
            <p:cNvGraphicFramePr>
              <a:graphicFrameLocks noChangeAspect="1"/>
            </p:cNvGraphicFramePr>
            <p:nvPr/>
          </p:nvGraphicFramePr>
          <p:xfrm>
            <a:off x="5040" y="2736"/>
            <a:ext cx="1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" name="Equation" r:id="rId5" imgW="7705080" imgH="9740880" progId="Equation.3">
                    <p:embed/>
                  </p:oleObj>
                </mc:Choice>
                <mc:Fallback>
                  <p:oleObj name="Equation" r:id="rId5" imgW="7705080" imgH="974088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2736"/>
                          <a:ext cx="15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82" name="Line 1180"/>
            <p:cNvSpPr>
              <a:spLocks noChangeShapeType="1"/>
            </p:cNvSpPr>
            <p:nvPr/>
          </p:nvSpPr>
          <p:spPr bwMode="auto">
            <a:xfrm>
              <a:off x="4032" y="2832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190"/>
          <p:cNvGrpSpPr>
            <a:grpSpLocks/>
          </p:cNvGrpSpPr>
          <p:nvPr/>
        </p:nvGrpSpPr>
        <p:grpSpPr bwMode="auto">
          <a:xfrm>
            <a:off x="6096000" y="1828800"/>
            <a:ext cx="2479675" cy="2698750"/>
            <a:chOff x="4198" y="816"/>
            <a:chExt cx="1562" cy="1700"/>
          </a:xfrm>
        </p:grpSpPr>
        <p:sp>
          <p:nvSpPr>
            <p:cNvPr id="2076" name="Freeform 1173"/>
            <p:cNvSpPr>
              <a:spLocks/>
            </p:cNvSpPr>
            <p:nvPr/>
          </p:nvSpPr>
          <p:spPr bwMode="auto">
            <a:xfrm>
              <a:off x="4534" y="1488"/>
              <a:ext cx="1226" cy="1015"/>
            </a:xfrm>
            <a:custGeom>
              <a:avLst/>
              <a:gdLst>
                <a:gd name="T0" fmla="*/ 0 w 1104"/>
                <a:gd name="T1" fmla="*/ 5927 h 653"/>
                <a:gd name="T2" fmla="*/ 1863 w 1104"/>
                <a:gd name="T3" fmla="*/ 0 h 653"/>
                <a:gd name="T4" fmla="*/ 0 60000 65536"/>
                <a:gd name="T5" fmla="*/ 0 60000 65536"/>
                <a:gd name="T6" fmla="*/ 0 w 1104"/>
                <a:gd name="T7" fmla="*/ 0 h 653"/>
                <a:gd name="T8" fmla="*/ 1104 w 1104"/>
                <a:gd name="T9" fmla="*/ 653 h 6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04" h="653">
                  <a:moveTo>
                    <a:pt x="0" y="653"/>
                  </a:moveTo>
                  <a:lnTo>
                    <a:pt x="1104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7" name="Line 1174"/>
            <p:cNvSpPr>
              <a:spLocks noChangeShapeType="1"/>
            </p:cNvSpPr>
            <p:nvPr/>
          </p:nvSpPr>
          <p:spPr bwMode="auto">
            <a:xfrm flipV="1">
              <a:off x="4246" y="1392"/>
              <a:ext cx="120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8" name="Freeform 1175"/>
            <p:cNvSpPr>
              <a:spLocks/>
            </p:cNvSpPr>
            <p:nvPr/>
          </p:nvSpPr>
          <p:spPr bwMode="auto">
            <a:xfrm>
              <a:off x="4204" y="1056"/>
              <a:ext cx="1220" cy="1016"/>
            </a:xfrm>
            <a:custGeom>
              <a:avLst/>
              <a:gdLst>
                <a:gd name="T0" fmla="*/ 0 w 1218"/>
                <a:gd name="T1" fmla="*/ 4308 h 708"/>
                <a:gd name="T2" fmla="*/ 1228 w 1218"/>
                <a:gd name="T3" fmla="*/ 0 h 708"/>
                <a:gd name="T4" fmla="*/ 0 60000 65536"/>
                <a:gd name="T5" fmla="*/ 0 60000 65536"/>
                <a:gd name="T6" fmla="*/ 0 w 1218"/>
                <a:gd name="T7" fmla="*/ 0 h 708"/>
                <a:gd name="T8" fmla="*/ 1218 w 1218"/>
                <a:gd name="T9" fmla="*/ 708 h 70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18" h="708">
                  <a:moveTo>
                    <a:pt x="0" y="708"/>
                  </a:moveTo>
                  <a:lnTo>
                    <a:pt x="1218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9" name="Line 1176"/>
            <p:cNvSpPr>
              <a:spLocks noChangeShapeType="1"/>
            </p:cNvSpPr>
            <p:nvPr/>
          </p:nvSpPr>
          <p:spPr bwMode="auto">
            <a:xfrm flipV="1">
              <a:off x="4198" y="1248"/>
              <a:ext cx="120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0" name="Freeform 1177"/>
            <p:cNvSpPr>
              <a:spLocks/>
            </p:cNvSpPr>
            <p:nvPr/>
          </p:nvSpPr>
          <p:spPr bwMode="auto">
            <a:xfrm>
              <a:off x="4312" y="1488"/>
              <a:ext cx="1230" cy="1028"/>
            </a:xfrm>
            <a:custGeom>
              <a:avLst/>
              <a:gdLst>
                <a:gd name="T0" fmla="*/ 0 w 1182"/>
                <a:gd name="T1" fmla="*/ 5245 h 684"/>
                <a:gd name="T2" fmla="*/ 1442 w 1182"/>
                <a:gd name="T3" fmla="*/ 0 h 684"/>
                <a:gd name="T4" fmla="*/ 0 60000 65536"/>
                <a:gd name="T5" fmla="*/ 0 60000 65536"/>
                <a:gd name="T6" fmla="*/ 0 w 1182"/>
                <a:gd name="T7" fmla="*/ 0 h 684"/>
                <a:gd name="T8" fmla="*/ 1182 w 1182"/>
                <a:gd name="T9" fmla="*/ 684 h 6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82" h="684">
                  <a:moveTo>
                    <a:pt x="0" y="684"/>
                  </a:moveTo>
                  <a:lnTo>
                    <a:pt x="1182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1" name="Freeform 1178"/>
            <p:cNvSpPr>
              <a:spLocks/>
            </p:cNvSpPr>
            <p:nvPr/>
          </p:nvSpPr>
          <p:spPr bwMode="auto">
            <a:xfrm>
              <a:off x="4342" y="816"/>
              <a:ext cx="1200" cy="1008"/>
            </a:xfrm>
            <a:custGeom>
              <a:avLst/>
              <a:gdLst>
                <a:gd name="T0" fmla="*/ 0 w 1164"/>
                <a:gd name="T1" fmla="*/ 5902 h 648"/>
                <a:gd name="T2" fmla="*/ 1355 w 1164"/>
                <a:gd name="T3" fmla="*/ 0 h 648"/>
                <a:gd name="T4" fmla="*/ 0 60000 65536"/>
                <a:gd name="T5" fmla="*/ 0 60000 65536"/>
                <a:gd name="T6" fmla="*/ 0 w 1164"/>
                <a:gd name="T7" fmla="*/ 0 h 648"/>
                <a:gd name="T8" fmla="*/ 1164 w 1164"/>
                <a:gd name="T9" fmla="*/ 648 h 64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64" h="648">
                  <a:moveTo>
                    <a:pt x="0" y="648"/>
                  </a:moveTo>
                  <a:lnTo>
                    <a:pt x="1164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191"/>
          <p:cNvGrpSpPr>
            <a:grpSpLocks/>
          </p:cNvGrpSpPr>
          <p:nvPr/>
        </p:nvGrpSpPr>
        <p:grpSpPr bwMode="auto">
          <a:xfrm>
            <a:off x="6781800" y="3429000"/>
            <a:ext cx="1428750" cy="915988"/>
            <a:chOff x="4224" y="2016"/>
            <a:chExt cx="900" cy="577"/>
          </a:xfrm>
        </p:grpSpPr>
        <p:graphicFrame>
          <p:nvGraphicFramePr>
            <p:cNvPr id="2057" name="Object 1183"/>
            <p:cNvGraphicFramePr>
              <a:graphicFrameLocks noChangeAspect="1"/>
            </p:cNvGraphicFramePr>
            <p:nvPr/>
          </p:nvGraphicFramePr>
          <p:xfrm>
            <a:off x="4944" y="2016"/>
            <a:ext cx="18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" name="Equation" r:id="rId7" imgW="7299000" imgH="9740880" progId="Equation.3">
                    <p:embed/>
                  </p:oleObj>
                </mc:Choice>
                <mc:Fallback>
                  <p:oleObj name="Equation" r:id="rId7" imgW="7299000" imgH="974088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2016"/>
                          <a:ext cx="180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5" name="Line 1181"/>
            <p:cNvSpPr>
              <a:spLocks noChangeShapeType="1"/>
            </p:cNvSpPr>
            <p:nvPr/>
          </p:nvSpPr>
          <p:spPr bwMode="auto">
            <a:xfrm flipV="1">
              <a:off x="4224" y="2016"/>
              <a:ext cx="720" cy="57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1192"/>
          <p:cNvGrpSpPr>
            <a:grpSpLocks/>
          </p:cNvGrpSpPr>
          <p:nvPr/>
        </p:nvGrpSpPr>
        <p:grpSpPr bwMode="auto">
          <a:xfrm>
            <a:off x="7010400" y="4114800"/>
            <a:ext cx="622300" cy="457200"/>
            <a:chOff x="4368" y="2448"/>
            <a:chExt cx="392" cy="288"/>
          </a:xfrm>
        </p:grpSpPr>
        <p:sp>
          <p:nvSpPr>
            <p:cNvPr id="2074" name="Arc 1179"/>
            <p:cNvSpPr>
              <a:spLocks/>
            </p:cNvSpPr>
            <p:nvPr/>
          </p:nvSpPr>
          <p:spPr bwMode="auto">
            <a:xfrm rot="1066587">
              <a:off x="4368" y="2496"/>
              <a:ext cx="182" cy="240"/>
            </a:xfrm>
            <a:custGeom>
              <a:avLst/>
              <a:gdLst>
                <a:gd name="T0" fmla="*/ 0 w 20477"/>
                <a:gd name="T1" fmla="*/ 0 h 21600"/>
                <a:gd name="T2" fmla="*/ 0 w 20477"/>
                <a:gd name="T3" fmla="*/ 0 h 21600"/>
                <a:gd name="T4" fmla="*/ 0 w 20477"/>
                <a:gd name="T5" fmla="*/ 0 h 21600"/>
                <a:gd name="T6" fmla="*/ 0 60000 65536"/>
                <a:gd name="T7" fmla="*/ 0 60000 65536"/>
                <a:gd name="T8" fmla="*/ 0 60000 65536"/>
                <a:gd name="T9" fmla="*/ 0 w 20477"/>
                <a:gd name="T10" fmla="*/ 0 h 21600"/>
                <a:gd name="T11" fmla="*/ 20477 w 2047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77" h="21600" fill="none" extrusionOk="0">
                  <a:moveTo>
                    <a:pt x="-1" y="0"/>
                  </a:moveTo>
                  <a:cubicBezTo>
                    <a:pt x="9280" y="0"/>
                    <a:pt x="17524" y="5928"/>
                    <a:pt x="20477" y="14726"/>
                  </a:cubicBezTo>
                </a:path>
                <a:path w="20477" h="21600" stroke="0" extrusionOk="0">
                  <a:moveTo>
                    <a:pt x="-1" y="0"/>
                  </a:moveTo>
                  <a:cubicBezTo>
                    <a:pt x="9280" y="0"/>
                    <a:pt x="17524" y="5928"/>
                    <a:pt x="20477" y="1472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6" name="Object 1182"/>
            <p:cNvGraphicFramePr>
              <a:graphicFrameLocks noChangeAspect="1"/>
            </p:cNvGraphicFramePr>
            <p:nvPr/>
          </p:nvGraphicFramePr>
          <p:xfrm>
            <a:off x="4608" y="2448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" name="公式" r:id="rId9" imgW="7705080" imgH="10147320" progId="Equation.3">
                    <p:embed/>
                  </p:oleObj>
                </mc:Choice>
                <mc:Fallback>
                  <p:oleObj name="公式" r:id="rId9" imgW="7705080" imgH="10147320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448"/>
                          <a:ext cx="152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42" name="Text Box 1198"/>
          <p:cNvSpPr txBox="1">
            <a:spLocks noChangeArrowheads="1"/>
          </p:cNvSpPr>
          <p:nvPr/>
        </p:nvSpPr>
        <p:spPr bwMode="auto">
          <a:xfrm>
            <a:off x="500063" y="3500438"/>
            <a:ext cx="225742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000">
                <a:sym typeface="Symbol" pitchFamily="18" charset="2"/>
              </a:rPr>
              <a:t> =</a:t>
            </a:r>
            <a:r>
              <a:rPr lang="en-US" altLang="zh-CN" sz="3000" i="1"/>
              <a:t>V</a:t>
            </a:r>
            <a:r>
              <a:rPr lang="en-US" altLang="zh-CN" i="1"/>
              <a:t> </a:t>
            </a:r>
            <a:r>
              <a:rPr lang="zh-CN" altLang="en-US" sz="2400"/>
              <a:t>斜柱体</a:t>
            </a:r>
          </a:p>
        </p:txBody>
      </p:sp>
      <p:sp>
        <p:nvSpPr>
          <p:cNvPr id="7343" name="Text Box 1199"/>
          <p:cNvSpPr txBox="1">
            <a:spLocks noChangeArrowheads="1"/>
          </p:cNvSpPr>
          <p:nvPr/>
        </p:nvSpPr>
        <p:spPr bwMode="auto">
          <a:xfrm>
            <a:off x="381000" y="4800600"/>
            <a:ext cx="190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约定流量</a:t>
            </a:r>
          </a:p>
        </p:txBody>
      </p:sp>
      <p:graphicFrame>
        <p:nvGraphicFramePr>
          <p:cNvPr id="7344" name="Object 1200"/>
          <p:cNvGraphicFramePr>
            <a:graphicFrameLocks noChangeAspect="1"/>
          </p:cNvGraphicFramePr>
          <p:nvPr/>
        </p:nvGraphicFramePr>
        <p:xfrm>
          <a:off x="2133600" y="4876800"/>
          <a:ext cx="179546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" name="Equation" r:id="rId11" imgW="25171560" imgH="6489720" progId="Equation.3">
                  <p:embed/>
                </p:oleObj>
              </mc:Choice>
              <mc:Fallback>
                <p:oleObj name="Equation" r:id="rId11" imgW="25171560" imgH="648972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876800"/>
                        <a:ext cx="1795463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47" name="Object 1203"/>
          <p:cNvGraphicFramePr>
            <a:graphicFrameLocks noChangeAspect="1"/>
          </p:cNvGraphicFramePr>
          <p:nvPr/>
        </p:nvGraphicFramePr>
        <p:xfrm>
          <a:off x="152400" y="5486400"/>
          <a:ext cx="87630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" name="Equation" r:id="rId13" imgW="121440960" imgH="15024240" progId="Equation.3">
                  <p:embed/>
                </p:oleObj>
              </mc:Choice>
              <mc:Fallback>
                <p:oleObj name="Equation" r:id="rId13" imgW="121440960" imgH="1502424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486400"/>
                        <a:ext cx="8763000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49" name="Object 82"/>
          <p:cNvGraphicFramePr>
            <a:graphicFrameLocks noChangeAspect="1"/>
          </p:cNvGraphicFramePr>
          <p:nvPr/>
        </p:nvGraphicFramePr>
        <p:xfrm>
          <a:off x="1714500" y="1757363"/>
          <a:ext cx="34401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" name="公式" r:id="rId15" imgW="1524000" imgH="203200" progId="Equation.3">
                  <p:embed/>
                </p:oleObj>
              </mc:Choice>
              <mc:Fallback>
                <p:oleObj name="公式" r:id="rId15" imgW="1524000" imgH="2032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1757363"/>
                        <a:ext cx="34401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5"/>
          <p:cNvGraphicFramePr>
            <a:graphicFrameLocks noChangeAspect="1"/>
          </p:cNvGraphicFramePr>
          <p:nvPr/>
        </p:nvGraphicFramePr>
        <p:xfrm>
          <a:off x="2786063" y="4143375"/>
          <a:ext cx="14335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" name="公式" r:id="rId17" imgW="634725" imgH="203112" progId="Equation.3">
                  <p:embed/>
                </p:oleObj>
              </mc:Choice>
              <mc:Fallback>
                <p:oleObj name="公式" r:id="rId17" imgW="634725" imgH="203112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4143375"/>
                        <a:ext cx="14335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39"/>
          <p:cNvGrpSpPr>
            <a:grpSpLocks/>
          </p:cNvGrpSpPr>
          <p:nvPr/>
        </p:nvGrpSpPr>
        <p:grpSpPr bwMode="auto">
          <a:xfrm>
            <a:off x="457200" y="2286000"/>
            <a:ext cx="2571750" cy="519113"/>
            <a:chOff x="457200" y="2286000"/>
            <a:chExt cx="2571253" cy="519113"/>
          </a:xfrm>
        </p:grpSpPr>
        <p:sp>
          <p:nvSpPr>
            <p:cNvPr id="2073" name="Text Box 1133"/>
            <p:cNvSpPr txBox="1">
              <a:spLocks noChangeArrowheads="1"/>
            </p:cNvSpPr>
            <p:nvPr/>
          </p:nvSpPr>
          <p:spPr bwMode="auto">
            <a:xfrm>
              <a:off x="457200" y="2286000"/>
              <a:ext cx="25146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流速为常向量</a:t>
              </a:r>
              <a:endParaRPr lang="zh-CN" altLang="en-US">
                <a:sym typeface="Symbol" pitchFamily="18" charset="2"/>
              </a:endParaRPr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/>
          </p:nvGraphicFramePr>
          <p:xfrm>
            <a:off x="2741116" y="2357430"/>
            <a:ext cx="287337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8" name="公式" r:id="rId19" imgW="126725" imgH="177415" progId="Equation.3">
                    <p:embed/>
                  </p:oleObj>
                </mc:Choice>
                <mc:Fallback>
                  <p:oleObj name="公式" r:id="rId19" imgW="126725" imgH="177415" progId="Equation.3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1116" y="2357430"/>
                          <a:ext cx="287337" cy="400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hlink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" name="Object 6"/>
          <p:cNvGraphicFramePr>
            <a:graphicFrameLocks noChangeAspect="1"/>
          </p:cNvGraphicFramePr>
          <p:nvPr/>
        </p:nvGraphicFramePr>
        <p:xfrm>
          <a:off x="928688" y="4071938"/>
          <a:ext cx="18637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" name="公式" r:id="rId21" imgW="825500" imgH="241300" progId="Equation.3">
                  <p:embed/>
                </p:oleObj>
              </mc:Choice>
              <mc:Fallback>
                <p:oleObj name="公式" r:id="rId21" imgW="825500" imgH="2413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4071938"/>
                        <a:ext cx="1863725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3" grpId="0" autoUpdateAnimBg="0"/>
      <p:bldP spid="7274" grpId="0" autoUpdateAnimBg="0"/>
      <p:bldP spid="7276" grpId="0" autoUpdateAnimBg="0"/>
      <p:bldP spid="7330" grpId="0" animBg="1"/>
      <p:bldP spid="7342" grpId="0" autoUpdateAnimBg="0"/>
      <p:bldP spid="734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28" name="Text Box 2112"/>
          <p:cNvSpPr txBox="1">
            <a:spLocks noChangeArrowheads="1"/>
          </p:cNvSpPr>
          <p:nvPr/>
        </p:nvSpPr>
        <p:spPr bwMode="auto">
          <a:xfrm>
            <a:off x="381000" y="304800"/>
            <a:ext cx="81534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          </a:t>
            </a:r>
            <a:r>
              <a:rPr lang="zh-CN" altLang="en-US"/>
              <a:t>求变流速不可压流体在单位时间内流向有向</a:t>
            </a:r>
          </a:p>
          <a:p>
            <a:pPr>
              <a:lnSpc>
                <a:spcPct val="120000"/>
              </a:lnSpc>
            </a:pPr>
            <a:r>
              <a:rPr lang="zh-CN" altLang="en-US"/>
              <a:t>曲面 </a:t>
            </a:r>
            <a:r>
              <a:rPr lang="zh-CN" altLang="en-US">
                <a:sym typeface="Symbol" pitchFamily="18" charset="2"/>
              </a:rPr>
              <a:t> 所指定一侧的流量  </a:t>
            </a:r>
            <a:r>
              <a:rPr lang="en-US" altLang="zh-CN">
                <a:sym typeface="Symbol" pitchFamily="18" charset="2"/>
              </a:rPr>
              <a:t>( </a:t>
            </a:r>
            <a:r>
              <a:rPr lang="zh-CN" altLang="en-US">
                <a:sym typeface="Symbol" pitchFamily="18" charset="2"/>
              </a:rPr>
              <a:t>设流体密度为</a:t>
            </a:r>
            <a:r>
              <a:rPr lang="en-US" altLang="zh-CN">
                <a:sym typeface="Symbol" pitchFamily="18" charset="2"/>
              </a:rPr>
              <a:t>1) .</a:t>
            </a:r>
            <a:endParaRPr lang="en-US" altLang="zh-CN"/>
          </a:p>
        </p:txBody>
      </p:sp>
      <p:sp>
        <p:nvSpPr>
          <p:cNvPr id="62529" name="Line 2113"/>
          <p:cNvSpPr>
            <a:spLocks noChangeShapeType="1"/>
          </p:cNvSpPr>
          <p:nvPr/>
        </p:nvSpPr>
        <p:spPr bwMode="auto">
          <a:xfrm>
            <a:off x="1828800" y="838200"/>
            <a:ext cx="1066800" cy="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530" name="Line 2114"/>
          <p:cNvSpPr>
            <a:spLocks noChangeShapeType="1"/>
          </p:cNvSpPr>
          <p:nvPr/>
        </p:nvSpPr>
        <p:spPr bwMode="auto">
          <a:xfrm>
            <a:off x="533400" y="1371600"/>
            <a:ext cx="609600" cy="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2" name="Rectangle 2116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4800"/>
            <a:ext cx="11430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问题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62533" name="Text Box 2117"/>
          <p:cNvSpPr txBox="1">
            <a:spLocks noChangeArrowheads="1"/>
          </p:cNvSpPr>
          <p:nvPr/>
        </p:nvSpPr>
        <p:spPr bwMode="auto">
          <a:xfrm>
            <a:off x="304800" y="1524000"/>
            <a:ext cx="6615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思路</a:t>
            </a:r>
            <a:r>
              <a:rPr lang="en-US" altLang="zh-CN"/>
              <a:t>: </a:t>
            </a:r>
            <a:r>
              <a:rPr lang="zh-CN" altLang="en-US"/>
              <a:t>利用“</a:t>
            </a:r>
            <a:r>
              <a:rPr lang="zh-CN" altLang="en-US">
                <a:solidFill>
                  <a:srgbClr val="00FFFF"/>
                </a:solidFill>
              </a:rPr>
              <a:t>分、匀、合、精</a:t>
            </a:r>
            <a:r>
              <a:rPr lang="zh-CN" altLang="en-US"/>
              <a:t>”的思想分析 </a:t>
            </a:r>
            <a:r>
              <a:rPr lang="en-US" altLang="zh-CN"/>
              <a:t>.</a:t>
            </a:r>
          </a:p>
        </p:txBody>
      </p:sp>
      <p:sp>
        <p:nvSpPr>
          <p:cNvPr id="62535" name="Rectangle 2119"/>
          <p:cNvSpPr>
            <a:spLocks noChangeArrowheads="1"/>
          </p:cNvSpPr>
          <p:nvPr/>
        </p:nvSpPr>
        <p:spPr bwMode="auto">
          <a:xfrm>
            <a:off x="381000" y="2590800"/>
            <a:ext cx="4194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有向曲面 </a:t>
            </a:r>
            <a:r>
              <a:rPr lang="zh-CN" altLang="en-US">
                <a:sym typeface="Symbol" pitchFamily="18" charset="2"/>
              </a:rPr>
              <a:t> </a:t>
            </a:r>
            <a:r>
              <a:rPr lang="en-US" altLang="zh-CN">
                <a:sym typeface="Symbol" pitchFamily="18" charset="2"/>
              </a:rPr>
              <a:t>:  </a:t>
            </a:r>
            <a:r>
              <a:rPr lang="en-US" altLang="zh-CN" i="1">
                <a:sym typeface="Symbol" pitchFamily="18" charset="2"/>
              </a:rPr>
              <a:t>z </a:t>
            </a:r>
            <a:r>
              <a:rPr lang="en-US" altLang="zh-CN">
                <a:sym typeface="Symbol" pitchFamily="18" charset="2"/>
              </a:rPr>
              <a:t>= </a:t>
            </a:r>
            <a:r>
              <a:rPr lang="en-US" altLang="zh-CN" i="1">
                <a:sym typeface="Symbol" pitchFamily="18" charset="2"/>
              </a:rPr>
              <a:t>z </a:t>
            </a:r>
            <a:r>
              <a:rPr lang="en-US" altLang="zh-CN">
                <a:sym typeface="Symbol" pitchFamily="18" charset="2"/>
              </a:rPr>
              <a:t>(</a:t>
            </a:r>
            <a:r>
              <a:rPr lang="en-US" altLang="zh-CN" i="1">
                <a:sym typeface="Symbol" pitchFamily="18" charset="2"/>
              </a:rPr>
              <a:t>x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>
                <a:sym typeface="Symbol" pitchFamily="18" charset="2"/>
              </a:rPr>
              <a:t>y</a:t>
            </a:r>
            <a:r>
              <a:rPr lang="en-US" altLang="zh-CN">
                <a:sym typeface="Symbol" pitchFamily="18" charset="2"/>
              </a:rPr>
              <a:t>),   </a:t>
            </a:r>
          </a:p>
        </p:txBody>
      </p:sp>
      <p:graphicFrame>
        <p:nvGraphicFramePr>
          <p:cNvPr id="62536" name="Object 2120"/>
          <p:cNvGraphicFramePr>
            <a:graphicFrameLocks noChangeAspect="1"/>
          </p:cNvGraphicFramePr>
          <p:nvPr/>
        </p:nvGraphicFramePr>
        <p:xfrm>
          <a:off x="4419600" y="2667000"/>
          <a:ext cx="3733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Equation" r:id="rId3" imgW="50356080" imgH="6489720" progId="Equation.3">
                  <p:embed/>
                </p:oleObj>
              </mc:Choice>
              <mc:Fallback>
                <p:oleObj name="Equation" r:id="rId3" imgW="50356080" imgH="648972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667000"/>
                        <a:ext cx="3733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121"/>
          <p:cNvGrpSpPr>
            <a:grpSpLocks/>
          </p:cNvGrpSpPr>
          <p:nvPr/>
        </p:nvGrpSpPr>
        <p:grpSpPr bwMode="auto">
          <a:xfrm>
            <a:off x="381000" y="4114800"/>
            <a:ext cx="2051050" cy="1427163"/>
            <a:chOff x="4128" y="1056"/>
            <a:chExt cx="1292" cy="899"/>
          </a:xfrm>
        </p:grpSpPr>
        <p:graphicFrame>
          <p:nvGraphicFramePr>
            <p:cNvPr id="3087" name="Object 2122"/>
            <p:cNvGraphicFramePr>
              <a:graphicFrameLocks noChangeAspect="1"/>
            </p:cNvGraphicFramePr>
            <p:nvPr/>
          </p:nvGraphicFramePr>
          <p:xfrm>
            <a:off x="4128" y="1056"/>
            <a:ext cx="1292" cy="8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5" name="位图图像" r:id="rId5" imgW="1533739" imgH="1066667" progId="PBrush">
                    <p:embed/>
                  </p:oleObj>
                </mc:Choice>
                <mc:Fallback>
                  <p:oleObj name="位图图像" r:id="rId5" imgW="1533739" imgH="1066667" progId="PBrush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056"/>
                          <a:ext cx="1292" cy="8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8" name="Object 2123"/>
            <p:cNvGraphicFramePr>
              <a:graphicFrameLocks noChangeAspect="1"/>
            </p:cNvGraphicFramePr>
            <p:nvPr/>
          </p:nvGraphicFramePr>
          <p:xfrm>
            <a:off x="4948" y="1630"/>
            <a:ext cx="188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6" name="Equation" r:id="rId7" imgW="4455360" imgH="4863960" progId="Equation.3">
                    <p:embed/>
                  </p:oleObj>
                </mc:Choice>
                <mc:Fallback>
                  <p:oleObj name="Equation" r:id="rId7" imgW="4455360" imgH="4863960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8" y="1630"/>
                          <a:ext cx="188" cy="2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540" name="Oval 2124"/>
          <p:cNvSpPr>
            <a:spLocks noChangeArrowheads="1"/>
          </p:cNvSpPr>
          <p:nvPr/>
        </p:nvSpPr>
        <p:spPr bwMode="auto">
          <a:xfrm rot="1595346">
            <a:off x="1219200" y="4724400"/>
            <a:ext cx="360363" cy="201613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2125"/>
          <p:cNvGrpSpPr>
            <a:grpSpLocks/>
          </p:cNvGrpSpPr>
          <p:nvPr/>
        </p:nvGrpSpPr>
        <p:grpSpPr bwMode="auto">
          <a:xfrm>
            <a:off x="914400" y="4267200"/>
            <a:ext cx="1441450" cy="1252538"/>
            <a:chOff x="4368" y="1280"/>
            <a:chExt cx="912" cy="864"/>
          </a:xfrm>
        </p:grpSpPr>
        <p:sp>
          <p:nvSpPr>
            <p:cNvPr id="3110" name="Freeform 2126"/>
            <p:cNvSpPr>
              <a:spLocks/>
            </p:cNvSpPr>
            <p:nvPr/>
          </p:nvSpPr>
          <p:spPr bwMode="auto">
            <a:xfrm>
              <a:off x="4368" y="1904"/>
              <a:ext cx="144" cy="240"/>
            </a:xfrm>
            <a:custGeom>
              <a:avLst/>
              <a:gdLst>
                <a:gd name="T0" fmla="*/ 0 w 96"/>
                <a:gd name="T1" fmla="*/ 586 h 192"/>
                <a:gd name="T2" fmla="*/ 729 w 96"/>
                <a:gd name="T3" fmla="*/ 0 h 192"/>
                <a:gd name="T4" fmla="*/ 0 60000 65536"/>
                <a:gd name="T5" fmla="*/ 0 60000 65536"/>
                <a:gd name="T6" fmla="*/ 0 w 96"/>
                <a:gd name="T7" fmla="*/ 0 h 192"/>
                <a:gd name="T8" fmla="*/ 96 w 96"/>
                <a:gd name="T9" fmla="*/ 192 h 19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192">
                  <a:moveTo>
                    <a:pt x="0" y="192"/>
                  </a:moveTo>
                  <a:cubicBezTo>
                    <a:pt x="36" y="116"/>
                    <a:pt x="72" y="40"/>
                    <a:pt x="96" y="0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1" name="Freeform 2127"/>
            <p:cNvSpPr>
              <a:spLocks/>
            </p:cNvSpPr>
            <p:nvPr/>
          </p:nvSpPr>
          <p:spPr bwMode="auto">
            <a:xfrm>
              <a:off x="4704" y="1280"/>
              <a:ext cx="576" cy="384"/>
            </a:xfrm>
            <a:custGeom>
              <a:avLst/>
              <a:gdLst>
                <a:gd name="T0" fmla="*/ 0 w 576"/>
                <a:gd name="T1" fmla="*/ 384 h 384"/>
                <a:gd name="T2" fmla="*/ 288 w 576"/>
                <a:gd name="T3" fmla="*/ 144 h 384"/>
                <a:gd name="T4" fmla="*/ 576 w 576"/>
                <a:gd name="T5" fmla="*/ 0 h 384"/>
                <a:gd name="T6" fmla="*/ 0 60000 65536"/>
                <a:gd name="T7" fmla="*/ 0 60000 65536"/>
                <a:gd name="T8" fmla="*/ 0 60000 65536"/>
                <a:gd name="T9" fmla="*/ 0 w 576"/>
                <a:gd name="T10" fmla="*/ 0 h 384"/>
                <a:gd name="T11" fmla="*/ 576 w 576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384">
                  <a:moveTo>
                    <a:pt x="0" y="384"/>
                  </a:moveTo>
                  <a:cubicBezTo>
                    <a:pt x="96" y="296"/>
                    <a:pt x="192" y="208"/>
                    <a:pt x="288" y="144"/>
                  </a:cubicBezTo>
                  <a:cubicBezTo>
                    <a:pt x="384" y="80"/>
                    <a:pt x="480" y="40"/>
                    <a:pt x="576" y="0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128"/>
          <p:cNvGrpSpPr>
            <a:grpSpLocks/>
          </p:cNvGrpSpPr>
          <p:nvPr/>
        </p:nvGrpSpPr>
        <p:grpSpPr bwMode="auto">
          <a:xfrm>
            <a:off x="1447800" y="3505200"/>
            <a:ext cx="406400" cy="1287463"/>
            <a:chOff x="4800" y="622"/>
            <a:chExt cx="256" cy="811"/>
          </a:xfrm>
        </p:grpSpPr>
        <p:sp>
          <p:nvSpPr>
            <p:cNvPr id="3109" name="Line 2129"/>
            <p:cNvSpPr>
              <a:spLocks noChangeShapeType="1"/>
            </p:cNvSpPr>
            <p:nvPr/>
          </p:nvSpPr>
          <p:spPr bwMode="auto">
            <a:xfrm flipV="1">
              <a:off x="4800" y="912"/>
              <a:ext cx="231" cy="5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86" name="Object 2130"/>
            <p:cNvGraphicFramePr>
              <a:graphicFrameLocks noChangeAspect="1"/>
            </p:cNvGraphicFramePr>
            <p:nvPr/>
          </p:nvGraphicFramePr>
          <p:xfrm>
            <a:off x="4800" y="622"/>
            <a:ext cx="256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7" name="Equation" r:id="rId9" imgW="5673960" imgH="7709040" progId="Equation.3">
                    <p:embed/>
                  </p:oleObj>
                </mc:Choice>
                <mc:Fallback>
                  <p:oleObj name="Equation" r:id="rId9" imgW="5673960" imgH="7709040" progId="Equation.3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622"/>
                          <a:ext cx="256" cy="3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131"/>
          <p:cNvGrpSpPr>
            <a:grpSpLocks/>
          </p:cNvGrpSpPr>
          <p:nvPr/>
        </p:nvGrpSpPr>
        <p:grpSpPr bwMode="auto">
          <a:xfrm>
            <a:off x="1447800" y="3657600"/>
            <a:ext cx="868363" cy="1187450"/>
            <a:chOff x="4804" y="718"/>
            <a:chExt cx="547" cy="748"/>
          </a:xfrm>
        </p:grpSpPr>
        <p:sp>
          <p:nvSpPr>
            <p:cNvPr id="3108" name="Line 2132"/>
            <p:cNvSpPr>
              <a:spLocks noChangeShapeType="1"/>
            </p:cNvSpPr>
            <p:nvPr/>
          </p:nvSpPr>
          <p:spPr bwMode="auto">
            <a:xfrm flipV="1">
              <a:off x="4804" y="982"/>
              <a:ext cx="385" cy="48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85" name="Object 2133"/>
            <p:cNvGraphicFramePr>
              <a:graphicFrameLocks noChangeAspect="1"/>
            </p:cNvGraphicFramePr>
            <p:nvPr/>
          </p:nvGraphicFramePr>
          <p:xfrm>
            <a:off x="5140" y="718"/>
            <a:ext cx="211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8" name="Equation" r:id="rId11" imgW="4861800" imgH="7302600" progId="Equation.3">
                    <p:embed/>
                  </p:oleObj>
                </mc:Choice>
                <mc:Fallback>
                  <p:oleObj name="Equation" r:id="rId11" imgW="4861800" imgH="7302600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0" y="718"/>
                          <a:ext cx="211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2550" name="Object 2134"/>
          <p:cNvGraphicFramePr>
            <a:graphicFrameLocks noChangeAspect="1"/>
          </p:cNvGraphicFramePr>
          <p:nvPr/>
        </p:nvGraphicFramePr>
        <p:xfrm>
          <a:off x="5357813" y="5357813"/>
          <a:ext cx="547687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name="公式" r:id="rId13" imgW="8111160" imgH="13804920" progId="Equation.3">
                  <p:embed/>
                </p:oleObj>
              </mc:Choice>
              <mc:Fallback>
                <p:oleObj name="公式" r:id="rId13" imgW="8111160" imgH="1380492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5357813"/>
                        <a:ext cx="547687" cy="93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51" name="Object 2135"/>
          <p:cNvGraphicFramePr>
            <a:graphicFrameLocks noChangeAspect="1"/>
          </p:cNvGraphicFramePr>
          <p:nvPr/>
        </p:nvGraphicFramePr>
        <p:xfrm>
          <a:off x="4071938" y="5500688"/>
          <a:ext cx="137160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name="公式" r:id="rId15" imgW="17047800" imgH="8928000" progId="Equation.3">
                  <p:embed/>
                </p:oleObj>
              </mc:Choice>
              <mc:Fallback>
                <p:oleObj name="公式" r:id="rId15" imgW="17047800" imgH="89280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8" y="5500688"/>
                        <a:ext cx="1371600" cy="719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53" name="Object 2137"/>
          <p:cNvGraphicFramePr>
            <a:graphicFrameLocks noChangeAspect="1"/>
          </p:cNvGraphicFramePr>
          <p:nvPr/>
        </p:nvGraphicFramePr>
        <p:xfrm>
          <a:off x="5786438" y="5572125"/>
          <a:ext cx="16891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Equation" r:id="rId17" imgW="21922200" imgH="7302600" progId="Equation.3">
                  <p:embed/>
                </p:oleObj>
              </mc:Choice>
              <mc:Fallback>
                <p:oleObj name="Equation" r:id="rId17" imgW="21922200" imgH="73026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38" y="5572125"/>
                        <a:ext cx="1689100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147"/>
          <p:cNvGrpSpPr>
            <a:grpSpLocks/>
          </p:cNvGrpSpPr>
          <p:nvPr/>
        </p:nvGrpSpPr>
        <p:grpSpPr bwMode="auto">
          <a:xfrm>
            <a:off x="2743200" y="3276600"/>
            <a:ext cx="5899150" cy="571500"/>
            <a:chOff x="1728" y="2064"/>
            <a:chExt cx="3716" cy="360"/>
          </a:xfrm>
        </p:grpSpPr>
        <p:sp>
          <p:nvSpPr>
            <p:cNvPr id="3107" name="Text Box 2138"/>
            <p:cNvSpPr txBox="1">
              <a:spLocks noChangeArrowheads="1"/>
            </p:cNvSpPr>
            <p:nvPr/>
          </p:nvSpPr>
          <p:spPr bwMode="auto">
            <a:xfrm>
              <a:off x="1728" y="2064"/>
              <a:ext cx="37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分割 </a:t>
              </a:r>
              <a:r>
                <a:rPr lang="zh-CN" altLang="en-US">
                  <a:sym typeface="Symbol" pitchFamily="18" charset="2"/>
                </a:rPr>
                <a:t> 为</a:t>
              </a:r>
              <a:r>
                <a:rPr lang="en-US" altLang="zh-CN" i="1">
                  <a:sym typeface="Symbol" pitchFamily="18" charset="2"/>
                </a:rPr>
                <a:t>n</a:t>
              </a:r>
              <a:r>
                <a:rPr lang="en-US" altLang="zh-CN">
                  <a:sym typeface="Symbol" pitchFamily="18" charset="2"/>
                </a:rPr>
                <a:t> </a:t>
              </a:r>
              <a:r>
                <a:rPr lang="zh-CN" altLang="en-US">
                  <a:sym typeface="Symbol" pitchFamily="18" charset="2"/>
                </a:rPr>
                <a:t>小块         </a:t>
              </a:r>
              <a:r>
                <a:rPr lang="en-US" altLang="zh-CN">
                  <a:sym typeface="Symbol" pitchFamily="18" charset="2"/>
                </a:rPr>
                <a:t>,  </a:t>
              </a:r>
              <a:r>
                <a:rPr lang="zh-CN" altLang="en-US">
                  <a:sym typeface="Symbol" pitchFamily="18" charset="2"/>
                </a:rPr>
                <a:t>每块面积仍记</a:t>
              </a:r>
            </a:p>
          </p:txBody>
        </p:sp>
        <p:graphicFrame>
          <p:nvGraphicFramePr>
            <p:cNvPr id="3084" name="Object 2139"/>
            <p:cNvGraphicFramePr>
              <a:graphicFrameLocks noChangeAspect="1"/>
            </p:cNvGraphicFramePr>
            <p:nvPr/>
          </p:nvGraphicFramePr>
          <p:xfrm>
            <a:off x="3360" y="2064"/>
            <a:ext cx="48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2" name="Equation" r:id="rId19" imgW="9736200" imgH="7302600" progId="Equation.3">
                    <p:embed/>
                  </p:oleObj>
                </mc:Choice>
                <mc:Fallback>
                  <p:oleObj name="Equation" r:id="rId19" imgW="9736200" imgH="7302600" progId="Equation.3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2064"/>
                          <a:ext cx="480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148"/>
          <p:cNvGrpSpPr>
            <a:grpSpLocks/>
          </p:cNvGrpSpPr>
          <p:nvPr/>
        </p:nvGrpSpPr>
        <p:grpSpPr bwMode="auto">
          <a:xfrm>
            <a:off x="2819400" y="3886200"/>
            <a:ext cx="1295400" cy="625475"/>
            <a:chOff x="1776" y="2448"/>
            <a:chExt cx="816" cy="394"/>
          </a:xfrm>
        </p:grpSpPr>
        <p:graphicFrame>
          <p:nvGraphicFramePr>
            <p:cNvPr id="3083" name="Object 2140"/>
            <p:cNvGraphicFramePr>
              <a:graphicFrameLocks noChangeAspect="1"/>
            </p:cNvGraphicFramePr>
            <p:nvPr/>
          </p:nvGraphicFramePr>
          <p:xfrm>
            <a:off x="2016" y="2496"/>
            <a:ext cx="576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3" name="Equation" r:id="rId21" imgW="12173400" imgH="7302600" progId="Equation.3">
                    <p:embed/>
                  </p:oleObj>
                </mc:Choice>
                <mc:Fallback>
                  <p:oleObj name="Equation" r:id="rId21" imgW="12173400" imgH="7302600" progId="Equation.3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2496"/>
                          <a:ext cx="576" cy="3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6" name="Rectangle 2141"/>
            <p:cNvSpPr>
              <a:spLocks noChangeArrowheads="1"/>
            </p:cNvSpPr>
            <p:nvPr/>
          </p:nvSpPr>
          <p:spPr bwMode="auto">
            <a:xfrm>
              <a:off x="1776" y="2448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sym typeface="Symbol" pitchFamily="18" charset="2"/>
                </a:rPr>
                <a:t>为</a:t>
              </a:r>
            </a:p>
          </p:txBody>
        </p:sp>
      </p:grpSp>
      <p:graphicFrame>
        <p:nvGraphicFramePr>
          <p:cNvPr id="62560" name="Object 2144"/>
          <p:cNvGraphicFramePr>
            <a:graphicFrameLocks noChangeAspect="1"/>
          </p:cNvGraphicFramePr>
          <p:nvPr/>
        </p:nvGraphicFramePr>
        <p:xfrm>
          <a:off x="4267200" y="3962400"/>
          <a:ext cx="41306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name="Equation" r:id="rId23" imgW="54824400" imgH="7709040" progId="Equation.3">
                  <p:embed/>
                </p:oleObj>
              </mc:Choice>
              <mc:Fallback>
                <p:oleObj name="Equation" r:id="rId23" imgW="54824400" imgH="770904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962400"/>
                        <a:ext cx="4130675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561" name="Text Box 2145"/>
          <p:cNvSpPr txBox="1">
            <a:spLocks noChangeArrowheads="1"/>
          </p:cNvSpPr>
          <p:nvPr/>
        </p:nvSpPr>
        <p:spPr bwMode="auto">
          <a:xfrm>
            <a:off x="2627313" y="4652963"/>
            <a:ext cx="13668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且此处</a:t>
            </a:r>
          </a:p>
        </p:txBody>
      </p:sp>
      <p:graphicFrame>
        <p:nvGraphicFramePr>
          <p:cNvPr id="62562" name="Object 2146"/>
          <p:cNvGraphicFramePr>
            <a:graphicFrameLocks noChangeAspect="1"/>
          </p:cNvGraphicFramePr>
          <p:nvPr/>
        </p:nvGraphicFramePr>
        <p:xfrm>
          <a:off x="3779838" y="4697413"/>
          <a:ext cx="47529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Equation" r:id="rId25" imgW="63354600" imgH="7302600" progId="Equation.3">
                  <p:embed/>
                </p:oleObj>
              </mc:Choice>
              <mc:Fallback>
                <p:oleObj name="Equation" r:id="rId25" imgW="63354600" imgH="73026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4697413"/>
                        <a:ext cx="4752975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565" name="Text Box 2149"/>
          <p:cNvSpPr txBox="1">
            <a:spLocks noChangeArrowheads="1"/>
          </p:cNvSpPr>
          <p:nvPr/>
        </p:nvSpPr>
        <p:spPr bwMode="auto">
          <a:xfrm>
            <a:off x="2643188" y="5357813"/>
            <a:ext cx="1250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则流量</a:t>
            </a:r>
          </a:p>
        </p:txBody>
      </p:sp>
      <p:grpSp>
        <p:nvGrpSpPr>
          <p:cNvPr id="8" name="Group 2152"/>
          <p:cNvGrpSpPr>
            <a:grpSpLocks/>
          </p:cNvGrpSpPr>
          <p:nvPr/>
        </p:nvGrpSpPr>
        <p:grpSpPr bwMode="auto">
          <a:xfrm>
            <a:off x="1066800" y="4876800"/>
            <a:ext cx="533400" cy="1296988"/>
            <a:chOff x="672" y="3072"/>
            <a:chExt cx="336" cy="817"/>
          </a:xfrm>
        </p:grpSpPr>
        <p:graphicFrame>
          <p:nvGraphicFramePr>
            <p:cNvPr id="3082" name="Object 2150"/>
            <p:cNvGraphicFramePr>
              <a:graphicFrameLocks noChangeAspect="1"/>
            </p:cNvGraphicFramePr>
            <p:nvPr/>
          </p:nvGraphicFramePr>
          <p:xfrm>
            <a:off x="672" y="3600"/>
            <a:ext cx="336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6" name="Equation" r:id="rId27" imgW="8517600" imgH="7302600" progId="Equation.3">
                    <p:embed/>
                  </p:oleObj>
                </mc:Choice>
                <mc:Fallback>
                  <p:oleObj name="Equation" r:id="rId27" imgW="8517600" imgH="7302600" progId="Equation.3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3600"/>
                          <a:ext cx="336" cy="2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5" name="Line 2151"/>
            <p:cNvSpPr>
              <a:spLocks noChangeShapeType="1"/>
            </p:cNvSpPr>
            <p:nvPr/>
          </p:nvSpPr>
          <p:spPr bwMode="auto">
            <a:xfrm flipV="1">
              <a:off x="816" y="3072"/>
              <a:ext cx="9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62569" name="Object 2153"/>
          <p:cNvGraphicFramePr>
            <a:graphicFrameLocks noChangeAspect="1"/>
          </p:cNvGraphicFramePr>
          <p:nvPr/>
        </p:nvGraphicFramePr>
        <p:xfrm>
          <a:off x="0" y="4668838"/>
          <a:ext cx="15240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Equation" r:id="rId29" imgW="25171560" imgH="7302600" progId="Equation.3">
                  <p:embed/>
                </p:oleObj>
              </mc:Choice>
              <mc:Fallback>
                <p:oleObj name="Equation" r:id="rId29" imgW="25171560" imgH="73026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668838"/>
                        <a:ext cx="1524000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82"/>
          <p:cNvGraphicFramePr>
            <a:graphicFrameLocks noChangeAspect="1"/>
          </p:cNvGraphicFramePr>
          <p:nvPr/>
        </p:nvGraphicFramePr>
        <p:xfrm>
          <a:off x="500063" y="2103438"/>
          <a:ext cx="5789612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" name="公式" r:id="rId31" imgW="2565400" imgH="215900" progId="Equation.3">
                  <p:embed/>
                </p:oleObj>
              </mc:Choice>
              <mc:Fallback>
                <p:oleObj name="公式" r:id="rId31" imgW="2565400" imgH="2159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2103438"/>
                        <a:ext cx="5789612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2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6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28" grpId="0" autoUpdateAnimBg="0"/>
      <p:bldP spid="62529" grpId="0" animBg="1"/>
      <p:bldP spid="62530" grpId="0" animBg="1"/>
      <p:bldP spid="62533" grpId="0" autoUpdateAnimBg="0"/>
      <p:bldP spid="62535" grpId="0" autoUpdateAnimBg="0"/>
      <p:bldP spid="62540" grpId="0" animBg="1"/>
      <p:bldP spid="62561" grpId="0" autoUpdateAnimBg="0"/>
      <p:bldP spid="6256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49" name="Object 57"/>
          <p:cNvGraphicFramePr>
            <a:graphicFrameLocks noChangeAspect="1"/>
          </p:cNvGraphicFramePr>
          <p:nvPr/>
        </p:nvGraphicFramePr>
        <p:xfrm>
          <a:off x="2209800" y="2514600"/>
          <a:ext cx="287655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8" name="Equation" r:id="rId3" imgW="39794760" imgH="7302600" progId="Equation.3">
                  <p:embed/>
                </p:oleObj>
              </mc:Choice>
              <mc:Fallback>
                <p:oleObj name="Equation" r:id="rId3" imgW="39794760" imgH="73026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514600"/>
                        <a:ext cx="2876550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50" name="Object 58"/>
          <p:cNvGraphicFramePr>
            <a:graphicFrameLocks noChangeAspect="1"/>
          </p:cNvGraphicFramePr>
          <p:nvPr/>
        </p:nvGraphicFramePr>
        <p:xfrm>
          <a:off x="2057400" y="3886200"/>
          <a:ext cx="30226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9" name="Equation" r:id="rId5" imgW="41013360" imgH="7302600" progId="Equation.3">
                  <p:embed/>
                </p:oleObj>
              </mc:Choice>
              <mc:Fallback>
                <p:oleObj name="Equation" r:id="rId5" imgW="41013360" imgH="73026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886200"/>
                        <a:ext cx="3022600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56" name="Object 64"/>
          <p:cNvGraphicFramePr>
            <a:graphicFrameLocks noChangeAspect="1"/>
          </p:cNvGraphicFramePr>
          <p:nvPr/>
        </p:nvGraphicFramePr>
        <p:xfrm>
          <a:off x="2057400" y="3200400"/>
          <a:ext cx="31242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" name="Equation" r:id="rId7" imgW="41419800" imgH="7302600" progId="Equation.3">
                  <p:embed/>
                </p:oleObj>
              </mc:Choice>
              <mc:Fallback>
                <p:oleObj name="Equation" r:id="rId7" imgW="41419800" imgH="73026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200400"/>
                        <a:ext cx="3124200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60" name="Object 68"/>
          <p:cNvGraphicFramePr>
            <a:graphicFrameLocks noChangeAspect="1"/>
          </p:cNvGraphicFramePr>
          <p:nvPr/>
        </p:nvGraphicFramePr>
        <p:xfrm>
          <a:off x="5105400" y="3962400"/>
          <a:ext cx="7620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1" name="Equation" r:id="rId9" imgW="11360880" imgH="7302600" progId="Equation.3">
                  <p:embed/>
                </p:oleObj>
              </mc:Choice>
              <mc:Fallback>
                <p:oleObj name="Equation" r:id="rId9" imgW="11360880" imgH="73026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962400"/>
                        <a:ext cx="762000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4" name="Rectangle 97"/>
          <p:cNvSpPr>
            <a:spLocks noGrp="1" noChangeArrowheads="1"/>
          </p:cNvSpPr>
          <p:nvPr>
            <p:ph type="title"/>
          </p:nvPr>
        </p:nvSpPr>
        <p:spPr>
          <a:xfrm>
            <a:off x="304800" y="1371600"/>
            <a:ext cx="10668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于是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4102" name="Object 101"/>
          <p:cNvGraphicFramePr>
            <a:graphicFrameLocks noChangeAspect="1"/>
          </p:cNvGraphicFramePr>
          <p:nvPr/>
        </p:nvGraphicFramePr>
        <p:xfrm>
          <a:off x="1600200" y="228600"/>
          <a:ext cx="3471863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2" name="Equation" r:id="rId11" imgW="45075600" imgH="13398480" progId="Equation.3">
                  <p:embed/>
                </p:oleObj>
              </mc:Choice>
              <mc:Fallback>
                <p:oleObj name="Equation" r:id="rId11" imgW="45075600" imgH="1339848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28600"/>
                        <a:ext cx="3471863" cy="1033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7" name="Object 115"/>
          <p:cNvGraphicFramePr>
            <a:graphicFrameLocks noChangeAspect="1"/>
          </p:cNvGraphicFramePr>
          <p:nvPr/>
        </p:nvGraphicFramePr>
        <p:xfrm>
          <a:off x="457200" y="2211388"/>
          <a:ext cx="19050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3" name="Equation" r:id="rId13" imgW="24765480" imgH="13398480" progId="Equation.3">
                  <p:embed/>
                </p:oleObj>
              </mc:Choice>
              <mc:Fallback>
                <p:oleObj name="Equation" r:id="rId13" imgW="24765480" imgH="1339848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11388"/>
                        <a:ext cx="1905000" cy="1031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15" name="Group 133"/>
          <p:cNvGrpSpPr>
            <a:grpSpLocks/>
          </p:cNvGrpSpPr>
          <p:nvPr/>
        </p:nvGrpSpPr>
        <p:grpSpPr bwMode="auto">
          <a:xfrm>
            <a:off x="6248400" y="304800"/>
            <a:ext cx="2432050" cy="2668588"/>
            <a:chOff x="3696" y="192"/>
            <a:chExt cx="1532" cy="1681"/>
          </a:xfrm>
        </p:grpSpPr>
        <p:grpSp>
          <p:nvGrpSpPr>
            <p:cNvPr id="4116" name="Group 116"/>
            <p:cNvGrpSpPr>
              <a:grpSpLocks/>
            </p:cNvGrpSpPr>
            <p:nvPr/>
          </p:nvGrpSpPr>
          <p:grpSpPr bwMode="auto">
            <a:xfrm>
              <a:off x="3936" y="576"/>
              <a:ext cx="1292" cy="899"/>
              <a:chOff x="4128" y="1056"/>
              <a:chExt cx="1292" cy="899"/>
            </a:xfrm>
          </p:grpSpPr>
          <p:graphicFrame>
            <p:nvGraphicFramePr>
              <p:cNvPr id="4112" name="Object 117"/>
              <p:cNvGraphicFramePr>
                <a:graphicFrameLocks noChangeAspect="1"/>
              </p:cNvGraphicFramePr>
              <p:nvPr/>
            </p:nvGraphicFramePr>
            <p:xfrm>
              <a:off x="4128" y="1056"/>
              <a:ext cx="1292" cy="8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64" name="位图图像" r:id="rId15" imgW="1533739" imgH="1066667" progId="PBrush">
                      <p:embed/>
                    </p:oleObj>
                  </mc:Choice>
                  <mc:Fallback>
                    <p:oleObj name="位图图像" r:id="rId15" imgW="1533739" imgH="1066667" progId="PBrush">
                      <p:embed/>
                      <p:pic>
                        <p:nvPicPr>
                          <p:cNvPr id="0" name="Picture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1056"/>
                            <a:ext cx="1292" cy="8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13" name="Object 118"/>
              <p:cNvGraphicFramePr>
                <a:graphicFrameLocks noChangeAspect="1"/>
              </p:cNvGraphicFramePr>
              <p:nvPr/>
            </p:nvGraphicFramePr>
            <p:xfrm>
              <a:off x="4948" y="1630"/>
              <a:ext cx="188" cy="2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65" name="Equation" r:id="rId17" imgW="177840" imgH="190440" progId="Equation.3">
                      <p:embed/>
                    </p:oleObj>
                  </mc:Choice>
                  <mc:Fallback>
                    <p:oleObj name="Equation" r:id="rId17" imgW="177840" imgH="190440" progId="Equation.3">
                      <p:embed/>
                      <p:pic>
                        <p:nvPicPr>
                          <p:cNvPr id="0" name="Picture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8" y="1630"/>
                            <a:ext cx="188" cy="2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117" name="Oval 119"/>
            <p:cNvSpPr>
              <a:spLocks noChangeArrowheads="1"/>
            </p:cNvSpPr>
            <p:nvPr/>
          </p:nvSpPr>
          <p:spPr bwMode="auto">
            <a:xfrm rot="1595346">
              <a:off x="4464" y="960"/>
              <a:ext cx="227" cy="127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118" name="Group 120"/>
            <p:cNvGrpSpPr>
              <a:grpSpLocks/>
            </p:cNvGrpSpPr>
            <p:nvPr/>
          </p:nvGrpSpPr>
          <p:grpSpPr bwMode="auto">
            <a:xfrm>
              <a:off x="4272" y="672"/>
              <a:ext cx="908" cy="789"/>
              <a:chOff x="4368" y="1280"/>
              <a:chExt cx="912" cy="864"/>
            </a:xfrm>
          </p:grpSpPr>
          <p:sp>
            <p:nvSpPr>
              <p:cNvPr id="4125" name="Freeform 121"/>
              <p:cNvSpPr>
                <a:spLocks/>
              </p:cNvSpPr>
              <p:nvPr/>
            </p:nvSpPr>
            <p:spPr bwMode="auto">
              <a:xfrm>
                <a:off x="4368" y="1904"/>
                <a:ext cx="144" cy="240"/>
              </a:xfrm>
              <a:custGeom>
                <a:avLst/>
                <a:gdLst>
                  <a:gd name="T0" fmla="*/ 0 w 96"/>
                  <a:gd name="T1" fmla="*/ 586 h 192"/>
                  <a:gd name="T2" fmla="*/ 729 w 96"/>
                  <a:gd name="T3" fmla="*/ 0 h 192"/>
                  <a:gd name="T4" fmla="*/ 0 60000 65536"/>
                  <a:gd name="T5" fmla="*/ 0 60000 65536"/>
                  <a:gd name="T6" fmla="*/ 0 w 96"/>
                  <a:gd name="T7" fmla="*/ 0 h 192"/>
                  <a:gd name="T8" fmla="*/ 96 w 96"/>
                  <a:gd name="T9" fmla="*/ 192 h 19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192">
                    <a:moveTo>
                      <a:pt x="0" y="192"/>
                    </a:moveTo>
                    <a:cubicBezTo>
                      <a:pt x="36" y="116"/>
                      <a:pt x="72" y="40"/>
                      <a:pt x="96" y="0"/>
                    </a:cubicBezTo>
                  </a:path>
                </a:pathLst>
              </a:cu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6" name="Freeform 122"/>
              <p:cNvSpPr>
                <a:spLocks/>
              </p:cNvSpPr>
              <p:nvPr/>
            </p:nvSpPr>
            <p:spPr bwMode="auto">
              <a:xfrm>
                <a:off x="4704" y="1280"/>
                <a:ext cx="576" cy="384"/>
              </a:xfrm>
              <a:custGeom>
                <a:avLst/>
                <a:gdLst>
                  <a:gd name="T0" fmla="*/ 0 w 576"/>
                  <a:gd name="T1" fmla="*/ 384 h 384"/>
                  <a:gd name="T2" fmla="*/ 288 w 576"/>
                  <a:gd name="T3" fmla="*/ 144 h 384"/>
                  <a:gd name="T4" fmla="*/ 576 w 576"/>
                  <a:gd name="T5" fmla="*/ 0 h 384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384"/>
                  <a:gd name="T11" fmla="*/ 576 w 576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384">
                    <a:moveTo>
                      <a:pt x="0" y="384"/>
                    </a:moveTo>
                    <a:cubicBezTo>
                      <a:pt x="96" y="296"/>
                      <a:pt x="192" y="208"/>
                      <a:pt x="288" y="144"/>
                    </a:cubicBezTo>
                    <a:cubicBezTo>
                      <a:pt x="384" y="80"/>
                      <a:pt x="480" y="40"/>
                      <a:pt x="576" y="0"/>
                    </a:cubicBezTo>
                  </a:path>
                </a:pathLst>
              </a:cu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19" name="Group 123"/>
            <p:cNvGrpSpPr>
              <a:grpSpLocks/>
            </p:cNvGrpSpPr>
            <p:nvPr/>
          </p:nvGrpSpPr>
          <p:grpSpPr bwMode="auto">
            <a:xfrm>
              <a:off x="4608" y="192"/>
              <a:ext cx="256" cy="811"/>
              <a:chOff x="4800" y="622"/>
              <a:chExt cx="256" cy="811"/>
            </a:xfrm>
          </p:grpSpPr>
          <p:sp>
            <p:nvSpPr>
              <p:cNvPr id="4124" name="Line 124"/>
              <p:cNvSpPr>
                <a:spLocks noChangeShapeType="1"/>
              </p:cNvSpPr>
              <p:nvPr/>
            </p:nvSpPr>
            <p:spPr bwMode="auto">
              <a:xfrm flipV="1">
                <a:off x="4800" y="912"/>
                <a:ext cx="231" cy="52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111" name="Object 125"/>
              <p:cNvGraphicFramePr>
                <a:graphicFrameLocks noChangeAspect="1"/>
              </p:cNvGraphicFramePr>
              <p:nvPr/>
            </p:nvGraphicFramePr>
            <p:xfrm>
              <a:off x="4800" y="622"/>
              <a:ext cx="256" cy="3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66" name="Equation" r:id="rId19" imgW="228600" imgH="304920" progId="Equation.3">
                      <p:embed/>
                    </p:oleObj>
                  </mc:Choice>
                  <mc:Fallback>
                    <p:oleObj name="Equation" r:id="rId19" imgW="228600" imgH="304920" progId="Equation.3">
                      <p:embed/>
                      <p:pic>
                        <p:nvPicPr>
                          <p:cNvPr id="0" name="Picture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0" y="622"/>
                            <a:ext cx="256" cy="34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120" name="Group 126"/>
            <p:cNvGrpSpPr>
              <a:grpSpLocks/>
            </p:cNvGrpSpPr>
            <p:nvPr/>
          </p:nvGrpSpPr>
          <p:grpSpPr bwMode="auto">
            <a:xfrm>
              <a:off x="4608" y="288"/>
              <a:ext cx="547" cy="748"/>
              <a:chOff x="4804" y="718"/>
              <a:chExt cx="547" cy="748"/>
            </a:xfrm>
          </p:grpSpPr>
          <p:sp>
            <p:nvSpPr>
              <p:cNvPr id="4123" name="Line 127"/>
              <p:cNvSpPr>
                <a:spLocks noChangeShapeType="1"/>
              </p:cNvSpPr>
              <p:nvPr/>
            </p:nvSpPr>
            <p:spPr bwMode="auto">
              <a:xfrm flipV="1">
                <a:off x="4804" y="982"/>
                <a:ext cx="385" cy="484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110" name="Object 128"/>
              <p:cNvGraphicFramePr>
                <a:graphicFrameLocks noChangeAspect="1"/>
              </p:cNvGraphicFramePr>
              <p:nvPr/>
            </p:nvGraphicFramePr>
            <p:xfrm>
              <a:off x="5140" y="718"/>
              <a:ext cx="211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67" name="Equation" r:id="rId21" imgW="190440" imgH="291960" progId="Equation.3">
                      <p:embed/>
                    </p:oleObj>
                  </mc:Choice>
                  <mc:Fallback>
                    <p:oleObj name="Equation" r:id="rId21" imgW="190440" imgH="291960" progId="Equation.3">
                      <p:embed/>
                      <p:pic>
                        <p:nvPicPr>
                          <p:cNvPr id="0" name="Picture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40" y="718"/>
                            <a:ext cx="211" cy="31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121" name="Group 129"/>
            <p:cNvGrpSpPr>
              <a:grpSpLocks/>
            </p:cNvGrpSpPr>
            <p:nvPr/>
          </p:nvGrpSpPr>
          <p:grpSpPr bwMode="auto">
            <a:xfrm>
              <a:off x="4368" y="1056"/>
              <a:ext cx="336" cy="817"/>
              <a:chOff x="672" y="3072"/>
              <a:chExt cx="336" cy="817"/>
            </a:xfrm>
          </p:grpSpPr>
          <p:graphicFrame>
            <p:nvGraphicFramePr>
              <p:cNvPr id="4109" name="Object 130"/>
              <p:cNvGraphicFramePr>
                <a:graphicFrameLocks noChangeAspect="1"/>
              </p:cNvGraphicFramePr>
              <p:nvPr/>
            </p:nvGraphicFramePr>
            <p:xfrm>
              <a:off x="672" y="3600"/>
              <a:ext cx="336" cy="2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68" name="Equation" r:id="rId23" imgW="342720" imgH="291960" progId="Equation.3">
                      <p:embed/>
                    </p:oleObj>
                  </mc:Choice>
                  <mc:Fallback>
                    <p:oleObj name="Equation" r:id="rId23" imgW="342720" imgH="291960" progId="Equation.3">
                      <p:embed/>
                      <p:pic>
                        <p:nvPicPr>
                          <p:cNvPr id="0" name="Picture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2" y="3600"/>
                            <a:ext cx="336" cy="28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22" name="Line 131"/>
              <p:cNvSpPr>
                <a:spLocks noChangeShapeType="1"/>
              </p:cNvSpPr>
              <p:nvPr/>
            </p:nvSpPr>
            <p:spPr bwMode="auto">
              <a:xfrm flipV="1">
                <a:off x="816" y="3072"/>
                <a:ext cx="9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4108" name="Object 132"/>
            <p:cNvGraphicFramePr>
              <a:graphicFrameLocks noChangeAspect="1"/>
            </p:cNvGraphicFramePr>
            <p:nvPr/>
          </p:nvGraphicFramePr>
          <p:xfrm>
            <a:off x="3696" y="925"/>
            <a:ext cx="960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69" name="Equation" r:id="rId25" imgW="1040760" imgH="291960" progId="Equation.3">
                    <p:embed/>
                  </p:oleObj>
                </mc:Choice>
                <mc:Fallback>
                  <p:oleObj name="Equation" r:id="rId25" imgW="1040760" imgH="291960" progId="Equation.3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925"/>
                          <a:ext cx="960" cy="2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326" name="Object 134"/>
          <p:cNvGraphicFramePr>
            <a:graphicFrameLocks noChangeAspect="1"/>
          </p:cNvGraphicFramePr>
          <p:nvPr/>
        </p:nvGraphicFramePr>
        <p:xfrm>
          <a:off x="762000" y="4572000"/>
          <a:ext cx="160020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0" name="Equation" r:id="rId27" imgW="19891080" imgH="13398480" progId="Equation.3">
                  <p:embed/>
                </p:oleObj>
              </mc:Choice>
              <mc:Fallback>
                <p:oleObj name="Equation" r:id="rId27" imgW="19891080" imgH="1339848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572000"/>
                        <a:ext cx="1600200" cy="1077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82"/>
          <p:cNvGraphicFramePr>
            <a:graphicFrameLocks noChangeAspect="1"/>
          </p:cNvGraphicFramePr>
          <p:nvPr/>
        </p:nvGraphicFramePr>
        <p:xfrm>
          <a:off x="2286000" y="4857750"/>
          <a:ext cx="306705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1" name="公式" r:id="rId29" imgW="1358310" imgH="253890" progId="Equation.3">
                  <p:embed/>
                </p:oleObj>
              </mc:Choice>
              <mc:Fallback>
                <p:oleObj name="公式" r:id="rId29" imgW="1358310" imgH="25389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857750"/>
                        <a:ext cx="306705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0"/>
          <p:cNvGraphicFramePr>
            <a:graphicFrameLocks noChangeAspect="1"/>
          </p:cNvGraphicFramePr>
          <p:nvPr/>
        </p:nvGraphicFramePr>
        <p:xfrm>
          <a:off x="5319713" y="4870450"/>
          <a:ext cx="303847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2" name="公式" r:id="rId31" imgW="1346200" imgH="241300" progId="Equation.3">
                  <p:embed/>
                </p:oleObj>
              </mc:Choice>
              <mc:Fallback>
                <p:oleObj name="公式" r:id="rId31" imgW="1346200" imgH="2413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9713" y="4870450"/>
                        <a:ext cx="3038475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1"/>
          <p:cNvGraphicFramePr>
            <a:graphicFrameLocks noChangeAspect="1"/>
          </p:cNvGraphicFramePr>
          <p:nvPr/>
        </p:nvGraphicFramePr>
        <p:xfrm>
          <a:off x="2357438" y="5715000"/>
          <a:ext cx="3267075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3" name="公式" r:id="rId33" imgW="1447172" imgH="266584" progId="Equation.3">
                  <p:embed/>
                </p:oleObj>
              </mc:Choice>
              <mc:Fallback>
                <p:oleObj name="公式" r:id="rId33" imgW="1447172" imgH="266584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5715000"/>
                        <a:ext cx="3267075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010400" cy="6858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ea typeface="楷体_GB2312" pitchFamily="49" charset="-122"/>
                <a:sym typeface="Symbol" pitchFamily="18" charset="2"/>
              </a:rPr>
              <a:t>二、对坐标的曲面积分的概念及性质</a:t>
            </a:r>
          </a:p>
        </p:txBody>
      </p:sp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457200" y="2095500"/>
          <a:ext cx="39624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Equation" r:id="rId3" imgW="1701800" imgH="419100" progId="Equation.3">
                  <p:embed/>
                </p:oleObj>
              </mc:Choice>
              <mc:Fallback>
                <p:oleObj name="Equation" r:id="rId3" imgW="1701800" imgH="4191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095500"/>
                        <a:ext cx="3962400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609600" y="914400"/>
            <a:ext cx="82438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设 </a:t>
            </a:r>
            <a:r>
              <a:rPr lang="zh-CN" altLang="en-US">
                <a:sym typeface="Symbol" pitchFamily="18" charset="2"/>
              </a:rPr>
              <a:t> 是光滑的有向曲面，函数 </a:t>
            </a:r>
            <a:r>
              <a:rPr lang="en-US" altLang="zh-CN" i="1">
                <a:sym typeface="Symbol" pitchFamily="18" charset="2"/>
              </a:rPr>
              <a:t>R</a:t>
            </a:r>
            <a:r>
              <a:rPr lang="en-US" altLang="zh-CN">
                <a:sym typeface="Symbol" pitchFamily="18" charset="2"/>
              </a:rPr>
              <a:t>(</a:t>
            </a:r>
            <a:r>
              <a:rPr lang="en-US" altLang="zh-CN" i="1">
                <a:sym typeface="Symbol" pitchFamily="18" charset="2"/>
              </a:rPr>
              <a:t>x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>
                <a:sym typeface="Symbol" pitchFamily="18" charset="2"/>
              </a:rPr>
              <a:t>y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>
                <a:sym typeface="Symbol" pitchFamily="18" charset="2"/>
              </a:rPr>
              <a:t>z</a:t>
            </a:r>
            <a:r>
              <a:rPr lang="en-US" altLang="zh-CN">
                <a:sym typeface="Symbol" pitchFamily="18" charset="2"/>
              </a:rPr>
              <a:t>)</a:t>
            </a:r>
            <a:r>
              <a:rPr lang="zh-CN" altLang="en-US">
                <a:sym typeface="Symbol" pitchFamily="18" charset="2"/>
              </a:rPr>
              <a:t>在  上有界</a:t>
            </a:r>
            <a:r>
              <a:rPr lang="en-US" altLang="zh-CN">
                <a:sym typeface="Symbol" pitchFamily="18" charset="2"/>
              </a:rPr>
              <a:t>.</a:t>
            </a:r>
          </a:p>
        </p:txBody>
      </p:sp>
      <p:sp>
        <p:nvSpPr>
          <p:cNvPr id="50188" name="Text Box 12"/>
          <p:cNvSpPr txBox="1">
            <a:spLocks noChangeArrowheads="1"/>
          </p:cNvSpPr>
          <p:nvPr/>
        </p:nvSpPr>
        <p:spPr bwMode="auto">
          <a:xfrm>
            <a:off x="381000" y="1524000"/>
            <a:ext cx="78057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若对</a:t>
            </a:r>
            <a:r>
              <a:rPr lang="zh-CN" altLang="en-US">
                <a:sym typeface="Symbol" pitchFamily="18" charset="2"/>
              </a:rPr>
              <a:t> 的</a:t>
            </a:r>
            <a:r>
              <a:rPr lang="zh-CN" altLang="en-US">
                <a:solidFill>
                  <a:srgbClr val="00FFFF"/>
                </a:solidFill>
                <a:sym typeface="Symbol" pitchFamily="18" charset="2"/>
              </a:rPr>
              <a:t>任意分割</a:t>
            </a:r>
            <a:r>
              <a:rPr lang="zh-CN" altLang="en-US">
                <a:sym typeface="Symbol" pitchFamily="18" charset="2"/>
              </a:rPr>
              <a:t>和在局部面元上</a:t>
            </a:r>
            <a:r>
              <a:rPr lang="zh-CN" altLang="en-US">
                <a:solidFill>
                  <a:srgbClr val="00FFFF"/>
                </a:solidFill>
                <a:sym typeface="Symbol" pitchFamily="18" charset="2"/>
              </a:rPr>
              <a:t>任意取点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zh-CN" altLang="en-US">
                <a:sym typeface="Symbol" pitchFamily="18" charset="2"/>
              </a:rPr>
              <a:t>极限</a:t>
            </a:r>
          </a:p>
        </p:txBody>
      </p:sp>
      <p:sp>
        <p:nvSpPr>
          <p:cNvPr id="50189" name="Rectangle 13"/>
          <p:cNvSpPr>
            <a:spLocks noChangeArrowheads="1"/>
          </p:cNvSpPr>
          <p:nvPr/>
        </p:nvSpPr>
        <p:spPr bwMode="auto">
          <a:xfrm>
            <a:off x="7543800" y="2362200"/>
            <a:ext cx="13446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ym typeface="Symbol" pitchFamily="18" charset="2"/>
              </a:rPr>
              <a:t>都存在</a:t>
            </a:r>
            <a:r>
              <a:rPr lang="en-US" altLang="zh-CN">
                <a:sym typeface="Symbol" pitchFamily="18" charset="2"/>
              </a:rPr>
              <a:t>,</a:t>
            </a:r>
          </a:p>
        </p:txBody>
      </p:sp>
      <p:graphicFrame>
        <p:nvGraphicFramePr>
          <p:cNvPr id="50190" name="Object 14"/>
          <p:cNvGraphicFramePr>
            <a:graphicFrameLocks noChangeAspect="1"/>
          </p:cNvGraphicFramePr>
          <p:nvPr/>
        </p:nvGraphicFramePr>
        <p:xfrm>
          <a:off x="4267200" y="2133600"/>
          <a:ext cx="33528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Equation" r:id="rId5" imgW="43857000" imgH="11366640" progId="Equation.3">
                  <p:embed/>
                </p:oleObj>
              </mc:Choice>
              <mc:Fallback>
                <p:oleObj name="Equation" r:id="rId5" imgW="43857000" imgH="11366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133600"/>
                        <a:ext cx="3352800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5" name="Text Box 19"/>
          <p:cNvSpPr txBox="1">
            <a:spLocks noChangeArrowheads="1"/>
          </p:cNvSpPr>
          <p:nvPr/>
        </p:nvSpPr>
        <p:spPr bwMode="auto">
          <a:xfrm>
            <a:off x="381000" y="3048000"/>
            <a:ext cx="8610600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>
                <a:sym typeface="Symbol" pitchFamily="18" charset="2"/>
              </a:rPr>
              <a:t>则称此极限为函数 </a:t>
            </a:r>
            <a:r>
              <a:rPr lang="en-US" altLang="zh-CN" i="1">
                <a:sym typeface="Symbol" pitchFamily="18" charset="2"/>
              </a:rPr>
              <a:t>R</a:t>
            </a:r>
            <a:r>
              <a:rPr lang="en-US" altLang="zh-CN">
                <a:sym typeface="Symbol" pitchFamily="18" charset="2"/>
              </a:rPr>
              <a:t>(</a:t>
            </a:r>
            <a:r>
              <a:rPr lang="en-US" altLang="zh-CN" i="1">
                <a:sym typeface="Symbol" pitchFamily="18" charset="2"/>
              </a:rPr>
              <a:t>x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>
                <a:sym typeface="Symbol" pitchFamily="18" charset="2"/>
              </a:rPr>
              <a:t>y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>
                <a:sym typeface="Symbol" pitchFamily="18" charset="2"/>
              </a:rPr>
              <a:t>z</a:t>
            </a:r>
            <a:r>
              <a:rPr lang="en-US" altLang="zh-CN">
                <a:sym typeface="Symbol" pitchFamily="18" charset="2"/>
              </a:rPr>
              <a:t>) </a:t>
            </a:r>
            <a:r>
              <a:rPr lang="zh-CN" altLang="en-US">
                <a:sym typeface="Symbol" pitchFamily="18" charset="2"/>
              </a:rPr>
              <a:t>在有向曲面  上 </a:t>
            </a:r>
            <a:r>
              <a:rPr lang="zh-CN" altLang="en-US">
                <a:solidFill>
                  <a:schemeClr val="tx2"/>
                </a:solidFill>
                <a:sym typeface="Symbol" pitchFamily="18" charset="2"/>
              </a:rPr>
              <a:t>对坐标的曲面积分</a:t>
            </a:r>
            <a:r>
              <a:rPr lang="en-US" altLang="zh-CN">
                <a:sym typeface="Symbol" pitchFamily="18" charset="2"/>
              </a:rPr>
              <a:t>,  </a:t>
            </a:r>
            <a:r>
              <a:rPr lang="zh-CN" altLang="en-US">
                <a:sym typeface="Symbol" pitchFamily="18" charset="2"/>
              </a:rPr>
              <a:t>或</a:t>
            </a:r>
            <a:r>
              <a:rPr lang="zh-CN" altLang="en-US">
                <a:solidFill>
                  <a:schemeClr val="tx2"/>
                </a:solidFill>
                <a:sym typeface="Symbol" pitchFamily="18" charset="2"/>
              </a:rPr>
              <a:t>第二类曲面积分</a:t>
            </a:r>
            <a:r>
              <a:rPr lang="en-US" altLang="zh-CN">
                <a:sym typeface="Symbol" pitchFamily="18" charset="2"/>
              </a:rPr>
              <a:t>.  </a:t>
            </a:r>
          </a:p>
        </p:txBody>
      </p:sp>
      <p:sp>
        <p:nvSpPr>
          <p:cNvPr id="50197" name="Text Box 21"/>
          <p:cNvSpPr txBox="1">
            <a:spLocks noChangeArrowheads="1"/>
          </p:cNvSpPr>
          <p:nvPr/>
        </p:nvSpPr>
        <p:spPr bwMode="auto">
          <a:xfrm>
            <a:off x="304800" y="4343400"/>
            <a:ext cx="5346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被积函数</a:t>
            </a:r>
            <a:r>
              <a:rPr lang="en-US" altLang="zh-CN">
                <a:solidFill>
                  <a:schemeClr val="tx2"/>
                </a:solidFill>
              </a:rPr>
              <a:t>,  </a:t>
            </a:r>
            <a:r>
              <a:rPr lang="en-US" altLang="zh-CN">
                <a:sym typeface="Symbol" pitchFamily="18" charset="2"/>
              </a:rPr>
              <a:t> </a:t>
            </a:r>
            <a:r>
              <a:rPr lang="zh-CN" altLang="en-US"/>
              <a:t>叫做</a:t>
            </a:r>
            <a:r>
              <a:rPr lang="zh-CN" altLang="en-US">
                <a:solidFill>
                  <a:schemeClr val="tx2"/>
                </a:solidFill>
              </a:rPr>
              <a:t>积分曲面</a:t>
            </a:r>
            <a:r>
              <a:rPr lang="en-US" altLang="zh-CN"/>
              <a:t>.</a:t>
            </a:r>
          </a:p>
        </p:txBody>
      </p:sp>
      <p:sp>
        <p:nvSpPr>
          <p:cNvPr id="50199" name="Text Box 23"/>
          <p:cNvSpPr txBox="1">
            <a:spLocks noChangeArrowheads="1"/>
          </p:cNvSpPr>
          <p:nvPr/>
        </p:nvSpPr>
        <p:spPr bwMode="auto">
          <a:xfrm>
            <a:off x="304800" y="5029200"/>
            <a:ext cx="205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类似可定义</a:t>
            </a:r>
          </a:p>
        </p:txBody>
      </p:sp>
      <p:graphicFrame>
        <p:nvGraphicFramePr>
          <p:cNvPr id="50200" name="Object 24"/>
          <p:cNvGraphicFramePr>
            <a:graphicFrameLocks noChangeAspect="1"/>
          </p:cNvGraphicFramePr>
          <p:nvPr/>
        </p:nvGraphicFramePr>
        <p:xfrm>
          <a:off x="2286000" y="4876800"/>
          <a:ext cx="65135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Equation" r:id="rId7" imgW="6515100" imgH="990600" progId="Equation.3">
                  <p:embed/>
                </p:oleObj>
              </mc:Choice>
              <mc:Fallback>
                <p:oleObj name="Equation" r:id="rId7" imgW="6515100" imgH="990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876800"/>
                        <a:ext cx="651351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1" name="Object 25"/>
          <p:cNvGraphicFramePr>
            <a:graphicFrameLocks noChangeAspect="1"/>
          </p:cNvGraphicFramePr>
          <p:nvPr/>
        </p:nvGraphicFramePr>
        <p:xfrm>
          <a:off x="990600" y="5715000"/>
          <a:ext cx="65262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Equation" r:id="rId9" imgW="6527800" imgH="990600" progId="Equation.3">
                  <p:embed/>
                </p:oleObj>
              </mc:Choice>
              <mc:Fallback>
                <p:oleObj name="Equation" r:id="rId9" imgW="6527800" imgH="990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715000"/>
                        <a:ext cx="652621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02" name="Rectangle 26"/>
          <p:cNvSpPr>
            <a:spLocks noChangeArrowheads="1"/>
          </p:cNvSpPr>
          <p:nvPr/>
        </p:nvSpPr>
        <p:spPr bwMode="auto">
          <a:xfrm>
            <a:off x="5500688" y="3670300"/>
            <a:ext cx="34559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ym typeface="Symbol" pitchFamily="18" charset="2"/>
              </a:rPr>
              <a:t>其中</a:t>
            </a:r>
            <a:r>
              <a:rPr lang="en-US" altLang="zh-CN">
                <a:sym typeface="Symbol" pitchFamily="18" charset="2"/>
              </a:rPr>
              <a:t>,  </a:t>
            </a:r>
            <a:r>
              <a:rPr lang="en-US" altLang="zh-CN" i="1">
                <a:sym typeface="Symbol" pitchFamily="18" charset="2"/>
              </a:rPr>
              <a:t>R</a:t>
            </a:r>
            <a:r>
              <a:rPr lang="en-US" altLang="zh-CN">
                <a:sym typeface="Symbol" pitchFamily="18" charset="2"/>
              </a:rPr>
              <a:t>(</a:t>
            </a:r>
            <a:r>
              <a:rPr lang="en-US" altLang="zh-CN" i="1">
                <a:sym typeface="Symbol" pitchFamily="18" charset="2"/>
              </a:rPr>
              <a:t>x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>
                <a:sym typeface="Symbol" pitchFamily="18" charset="2"/>
              </a:rPr>
              <a:t>y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>
                <a:sym typeface="Symbol" pitchFamily="18" charset="2"/>
              </a:rPr>
              <a:t>z</a:t>
            </a:r>
            <a:r>
              <a:rPr lang="en-US" altLang="zh-CN">
                <a:sym typeface="Symbol" pitchFamily="18" charset="2"/>
              </a:rPr>
              <a:t>) </a:t>
            </a:r>
            <a:r>
              <a:rPr lang="zh-CN" altLang="en-US">
                <a:sym typeface="Symbol" pitchFamily="18" charset="2"/>
              </a:rPr>
              <a:t>叫</a:t>
            </a:r>
            <a:r>
              <a:rPr lang="zh-CN" altLang="en-US"/>
              <a:t>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0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autoUpdateAnimBg="0"/>
      <p:bldP spid="50188" grpId="0" autoUpdateAnimBg="0"/>
      <p:bldP spid="50189" grpId="0" autoUpdateAnimBg="0"/>
      <p:bldP spid="50195" grpId="0" autoUpdateAnimBg="0"/>
      <p:bldP spid="50197" grpId="0" autoUpdateAnimBg="0"/>
      <p:bldP spid="50199" grpId="0" autoUpdateAnimBg="0"/>
      <p:bldP spid="5020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1676400" cy="5334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引例中，</a:t>
            </a:r>
          </a:p>
        </p:txBody>
      </p:sp>
      <p:sp>
        <p:nvSpPr>
          <p:cNvPr id="51204" name="Text Box 1028"/>
          <p:cNvSpPr txBox="1">
            <a:spLocks noChangeArrowheads="1"/>
          </p:cNvSpPr>
          <p:nvPr/>
        </p:nvSpPr>
        <p:spPr bwMode="auto">
          <a:xfrm>
            <a:off x="1600200" y="457200"/>
            <a:ext cx="548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流过有向曲面 </a:t>
            </a:r>
            <a:r>
              <a:rPr lang="zh-CN" altLang="en-US">
                <a:sym typeface="Symbol" pitchFamily="18" charset="2"/>
              </a:rPr>
              <a:t> 的流体的流量为</a:t>
            </a:r>
          </a:p>
        </p:txBody>
      </p:sp>
      <p:sp>
        <p:nvSpPr>
          <p:cNvPr id="51207" name="Text Box 1031"/>
          <p:cNvSpPr txBox="1">
            <a:spLocks noChangeArrowheads="1"/>
          </p:cNvSpPr>
          <p:nvPr/>
        </p:nvSpPr>
        <p:spPr bwMode="auto">
          <a:xfrm>
            <a:off x="228600" y="2514600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2"/>
                </a:solidFill>
              </a:rPr>
              <a:t>性质：</a:t>
            </a:r>
          </a:p>
        </p:txBody>
      </p:sp>
      <p:graphicFrame>
        <p:nvGraphicFramePr>
          <p:cNvPr id="51208" name="Object 1032"/>
          <p:cNvGraphicFramePr>
            <a:graphicFrameLocks noChangeAspect="1"/>
          </p:cNvGraphicFramePr>
          <p:nvPr/>
        </p:nvGraphicFramePr>
        <p:xfrm>
          <a:off x="990600" y="3810000"/>
          <a:ext cx="67056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name="Equation" r:id="rId3" imgW="95850360" imgH="10553760" progId="Equation.3">
                  <p:embed/>
                </p:oleObj>
              </mc:Choice>
              <mc:Fallback>
                <p:oleObj name="Equation" r:id="rId3" imgW="95850360" imgH="105537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810000"/>
                        <a:ext cx="6705600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9" name="Text Box 1033"/>
          <p:cNvSpPr txBox="1">
            <a:spLocks noChangeArrowheads="1"/>
          </p:cNvSpPr>
          <p:nvPr/>
        </p:nvSpPr>
        <p:spPr bwMode="auto">
          <a:xfrm>
            <a:off x="381000" y="3200400"/>
            <a:ext cx="30400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1. </a:t>
            </a:r>
            <a:r>
              <a:rPr lang="zh-CN" altLang="en-US"/>
              <a:t>积分区域可加性</a:t>
            </a:r>
          </a:p>
        </p:txBody>
      </p:sp>
      <p:sp>
        <p:nvSpPr>
          <p:cNvPr id="51211" name="Text Box 1035"/>
          <p:cNvSpPr txBox="1">
            <a:spLocks noChangeArrowheads="1"/>
          </p:cNvSpPr>
          <p:nvPr/>
        </p:nvSpPr>
        <p:spPr bwMode="auto">
          <a:xfrm>
            <a:off x="381000" y="4648200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2. </a:t>
            </a:r>
            <a:r>
              <a:rPr lang="zh-CN" altLang="en-US"/>
              <a:t>方向性</a:t>
            </a:r>
          </a:p>
        </p:txBody>
      </p:sp>
      <p:graphicFrame>
        <p:nvGraphicFramePr>
          <p:cNvPr id="51212" name="Object 1036"/>
          <p:cNvGraphicFramePr>
            <a:graphicFrameLocks noChangeAspect="1"/>
          </p:cNvGraphicFramePr>
          <p:nvPr/>
        </p:nvGraphicFramePr>
        <p:xfrm>
          <a:off x="623888" y="5410200"/>
          <a:ext cx="8253412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公式" r:id="rId5" imgW="111286080" imgH="9740880" progId="Equation.3">
                  <p:embed/>
                </p:oleObj>
              </mc:Choice>
              <mc:Fallback>
                <p:oleObj name="公式" r:id="rId5" imgW="111286080" imgH="97408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5410200"/>
                        <a:ext cx="8253412" cy="712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82"/>
          <p:cNvGraphicFramePr>
            <a:graphicFrameLocks noChangeAspect="1"/>
          </p:cNvGraphicFramePr>
          <p:nvPr/>
        </p:nvGraphicFramePr>
        <p:xfrm>
          <a:off x="1428750" y="1785938"/>
          <a:ext cx="4900613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公式" r:id="rId7" imgW="2171700" imgH="317500" progId="Equation.3">
                  <p:embed/>
                </p:oleObj>
              </mc:Choice>
              <mc:Fallback>
                <p:oleObj name="公式" r:id="rId7" imgW="2171700" imgH="3175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1785938"/>
                        <a:ext cx="4900613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1071563" y="1071563"/>
          <a:ext cx="610552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公式" r:id="rId9" imgW="2705100" imgH="317500" progId="Equation.3">
                  <p:embed/>
                </p:oleObj>
              </mc:Choice>
              <mc:Fallback>
                <p:oleObj name="公式" r:id="rId9" imgW="2705100" imgH="3175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1071563"/>
                        <a:ext cx="6105525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autoUpdateAnimBg="0"/>
      <p:bldP spid="51207" grpId="0" autoUpdateAnimBg="0"/>
      <p:bldP spid="51209" grpId="0" autoUpdateAnimBg="0"/>
      <p:bldP spid="5121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5943600" cy="6858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latin typeface="黑体" pitchFamily="2" charset="-122"/>
                <a:ea typeface="楷体_GB2312" pitchFamily="49" charset="-122"/>
              </a:rPr>
              <a:t>三、对坐标的曲面积分的计算法</a:t>
            </a:r>
          </a:p>
        </p:txBody>
      </p:sp>
      <p:graphicFrame>
        <p:nvGraphicFramePr>
          <p:cNvPr id="52246" name="Object 22"/>
          <p:cNvGraphicFramePr>
            <a:graphicFrameLocks noChangeAspect="1"/>
          </p:cNvGraphicFramePr>
          <p:nvPr/>
        </p:nvGraphicFramePr>
        <p:xfrm>
          <a:off x="609600" y="990600"/>
          <a:ext cx="4876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0" name="Equation" r:id="rId3" imgW="4572000" imgH="952500" progId="Equation.3">
                  <p:embed/>
                </p:oleObj>
              </mc:Choice>
              <mc:Fallback>
                <p:oleObj name="Equation" r:id="rId3" imgW="4572000" imgH="9525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990600"/>
                        <a:ext cx="48768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62" name="Object 38"/>
          <p:cNvGraphicFramePr>
            <a:graphicFrameLocks noChangeAspect="1"/>
          </p:cNvGraphicFramePr>
          <p:nvPr/>
        </p:nvGraphicFramePr>
        <p:xfrm>
          <a:off x="533400" y="2133600"/>
          <a:ext cx="4419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1" name="Equation" r:id="rId5" imgW="4305300" imgH="495300" progId="Equation.3">
                  <p:embed/>
                </p:oleObj>
              </mc:Choice>
              <mc:Fallback>
                <p:oleObj name="Equation" r:id="rId5" imgW="4305300" imgH="4953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133600"/>
                        <a:ext cx="44196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0"/>
          <p:cNvGrpSpPr>
            <a:grpSpLocks/>
          </p:cNvGrpSpPr>
          <p:nvPr/>
        </p:nvGrpSpPr>
        <p:grpSpPr bwMode="auto">
          <a:xfrm>
            <a:off x="6248400" y="304800"/>
            <a:ext cx="2520950" cy="2644775"/>
            <a:chOff x="3456" y="2448"/>
            <a:chExt cx="1588" cy="1666"/>
          </a:xfrm>
        </p:grpSpPr>
        <p:graphicFrame>
          <p:nvGraphicFramePr>
            <p:cNvPr id="7179" name="Object 43"/>
            <p:cNvGraphicFramePr>
              <a:graphicFrameLocks noChangeAspect="1"/>
            </p:cNvGraphicFramePr>
            <p:nvPr/>
          </p:nvGraphicFramePr>
          <p:xfrm>
            <a:off x="3816" y="2700"/>
            <a:ext cx="984" cy="6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2" name="位图图像" r:id="rId7" imgW="2600000" imgH="1771429" progId="PBrush">
                    <p:embed/>
                  </p:oleObj>
                </mc:Choice>
                <mc:Fallback>
                  <p:oleObj name="位图图像" r:id="rId7" imgW="2600000" imgH="1771429" progId="PBrush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6" y="2700"/>
                          <a:ext cx="984" cy="6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3" name="Line 44"/>
            <p:cNvSpPr>
              <a:spLocks noChangeShapeType="1"/>
            </p:cNvSpPr>
            <p:nvPr/>
          </p:nvSpPr>
          <p:spPr bwMode="auto">
            <a:xfrm>
              <a:off x="3936" y="3564"/>
              <a:ext cx="10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4" name="Line 45"/>
            <p:cNvSpPr>
              <a:spLocks noChangeShapeType="1"/>
            </p:cNvSpPr>
            <p:nvPr/>
          </p:nvSpPr>
          <p:spPr bwMode="auto">
            <a:xfrm flipH="1">
              <a:off x="3456" y="3564"/>
              <a:ext cx="48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80" name="Object 46"/>
            <p:cNvGraphicFramePr>
              <a:graphicFrameLocks noChangeAspect="1"/>
            </p:cNvGraphicFramePr>
            <p:nvPr/>
          </p:nvGraphicFramePr>
          <p:xfrm>
            <a:off x="3896" y="3564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3" name="Equation" r:id="rId9" imgW="6892560" imgH="7709040" progId="Equation.3">
                    <p:embed/>
                  </p:oleObj>
                </mc:Choice>
                <mc:Fallback>
                  <p:oleObj name="Equation" r:id="rId9" imgW="6892560" imgH="7709040" progId="Equation.3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6" y="3564"/>
                          <a:ext cx="136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1" name="Object 47"/>
            <p:cNvGraphicFramePr>
              <a:graphicFrameLocks noChangeAspect="1"/>
            </p:cNvGraphicFramePr>
            <p:nvPr/>
          </p:nvGraphicFramePr>
          <p:xfrm>
            <a:off x="3532" y="3962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4" name="Equation" r:id="rId11" imgW="8111160" imgH="7709040" progId="Equation.3">
                    <p:embed/>
                  </p:oleObj>
                </mc:Choice>
                <mc:Fallback>
                  <p:oleObj name="Equation" r:id="rId11" imgW="8111160" imgH="7709040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2" y="3962"/>
                          <a:ext cx="160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2" name="Object 48"/>
            <p:cNvGraphicFramePr>
              <a:graphicFrameLocks noChangeAspect="1"/>
            </p:cNvGraphicFramePr>
            <p:nvPr/>
          </p:nvGraphicFramePr>
          <p:xfrm>
            <a:off x="4884" y="3612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5" name="Equation" r:id="rId13" imgW="8111160" imgH="10147320" progId="Equation.3">
                    <p:embed/>
                  </p:oleObj>
                </mc:Choice>
                <mc:Fallback>
                  <p:oleObj name="Equation" r:id="rId13" imgW="8111160" imgH="10147320" progId="Equation.3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4" y="3612"/>
                          <a:ext cx="160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3" name="Object 49"/>
            <p:cNvGraphicFramePr>
              <a:graphicFrameLocks noChangeAspect="1"/>
            </p:cNvGraphicFramePr>
            <p:nvPr/>
          </p:nvGraphicFramePr>
          <p:xfrm>
            <a:off x="3792" y="2448"/>
            <a:ext cx="141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6" name="Equation" r:id="rId15" imgW="3643200" imgH="4457880" progId="Equation.3">
                    <p:embed/>
                  </p:oleObj>
                </mc:Choice>
                <mc:Fallback>
                  <p:oleObj name="Equation" r:id="rId15" imgW="3643200" imgH="4457880" progId="Equation.3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448"/>
                          <a:ext cx="141" cy="1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5" name="Line 50"/>
            <p:cNvSpPr>
              <a:spLocks noChangeShapeType="1"/>
            </p:cNvSpPr>
            <p:nvPr/>
          </p:nvSpPr>
          <p:spPr bwMode="auto">
            <a:xfrm flipV="1">
              <a:off x="3936" y="2448"/>
              <a:ext cx="0" cy="5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" name="Line 51"/>
            <p:cNvSpPr>
              <a:spLocks noChangeShapeType="1"/>
            </p:cNvSpPr>
            <p:nvPr/>
          </p:nvSpPr>
          <p:spPr bwMode="auto">
            <a:xfrm flipV="1">
              <a:off x="3936" y="3110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84" name="Object 52"/>
            <p:cNvGraphicFramePr>
              <a:graphicFrameLocks noChangeAspect="1"/>
            </p:cNvGraphicFramePr>
            <p:nvPr/>
          </p:nvGraphicFramePr>
          <p:xfrm>
            <a:off x="4560" y="2496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7" name="Equation" r:id="rId17" imgW="4455360" imgH="4863960" progId="Equation.3">
                    <p:embed/>
                  </p:oleObj>
                </mc:Choice>
                <mc:Fallback>
                  <p:oleObj name="Equation" r:id="rId17" imgW="4455360" imgH="4863960" progId="Equation.3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496"/>
                          <a:ext cx="176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6858000" y="609600"/>
            <a:ext cx="1547813" cy="1131888"/>
            <a:chOff x="3921" y="3271"/>
            <a:chExt cx="975" cy="713"/>
          </a:xfrm>
        </p:grpSpPr>
        <p:graphicFrame>
          <p:nvGraphicFramePr>
            <p:cNvPr id="7178" name="Object 55"/>
            <p:cNvGraphicFramePr>
              <a:graphicFrameLocks noChangeAspect="1"/>
            </p:cNvGraphicFramePr>
            <p:nvPr/>
          </p:nvGraphicFramePr>
          <p:xfrm>
            <a:off x="3921" y="3301"/>
            <a:ext cx="975" cy="6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8" name="位图图像" r:id="rId19" imgW="2580952" imgH="1790476" progId="PBrush">
                    <p:embed/>
                  </p:oleObj>
                </mc:Choice>
                <mc:Fallback>
                  <p:oleObj name="位图图像" r:id="rId19" imgW="2580952" imgH="1790476" progId="PBrush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1" y="3301"/>
                          <a:ext cx="975" cy="6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1" name="Line 56"/>
            <p:cNvSpPr>
              <a:spLocks noChangeShapeType="1"/>
            </p:cNvSpPr>
            <p:nvPr/>
          </p:nvSpPr>
          <p:spPr bwMode="auto">
            <a:xfrm flipV="1">
              <a:off x="4032" y="3716"/>
              <a:ext cx="0" cy="2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" name="Line 57"/>
            <p:cNvSpPr>
              <a:spLocks noChangeShapeType="1"/>
            </p:cNvSpPr>
            <p:nvPr/>
          </p:nvSpPr>
          <p:spPr bwMode="auto">
            <a:xfrm flipV="1">
              <a:off x="4032" y="3271"/>
              <a:ext cx="0" cy="3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6818313" y="1066800"/>
            <a:ext cx="1598612" cy="1828800"/>
            <a:chOff x="4328" y="816"/>
            <a:chExt cx="1007" cy="1152"/>
          </a:xfrm>
        </p:grpSpPr>
        <p:sp>
          <p:nvSpPr>
            <p:cNvPr id="7196" name="Freeform 62"/>
            <p:cNvSpPr>
              <a:spLocks/>
            </p:cNvSpPr>
            <p:nvPr/>
          </p:nvSpPr>
          <p:spPr bwMode="auto">
            <a:xfrm>
              <a:off x="4328" y="1536"/>
              <a:ext cx="1007" cy="432"/>
            </a:xfrm>
            <a:custGeom>
              <a:avLst/>
              <a:gdLst>
                <a:gd name="T0" fmla="*/ 850 w 1040"/>
                <a:gd name="T1" fmla="*/ 34 h 576"/>
                <a:gd name="T2" fmla="*/ 361 w 1040"/>
                <a:gd name="T3" fmla="*/ 11 h 576"/>
                <a:gd name="T4" fmla="*/ 35 w 1040"/>
                <a:gd name="T5" fmla="*/ 102 h 576"/>
                <a:gd name="T6" fmla="*/ 565 w 1040"/>
                <a:gd name="T7" fmla="*/ 125 h 576"/>
                <a:gd name="T8" fmla="*/ 850 w 1040"/>
                <a:gd name="T9" fmla="*/ 34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0"/>
                <a:gd name="T16" fmla="*/ 0 h 576"/>
                <a:gd name="T17" fmla="*/ 1040 w 1040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0" h="576">
                  <a:moveTo>
                    <a:pt x="1000" y="144"/>
                  </a:moveTo>
                  <a:cubicBezTo>
                    <a:pt x="960" y="64"/>
                    <a:pt x="584" y="0"/>
                    <a:pt x="424" y="48"/>
                  </a:cubicBezTo>
                  <a:cubicBezTo>
                    <a:pt x="264" y="96"/>
                    <a:pt x="0" y="352"/>
                    <a:pt x="40" y="432"/>
                  </a:cubicBezTo>
                  <a:cubicBezTo>
                    <a:pt x="80" y="512"/>
                    <a:pt x="504" y="576"/>
                    <a:pt x="664" y="528"/>
                  </a:cubicBezTo>
                  <a:cubicBezTo>
                    <a:pt x="824" y="480"/>
                    <a:pt x="1040" y="224"/>
                    <a:pt x="1000" y="144"/>
                  </a:cubicBezTo>
                  <a:close/>
                </a:path>
              </a:pathLst>
            </a:custGeom>
            <a:solidFill>
              <a:srgbClr val="005AB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" name="Line 63"/>
            <p:cNvSpPr>
              <a:spLocks noChangeShapeType="1"/>
            </p:cNvSpPr>
            <p:nvPr/>
          </p:nvSpPr>
          <p:spPr bwMode="auto">
            <a:xfrm>
              <a:off x="4368" y="960"/>
              <a:ext cx="0" cy="9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" name="Line 64"/>
            <p:cNvSpPr>
              <a:spLocks noChangeShapeType="1"/>
            </p:cNvSpPr>
            <p:nvPr/>
          </p:nvSpPr>
          <p:spPr bwMode="auto">
            <a:xfrm>
              <a:off x="5014" y="1200"/>
              <a:ext cx="0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" name="Line 65"/>
            <p:cNvSpPr>
              <a:spLocks noChangeShapeType="1"/>
            </p:cNvSpPr>
            <p:nvPr/>
          </p:nvSpPr>
          <p:spPr bwMode="auto">
            <a:xfrm>
              <a:off x="5304" y="816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" name="Line 66"/>
            <p:cNvSpPr>
              <a:spLocks noChangeShapeType="1"/>
            </p:cNvSpPr>
            <p:nvPr/>
          </p:nvSpPr>
          <p:spPr bwMode="auto">
            <a:xfrm>
              <a:off x="4752" y="1104"/>
              <a:ext cx="0" cy="4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67"/>
          <p:cNvGrpSpPr>
            <a:grpSpLocks/>
          </p:cNvGrpSpPr>
          <p:nvPr/>
        </p:nvGrpSpPr>
        <p:grpSpPr bwMode="auto">
          <a:xfrm>
            <a:off x="7567613" y="1143000"/>
            <a:ext cx="180975" cy="1401763"/>
            <a:chOff x="4800" y="864"/>
            <a:chExt cx="114" cy="883"/>
          </a:xfrm>
        </p:grpSpPr>
        <p:sp>
          <p:nvSpPr>
            <p:cNvPr id="7193" name="Line 68"/>
            <p:cNvSpPr>
              <a:spLocks noChangeShapeType="1"/>
            </p:cNvSpPr>
            <p:nvPr/>
          </p:nvSpPr>
          <p:spPr bwMode="auto">
            <a:xfrm>
              <a:off x="4800" y="864"/>
              <a:ext cx="0" cy="8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" name="Line 69"/>
            <p:cNvSpPr>
              <a:spLocks noChangeShapeType="1"/>
            </p:cNvSpPr>
            <p:nvPr/>
          </p:nvSpPr>
          <p:spPr bwMode="auto">
            <a:xfrm>
              <a:off x="4914" y="864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" name="AutoShape 70"/>
            <p:cNvSpPr>
              <a:spLocks noChangeArrowheads="1"/>
            </p:cNvSpPr>
            <p:nvPr/>
          </p:nvSpPr>
          <p:spPr bwMode="auto">
            <a:xfrm rot="2751306">
              <a:off x="4815" y="1674"/>
              <a:ext cx="73" cy="73"/>
            </a:xfrm>
            <a:prstGeom prst="parallelogram">
              <a:avLst>
                <a:gd name="adj" fmla="val 25000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2295" name="Object 71"/>
          <p:cNvGraphicFramePr>
            <a:graphicFrameLocks noChangeAspect="1"/>
          </p:cNvGraphicFramePr>
          <p:nvPr/>
        </p:nvGraphicFramePr>
        <p:xfrm>
          <a:off x="7065963" y="2416175"/>
          <a:ext cx="5334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9" name="Equation" r:id="rId21" imgW="9329760" imgH="7709040" progId="Equation.3">
                  <p:embed/>
                </p:oleObj>
              </mc:Choice>
              <mc:Fallback>
                <p:oleObj name="Equation" r:id="rId21" imgW="9329760" imgH="770904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5963" y="2416175"/>
                        <a:ext cx="533400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96" name="Object 72"/>
          <p:cNvGraphicFramePr>
            <a:graphicFrameLocks noChangeAspect="1"/>
          </p:cNvGraphicFramePr>
          <p:nvPr/>
        </p:nvGraphicFramePr>
        <p:xfrm>
          <a:off x="7543800" y="3124200"/>
          <a:ext cx="13716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0" name="Equation" r:id="rId23" imgW="21922200" imgH="7302600" progId="Equation.3">
                  <p:embed/>
                </p:oleObj>
              </mc:Choice>
              <mc:Fallback>
                <p:oleObj name="Equation" r:id="rId23" imgW="21922200" imgH="73026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3124200"/>
                        <a:ext cx="13716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97" name="Object 73"/>
          <p:cNvGraphicFramePr>
            <a:graphicFrameLocks noChangeAspect="1"/>
          </p:cNvGraphicFramePr>
          <p:nvPr/>
        </p:nvGraphicFramePr>
        <p:xfrm>
          <a:off x="6019800" y="3135313"/>
          <a:ext cx="11430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1" name="Equation" r:id="rId25" imgW="17453880" imgH="7709040" progId="Equation.3">
                  <p:embed/>
                </p:oleObj>
              </mc:Choice>
              <mc:Fallback>
                <p:oleObj name="Equation" r:id="rId25" imgW="17453880" imgH="770904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135313"/>
                        <a:ext cx="1143000" cy="50482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6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98" name="Line 74"/>
          <p:cNvSpPr>
            <a:spLocks noChangeShapeType="1"/>
          </p:cNvSpPr>
          <p:nvPr/>
        </p:nvSpPr>
        <p:spPr bwMode="auto">
          <a:xfrm flipV="1">
            <a:off x="6989763" y="2492375"/>
            <a:ext cx="685800" cy="6096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99" name="Line 75"/>
          <p:cNvSpPr>
            <a:spLocks noChangeShapeType="1"/>
          </p:cNvSpPr>
          <p:nvPr/>
        </p:nvSpPr>
        <p:spPr bwMode="auto">
          <a:xfrm flipH="1" flipV="1">
            <a:off x="7643813" y="1066800"/>
            <a:ext cx="762000" cy="2057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300" name="Text Box 76"/>
          <p:cNvSpPr txBox="1">
            <a:spLocks noChangeArrowheads="1"/>
          </p:cNvSpPr>
          <p:nvPr/>
        </p:nvSpPr>
        <p:spPr bwMode="auto">
          <a:xfrm>
            <a:off x="304800" y="2667000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由定义</a:t>
            </a:r>
          </a:p>
        </p:txBody>
      </p:sp>
      <p:graphicFrame>
        <p:nvGraphicFramePr>
          <p:cNvPr id="42" name="Object 82"/>
          <p:cNvGraphicFramePr>
            <a:graphicFrameLocks noChangeAspect="1"/>
          </p:cNvGraphicFramePr>
          <p:nvPr/>
        </p:nvGraphicFramePr>
        <p:xfrm>
          <a:off x="1500188" y="2714625"/>
          <a:ext cx="4271962" cy="169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2" name="公式" r:id="rId27" imgW="1892300" imgH="749300" progId="Equation.3">
                  <p:embed/>
                </p:oleObj>
              </mc:Choice>
              <mc:Fallback>
                <p:oleObj name="公式" r:id="rId27" imgW="1892300" imgH="7493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2714625"/>
                        <a:ext cx="4271962" cy="169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40"/>
          <p:cNvGraphicFramePr>
            <a:graphicFrameLocks noChangeAspect="1"/>
          </p:cNvGraphicFramePr>
          <p:nvPr/>
        </p:nvGraphicFramePr>
        <p:xfrm>
          <a:off x="857250" y="4500563"/>
          <a:ext cx="484505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3" name="公式" r:id="rId29" imgW="2146300" imgH="431800" progId="Equation.3">
                  <p:embed/>
                </p:oleObj>
              </mc:Choice>
              <mc:Fallback>
                <p:oleObj name="公式" r:id="rId29" imgW="2146300" imgH="4318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4500563"/>
                        <a:ext cx="484505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/>
        </p:nvGraphicFramePr>
        <p:xfrm>
          <a:off x="785813" y="5715000"/>
          <a:ext cx="682307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4" name="公式" r:id="rId31" imgW="3022600" imgH="241300" progId="Equation.3">
                  <p:embed/>
                </p:oleObj>
              </mc:Choice>
              <mc:Fallback>
                <p:oleObj name="公式" r:id="rId31" imgW="3022600" imgH="2413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715000"/>
                        <a:ext cx="6823075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98" grpId="0" animBg="1"/>
      <p:bldP spid="52299" grpId="0" animBg="1"/>
      <p:bldP spid="52300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808080"/>
      </a:dk1>
      <a:lt1>
        <a:srgbClr val="FFFFFF"/>
      </a:lt1>
      <a:dk2>
        <a:srgbClr val="000099"/>
      </a:dk2>
      <a:lt2>
        <a:srgbClr val="FFFF00"/>
      </a:lt2>
      <a:accent1>
        <a:srgbClr val="FFFFFF"/>
      </a:accent1>
      <a:accent2>
        <a:srgbClr val="FFFFFF"/>
      </a:accent2>
      <a:accent3>
        <a:srgbClr val="AAAACA"/>
      </a:accent3>
      <a:accent4>
        <a:srgbClr val="DADADA"/>
      </a:accent4>
      <a:accent5>
        <a:srgbClr val="FFFFFF"/>
      </a:accent5>
      <a:accent6>
        <a:srgbClr val="E7E7E7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2303</TotalTime>
  <Words>850</Words>
  <Application>Microsoft Office PowerPoint</Application>
  <PresentationFormat>全屏显示(4:3)</PresentationFormat>
  <Paragraphs>144</Paragraphs>
  <Slides>32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32</vt:i4>
      </vt:variant>
    </vt:vector>
  </HeadingPairs>
  <TitlesOfParts>
    <vt:vector size="36" baseType="lpstr">
      <vt:lpstr>默认设计模板</vt:lpstr>
      <vt:lpstr>Equation</vt:lpstr>
      <vt:lpstr>公式</vt:lpstr>
      <vt:lpstr>位图图像</vt:lpstr>
      <vt:lpstr>第五节  对坐标的曲面积分</vt:lpstr>
      <vt:lpstr>有向曲面及曲面元素的投影</vt:lpstr>
      <vt:lpstr>PowerPoint 演示文稿</vt:lpstr>
      <vt:lpstr>一、对坐标的曲面积分的引例</vt:lpstr>
      <vt:lpstr>问题:</vt:lpstr>
      <vt:lpstr>于是,</vt:lpstr>
      <vt:lpstr>二、对坐标的曲面积分的概念及性质</vt:lpstr>
      <vt:lpstr>引例中，</vt:lpstr>
      <vt:lpstr>三、对坐标的曲面积分的计算法</vt:lpstr>
      <vt:lpstr>即当  取上侧 时,</vt:lpstr>
      <vt:lpstr>类似地有，</vt:lpstr>
      <vt:lpstr>例1.</vt:lpstr>
      <vt:lpstr>PowerPoint 演示文稿</vt:lpstr>
      <vt:lpstr>例2.</vt:lpstr>
      <vt:lpstr>PowerPoint 演示文稿</vt:lpstr>
      <vt:lpstr>四、两类曲面积分之间的联系</vt:lpstr>
      <vt:lpstr>PowerPoint 演示文稿</vt:lpstr>
      <vt:lpstr>于是, 得两类曲面积分间的关系式</vt:lpstr>
      <vt:lpstr>例3.</vt:lpstr>
      <vt:lpstr>PowerPoint 演示文稿</vt:lpstr>
      <vt:lpstr>PowerPoint 演示文稿</vt:lpstr>
      <vt:lpstr>小结</vt:lpstr>
      <vt:lpstr>2. 两类曲面积分间的联系:</vt:lpstr>
      <vt:lpstr>课堂练习</vt:lpstr>
      <vt:lpstr>2.</vt:lpstr>
      <vt:lpstr>3.</vt:lpstr>
      <vt:lpstr>PowerPoint 演示文稿</vt:lpstr>
      <vt:lpstr>另解：</vt:lpstr>
      <vt:lpstr>又解：</vt:lpstr>
      <vt:lpstr>PowerPoint 演示文稿</vt:lpstr>
      <vt:lpstr>作业</vt:lpstr>
      <vt:lpstr>PowerPoint 演示文稿</vt:lpstr>
    </vt:vector>
  </TitlesOfParts>
  <Company>iapcm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第十一章 曲线积分和曲面积分</dc:title>
  <dc:subject>第五节   对坐标的曲面积分</dc:subject>
  <dc:creator>huady</dc:creator>
  <cp:lastModifiedBy>huady</cp:lastModifiedBy>
  <cp:revision>281</cp:revision>
  <dcterms:created xsi:type="dcterms:W3CDTF">2006-03-20T12:02:53Z</dcterms:created>
  <dcterms:modified xsi:type="dcterms:W3CDTF">2018-05-10T01:26:17Z</dcterms:modified>
</cp:coreProperties>
</file>