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61" r:id="rId3"/>
    <p:sldId id="304" r:id="rId4"/>
    <p:sldId id="310" r:id="rId5"/>
    <p:sldId id="263" r:id="rId6"/>
    <p:sldId id="315" r:id="rId7"/>
    <p:sldId id="264" r:id="rId8"/>
    <p:sldId id="298" r:id="rId9"/>
    <p:sldId id="301" r:id="rId10"/>
    <p:sldId id="314" r:id="rId11"/>
    <p:sldId id="266" r:id="rId12"/>
    <p:sldId id="305" r:id="rId13"/>
    <p:sldId id="316" r:id="rId14"/>
    <p:sldId id="317" r:id="rId15"/>
    <p:sldId id="318" r:id="rId16"/>
    <p:sldId id="319" r:id="rId17"/>
    <p:sldId id="320" r:id="rId18"/>
    <p:sldId id="331" r:id="rId19"/>
    <p:sldId id="267" r:id="rId20"/>
    <p:sldId id="302" r:id="rId21"/>
    <p:sldId id="321" r:id="rId22"/>
    <p:sldId id="289" r:id="rId23"/>
    <p:sldId id="269" r:id="rId24"/>
    <p:sldId id="323" r:id="rId25"/>
    <p:sldId id="325" r:id="rId26"/>
    <p:sldId id="326" r:id="rId27"/>
    <p:sldId id="327" r:id="rId28"/>
    <p:sldId id="328" r:id="rId29"/>
    <p:sldId id="272" r:id="rId30"/>
    <p:sldId id="329" r:id="rId31"/>
    <p:sldId id="330" r:id="rId32"/>
  </p:sldIdLst>
  <p:sldSz cx="9144000" cy="6858000" type="screen4x3"/>
  <p:notesSz cx="6858000" cy="9144000"/>
  <p:defaultTextStyle>
    <a:defPPr>
      <a:defRPr lang="zh-CN"/>
    </a:defPPr>
    <a:lvl1pPr algn="l" rtl="0" fontAlgn="base">
      <a:spcBef>
        <a:spcPct val="0"/>
      </a:spcBef>
      <a:spcAft>
        <a:spcPct val="0"/>
      </a:spcAft>
      <a:defRPr kumimoji="1" sz="2800" b="1" kern="1200">
        <a:solidFill>
          <a:schemeClr val="tx1"/>
        </a:solidFill>
        <a:latin typeface="Times New Roman" pitchFamily="18" charset="0"/>
        <a:ea typeface="楷体_GB2312" pitchFamily="49" charset="-122"/>
        <a:cs typeface="+mn-cs"/>
      </a:defRPr>
    </a:lvl1pPr>
    <a:lvl2pPr marL="457200" algn="l" rtl="0" fontAlgn="base">
      <a:spcBef>
        <a:spcPct val="0"/>
      </a:spcBef>
      <a:spcAft>
        <a:spcPct val="0"/>
      </a:spcAft>
      <a:defRPr kumimoji="1" sz="2800" b="1"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kumimoji="1" sz="2800" b="1"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kumimoji="1" sz="2800" b="1"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kumimoji="1" sz="2800" b="1" kern="1200">
        <a:solidFill>
          <a:schemeClr val="tx1"/>
        </a:solidFill>
        <a:latin typeface="Times New Roman" pitchFamily="18" charset="0"/>
        <a:ea typeface="楷体_GB2312" pitchFamily="49" charset="-122"/>
        <a:cs typeface="+mn-cs"/>
      </a:defRPr>
    </a:lvl5pPr>
    <a:lvl6pPr marL="2286000" algn="l" defTabSz="914400" rtl="0" eaLnBrk="1" latinLnBrk="0" hangingPunct="1">
      <a:defRPr kumimoji="1" sz="2800" b="1" kern="1200">
        <a:solidFill>
          <a:schemeClr val="tx1"/>
        </a:solidFill>
        <a:latin typeface="Times New Roman" pitchFamily="18" charset="0"/>
        <a:ea typeface="楷体_GB2312" pitchFamily="49" charset="-122"/>
        <a:cs typeface="+mn-cs"/>
      </a:defRPr>
    </a:lvl6pPr>
    <a:lvl7pPr marL="2743200" algn="l" defTabSz="914400" rtl="0" eaLnBrk="1" latinLnBrk="0" hangingPunct="1">
      <a:defRPr kumimoji="1" sz="2800" b="1" kern="1200">
        <a:solidFill>
          <a:schemeClr val="tx1"/>
        </a:solidFill>
        <a:latin typeface="Times New Roman" pitchFamily="18" charset="0"/>
        <a:ea typeface="楷体_GB2312" pitchFamily="49" charset="-122"/>
        <a:cs typeface="+mn-cs"/>
      </a:defRPr>
    </a:lvl7pPr>
    <a:lvl8pPr marL="3200400" algn="l" defTabSz="914400" rtl="0" eaLnBrk="1" latinLnBrk="0" hangingPunct="1">
      <a:defRPr kumimoji="1" sz="2800" b="1" kern="1200">
        <a:solidFill>
          <a:schemeClr val="tx1"/>
        </a:solidFill>
        <a:latin typeface="Times New Roman" pitchFamily="18" charset="0"/>
        <a:ea typeface="楷体_GB2312" pitchFamily="49" charset="-122"/>
        <a:cs typeface="+mn-cs"/>
      </a:defRPr>
    </a:lvl8pPr>
    <a:lvl9pPr marL="3657600" algn="l" defTabSz="914400" rtl="0" eaLnBrk="1" latinLnBrk="0" hangingPunct="1">
      <a:defRPr kumimoji="1" sz="2800" b="1" kern="1200">
        <a:solidFill>
          <a:schemeClr val="tx1"/>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9900"/>
    <a:srgbClr val="FF9933"/>
    <a:srgbClr val="00FFFF"/>
    <a:srgbClr val="00FF00"/>
    <a:srgbClr val="66FF66"/>
    <a:srgbClr val="9966FF"/>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74" autoAdjust="0"/>
  </p:normalViewPr>
  <p:slideViewPr>
    <p:cSldViewPr>
      <p:cViewPr varScale="1">
        <p:scale>
          <a:sx n="108" d="100"/>
          <a:sy n="108" d="100"/>
        </p:scale>
        <p:origin x="-1116" y="-84"/>
      </p:cViewPr>
      <p:guideLst>
        <p:guide orient="horz" pos="2160"/>
        <p:guide pos="2880"/>
      </p:guideLst>
    </p:cSldViewPr>
  </p:slideViewPr>
  <p:outlineViewPr>
    <p:cViewPr>
      <p:scale>
        <a:sx n="33" d="100"/>
        <a:sy n="33" d="100"/>
      </p:scale>
      <p:origin x="0" y="0"/>
    </p:cViewPr>
  </p:outlin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e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6.emf"/><Relationship Id="rId7" Type="http://schemas.openxmlformats.org/officeDocument/2006/relationships/image" Target="../media/image80.wmf"/><Relationship Id="rId2" Type="http://schemas.openxmlformats.org/officeDocument/2006/relationships/image" Target="../media/image75.emf"/><Relationship Id="rId1" Type="http://schemas.openxmlformats.org/officeDocument/2006/relationships/image" Target="../media/image74.emf"/><Relationship Id="rId6" Type="http://schemas.openxmlformats.org/officeDocument/2006/relationships/image" Target="../media/image79.emf"/><Relationship Id="rId5" Type="http://schemas.openxmlformats.org/officeDocument/2006/relationships/image" Target="../media/image78.emf"/><Relationship Id="rId4" Type="http://schemas.openxmlformats.org/officeDocument/2006/relationships/image" Target="../media/image77.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5" Type="http://schemas.openxmlformats.org/officeDocument/2006/relationships/image" Target="../media/image85.wmf"/><Relationship Id="rId4" Type="http://schemas.openxmlformats.org/officeDocument/2006/relationships/image" Target="../media/image8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emf"/><Relationship Id="rId1" Type="http://schemas.openxmlformats.org/officeDocument/2006/relationships/image" Target="../media/image86.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91.wmf"/><Relationship Id="rId7" Type="http://schemas.openxmlformats.org/officeDocument/2006/relationships/image" Target="../media/image95.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 Id="rId9" Type="http://schemas.openxmlformats.org/officeDocument/2006/relationships/image" Target="../media/image9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9.wmf"/><Relationship Id="rId1" Type="http://schemas.openxmlformats.org/officeDocument/2006/relationships/image" Target="../media/image98.emf"/><Relationship Id="rId6" Type="http://schemas.openxmlformats.org/officeDocument/2006/relationships/image" Target="../media/image102.emf"/><Relationship Id="rId5" Type="http://schemas.openxmlformats.org/officeDocument/2006/relationships/image" Target="../media/image101.wmf"/><Relationship Id="rId4" Type="http://schemas.openxmlformats.org/officeDocument/2006/relationships/image" Target="../media/image10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104.emf"/><Relationship Id="rId1" Type="http://schemas.openxmlformats.org/officeDocument/2006/relationships/image" Target="../media/image103.emf"/><Relationship Id="rId4" Type="http://schemas.openxmlformats.org/officeDocument/2006/relationships/image" Target="../media/image106.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emf"/><Relationship Id="rId1" Type="http://schemas.openxmlformats.org/officeDocument/2006/relationships/image" Target="../media/image107.emf"/><Relationship Id="rId4" Type="http://schemas.openxmlformats.org/officeDocument/2006/relationships/image" Target="../media/image11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5" Type="http://schemas.openxmlformats.org/officeDocument/2006/relationships/image" Target="../media/image115.wmf"/><Relationship Id="rId4" Type="http://schemas.openxmlformats.org/officeDocument/2006/relationships/image" Target="../media/image114.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image" Target="../media/image118.wmf"/><Relationship Id="rId7" Type="http://schemas.openxmlformats.org/officeDocument/2006/relationships/image" Target="../media/image122.e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21.wmf"/><Relationship Id="rId11" Type="http://schemas.openxmlformats.org/officeDocument/2006/relationships/image" Target="../media/image126.emf"/><Relationship Id="rId5" Type="http://schemas.openxmlformats.org/officeDocument/2006/relationships/image" Target="../media/image120.wmf"/><Relationship Id="rId10" Type="http://schemas.openxmlformats.org/officeDocument/2006/relationships/image" Target="../media/image125.emf"/><Relationship Id="rId4" Type="http://schemas.openxmlformats.org/officeDocument/2006/relationships/image" Target="../media/image119.wmf"/><Relationship Id="rId9" Type="http://schemas.openxmlformats.org/officeDocument/2006/relationships/image" Target="../media/image124.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image" Target="../media/image128.wmf"/><Relationship Id="rId1" Type="http://schemas.openxmlformats.org/officeDocument/2006/relationships/image" Target="../media/image127.wmf"/><Relationship Id="rId4" Type="http://schemas.openxmlformats.org/officeDocument/2006/relationships/image" Target="../media/image13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wmf"/><Relationship Id="rId2" Type="http://schemas.openxmlformats.org/officeDocument/2006/relationships/image" Target="../media/image6.emf"/><Relationship Id="rId1" Type="http://schemas.openxmlformats.org/officeDocument/2006/relationships/image" Target="../media/image5.e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image" Target="../media/image132.emf"/><Relationship Id="rId1" Type="http://schemas.openxmlformats.org/officeDocument/2006/relationships/image" Target="../media/image131.e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39.emf"/><Relationship Id="rId2" Type="http://schemas.openxmlformats.org/officeDocument/2006/relationships/image" Target="../media/image138.emf"/><Relationship Id="rId1" Type="http://schemas.openxmlformats.org/officeDocument/2006/relationships/image" Target="../media/image137.emf"/><Relationship Id="rId5" Type="http://schemas.openxmlformats.org/officeDocument/2006/relationships/image" Target="../media/image141.wmf"/><Relationship Id="rId4" Type="http://schemas.openxmlformats.org/officeDocument/2006/relationships/image" Target="../media/image140.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44.wmf"/><Relationship Id="rId7" Type="http://schemas.openxmlformats.org/officeDocument/2006/relationships/image" Target="../media/image148.wmf"/><Relationship Id="rId2" Type="http://schemas.openxmlformats.org/officeDocument/2006/relationships/image" Target="../media/image143.wmf"/><Relationship Id="rId1" Type="http://schemas.openxmlformats.org/officeDocument/2006/relationships/image" Target="../media/image142.wmf"/><Relationship Id="rId6" Type="http://schemas.openxmlformats.org/officeDocument/2006/relationships/image" Target="../media/image147.wmf"/><Relationship Id="rId5" Type="http://schemas.openxmlformats.org/officeDocument/2006/relationships/image" Target="../media/image146.wmf"/><Relationship Id="rId4" Type="http://schemas.openxmlformats.org/officeDocument/2006/relationships/image" Target="../media/image14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image" Target="../media/image154.wmf"/><Relationship Id="rId7" Type="http://schemas.openxmlformats.org/officeDocument/2006/relationships/image" Target="../media/image158.wmf"/><Relationship Id="rId2" Type="http://schemas.openxmlformats.org/officeDocument/2006/relationships/image" Target="../media/image153.wmf"/><Relationship Id="rId1" Type="http://schemas.openxmlformats.org/officeDocument/2006/relationships/image" Target="../media/image152.wmf"/><Relationship Id="rId6" Type="http://schemas.openxmlformats.org/officeDocument/2006/relationships/image" Target="../media/image157.wmf"/><Relationship Id="rId5" Type="http://schemas.openxmlformats.org/officeDocument/2006/relationships/image" Target="../media/image156.emf"/><Relationship Id="rId4" Type="http://schemas.openxmlformats.org/officeDocument/2006/relationships/image" Target="../media/image15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6" Type="http://schemas.openxmlformats.org/officeDocument/2006/relationships/image" Target="../media/image165.emf"/><Relationship Id="rId5" Type="http://schemas.openxmlformats.org/officeDocument/2006/relationships/image" Target="../media/image164.wmf"/><Relationship Id="rId4" Type="http://schemas.openxmlformats.org/officeDocument/2006/relationships/image" Target="../media/image163.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73.wmf"/><Relationship Id="rId3" Type="http://schemas.openxmlformats.org/officeDocument/2006/relationships/image" Target="../media/image168.wmf"/><Relationship Id="rId7" Type="http://schemas.openxmlformats.org/officeDocument/2006/relationships/image" Target="../media/image172.wmf"/><Relationship Id="rId2" Type="http://schemas.openxmlformats.org/officeDocument/2006/relationships/image" Target="../media/image167.wmf"/><Relationship Id="rId1" Type="http://schemas.openxmlformats.org/officeDocument/2006/relationships/image" Target="../media/image166.wmf"/><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74.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4.wmf"/><Relationship Id="rId3" Type="http://schemas.openxmlformats.org/officeDocument/2006/relationships/image" Target="../media/image14.emf"/><Relationship Id="rId7" Type="http://schemas.openxmlformats.org/officeDocument/2006/relationships/image" Target="../media/image18.wmf"/><Relationship Id="rId12" Type="http://schemas.openxmlformats.org/officeDocument/2006/relationships/image" Target="../media/image23.wmf"/><Relationship Id="rId2" Type="http://schemas.openxmlformats.org/officeDocument/2006/relationships/image" Target="../media/image13.emf"/><Relationship Id="rId1" Type="http://schemas.openxmlformats.org/officeDocument/2006/relationships/image" Target="../media/image12.emf"/><Relationship Id="rId6" Type="http://schemas.openxmlformats.org/officeDocument/2006/relationships/image" Target="../media/image17.emf"/><Relationship Id="rId11" Type="http://schemas.openxmlformats.org/officeDocument/2006/relationships/image" Target="../media/image22.wmf"/><Relationship Id="rId5" Type="http://schemas.openxmlformats.org/officeDocument/2006/relationships/image" Target="../media/image16.emf"/><Relationship Id="rId15" Type="http://schemas.openxmlformats.org/officeDocument/2006/relationships/image" Target="../media/image26.wmf"/><Relationship Id="rId10" Type="http://schemas.openxmlformats.org/officeDocument/2006/relationships/image" Target="../media/image21.wmf"/><Relationship Id="rId4" Type="http://schemas.openxmlformats.org/officeDocument/2006/relationships/image" Target="../media/image15.emf"/><Relationship Id="rId9" Type="http://schemas.openxmlformats.org/officeDocument/2006/relationships/image" Target="../media/image20.wmf"/><Relationship Id="rId14"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9.emf"/><Relationship Id="rId7" Type="http://schemas.openxmlformats.org/officeDocument/2006/relationships/image" Target="../media/image43.wmf"/><Relationship Id="rId2" Type="http://schemas.openxmlformats.org/officeDocument/2006/relationships/image" Target="../media/image38.emf"/><Relationship Id="rId1" Type="http://schemas.openxmlformats.org/officeDocument/2006/relationships/image" Target="../media/image37.e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 Id="rId9" Type="http://schemas.openxmlformats.org/officeDocument/2006/relationships/image" Target="../media/image62.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11" Type="http://schemas.openxmlformats.org/officeDocument/2006/relationships/image" Target="../media/image73.emf"/><Relationship Id="rId5" Type="http://schemas.openxmlformats.org/officeDocument/2006/relationships/image" Target="../media/image67.wmf"/><Relationship Id="rId10" Type="http://schemas.openxmlformats.org/officeDocument/2006/relationships/image" Target="../media/image72.wmf"/><Relationship Id="rId4" Type="http://schemas.openxmlformats.org/officeDocument/2006/relationships/image" Target="../media/image66.wmf"/><Relationship Id="rId9" Type="http://schemas.openxmlformats.org/officeDocument/2006/relationships/image" Target="../media/image7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1B41B72-897A-4FD9-A120-14B8652D666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A16C548-7D49-4B69-8DAB-4E5B4B0394DC}"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E93DCE6-E7EE-42B7-91C7-3ACD8B2A50E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5ED9F6F-89BD-4AFE-9541-EA7CFDE7B1F3}"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CD04A39-223D-4424-9A35-49052FB8B854}"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270D1A2-5E20-493F-8F84-C175A56C426B}"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179FD14-F74B-4AB4-AEF4-2DBDB9617E5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103ADA1-C7C1-4415-A9C0-5E9943EFFCE6}"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27F8CBB-9238-4EA1-9CB6-D28EE20AD701}"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C34206-8F4B-4697-90F5-838EBCEEC034}"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119915B-A802-4A04-AA2B-5E0CC0D5B8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47"/>
            </a:gs>
            <a:gs pos="100000">
              <a:srgbClr val="000099"/>
            </a:gs>
          </a:gsLst>
          <a:lin ang="0" scaled="1"/>
        </a:gra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969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a typeface="+mn-ea"/>
              </a:defRPr>
            </a:lvl1pPr>
          </a:lstStyle>
          <a:p>
            <a:pPr>
              <a:defRPr/>
            </a:pPr>
            <a:fld id="{FA76AF41-B7C5-4DF0-8CA8-5D2763E651AB}"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68.bin"/><Relationship Id="rId18" Type="http://schemas.openxmlformats.org/officeDocument/2006/relationships/image" Target="../media/image70.wmf"/><Relationship Id="rId3" Type="http://schemas.openxmlformats.org/officeDocument/2006/relationships/oleObject" Target="../embeddings/oleObject63.bin"/><Relationship Id="rId21" Type="http://schemas.openxmlformats.org/officeDocument/2006/relationships/oleObject" Target="../embeddings/oleObject72.bin"/><Relationship Id="rId7" Type="http://schemas.openxmlformats.org/officeDocument/2006/relationships/oleObject" Target="../embeddings/oleObject65.bin"/><Relationship Id="rId12" Type="http://schemas.openxmlformats.org/officeDocument/2006/relationships/image" Target="../media/image67.wmf"/><Relationship Id="rId17" Type="http://schemas.openxmlformats.org/officeDocument/2006/relationships/oleObject" Target="../embeddings/oleObject70.bin"/><Relationship Id="rId2" Type="http://schemas.openxmlformats.org/officeDocument/2006/relationships/slideLayout" Target="../slideLayouts/slideLayout7.xml"/><Relationship Id="rId16" Type="http://schemas.openxmlformats.org/officeDocument/2006/relationships/image" Target="../media/image69.wmf"/><Relationship Id="rId20" Type="http://schemas.openxmlformats.org/officeDocument/2006/relationships/image" Target="../media/image71.wmf"/><Relationship Id="rId1" Type="http://schemas.openxmlformats.org/officeDocument/2006/relationships/vmlDrawing" Target="../drawings/vmlDrawing9.vml"/><Relationship Id="rId6" Type="http://schemas.openxmlformats.org/officeDocument/2006/relationships/image" Target="../media/image64.wmf"/><Relationship Id="rId11" Type="http://schemas.openxmlformats.org/officeDocument/2006/relationships/oleObject" Target="../embeddings/oleObject67.bin"/><Relationship Id="rId24" Type="http://schemas.openxmlformats.org/officeDocument/2006/relationships/image" Target="../media/image73.emf"/><Relationship Id="rId5" Type="http://schemas.openxmlformats.org/officeDocument/2006/relationships/oleObject" Target="../embeddings/oleObject64.bin"/><Relationship Id="rId15" Type="http://schemas.openxmlformats.org/officeDocument/2006/relationships/oleObject" Target="../embeddings/oleObject69.bin"/><Relationship Id="rId23" Type="http://schemas.openxmlformats.org/officeDocument/2006/relationships/oleObject" Target="../embeddings/oleObject73.bin"/><Relationship Id="rId10" Type="http://schemas.openxmlformats.org/officeDocument/2006/relationships/image" Target="../media/image66.wmf"/><Relationship Id="rId19" Type="http://schemas.openxmlformats.org/officeDocument/2006/relationships/oleObject" Target="../embeddings/oleObject71.bin"/><Relationship Id="rId4" Type="http://schemas.openxmlformats.org/officeDocument/2006/relationships/image" Target="../media/image63.wmf"/><Relationship Id="rId9" Type="http://schemas.openxmlformats.org/officeDocument/2006/relationships/oleObject" Target="../embeddings/oleObject66.bin"/><Relationship Id="rId14" Type="http://schemas.openxmlformats.org/officeDocument/2006/relationships/image" Target="../media/image68.wmf"/><Relationship Id="rId22" Type="http://schemas.openxmlformats.org/officeDocument/2006/relationships/image" Target="../media/image72.wmf"/></Relationships>
</file>

<file path=ppt/slides/_rels/slide11.xml.rels><?xml version="1.0" encoding="UTF-8" standalone="yes"?>
<Relationships xmlns="http://schemas.openxmlformats.org/package/2006/relationships"><Relationship Id="rId8" Type="http://schemas.openxmlformats.org/officeDocument/2006/relationships/image" Target="../media/image76.emf"/><Relationship Id="rId13" Type="http://schemas.openxmlformats.org/officeDocument/2006/relationships/oleObject" Target="../embeddings/oleObject79.bin"/><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78.emf"/><Relationship Id="rId2" Type="http://schemas.openxmlformats.org/officeDocument/2006/relationships/slideLayout" Target="../slideLayouts/slideLayout2.xml"/><Relationship Id="rId16" Type="http://schemas.openxmlformats.org/officeDocument/2006/relationships/image" Target="../media/image80.wmf"/><Relationship Id="rId1" Type="http://schemas.openxmlformats.org/officeDocument/2006/relationships/vmlDrawing" Target="../drawings/vmlDrawing10.vml"/><Relationship Id="rId6" Type="http://schemas.openxmlformats.org/officeDocument/2006/relationships/image" Target="../media/image75.emf"/><Relationship Id="rId11" Type="http://schemas.openxmlformats.org/officeDocument/2006/relationships/oleObject" Target="../embeddings/oleObject78.bin"/><Relationship Id="rId5" Type="http://schemas.openxmlformats.org/officeDocument/2006/relationships/oleObject" Target="../embeddings/oleObject75.bin"/><Relationship Id="rId15" Type="http://schemas.openxmlformats.org/officeDocument/2006/relationships/oleObject" Target="../embeddings/oleObject80.bin"/><Relationship Id="rId10" Type="http://schemas.openxmlformats.org/officeDocument/2006/relationships/image" Target="../media/image77.emf"/><Relationship Id="rId4" Type="http://schemas.openxmlformats.org/officeDocument/2006/relationships/image" Target="../media/image74.emf"/><Relationship Id="rId9" Type="http://schemas.openxmlformats.org/officeDocument/2006/relationships/oleObject" Target="../embeddings/oleObject77.bin"/><Relationship Id="rId14" Type="http://schemas.openxmlformats.org/officeDocument/2006/relationships/image" Target="../media/image79.emf"/></Relationships>
</file>

<file path=ppt/slides/_rels/slide12.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85.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82.wmf"/><Relationship Id="rId11" Type="http://schemas.openxmlformats.org/officeDocument/2006/relationships/oleObject" Target="../embeddings/oleObject85.bin"/><Relationship Id="rId5" Type="http://schemas.openxmlformats.org/officeDocument/2006/relationships/oleObject" Target="../embeddings/oleObject82.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84.bin"/></Relationships>
</file>

<file path=ppt/slides/_rels/slide13.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87.emf"/><Relationship Id="rId5" Type="http://schemas.openxmlformats.org/officeDocument/2006/relationships/oleObject" Target="../embeddings/oleObject87.bin"/><Relationship Id="rId4" Type="http://schemas.openxmlformats.org/officeDocument/2006/relationships/image" Target="../media/image86.wmf"/></Relationships>
</file>

<file path=ppt/slides/_rels/slide14.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94.bin"/><Relationship Id="rId18" Type="http://schemas.openxmlformats.org/officeDocument/2006/relationships/image" Target="../media/image96.wmf"/><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93.wmf"/><Relationship Id="rId17" Type="http://schemas.openxmlformats.org/officeDocument/2006/relationships/oleObject" Target="../embeddings/oleObject96.bin"/><Relationship Id="rId2" Type="http://schemas.openxmlformats.org/officeDocument/2006/relationships/slideLayout" Target="../slideLayouts/slideLayout2.xml"/><Relationship Id="rId16" Type="http://schemas.openxmlformats.org/officeDocument/2006/relationships/image" Target="../media/image95.wmf"/><Relationship Id="rId20" Type="http://schemas.openxmlformats.org/officeDocument/2006/relationships/image" Target="../media/image97.wmf"/><Relationship Id="rId1" Type="http://schemas.openxmlformats.org/officeDocument/2006/relationships/vmlDrawing" Target="../drawings/vmlDrawing13.vml"/><Relationship Id="rId6" Type="http://schemas.openxmlformats.org/officeDocument/2006/relationships/image" Target="../media/image90.wmf"/><Relationship Id="rId11" Type="http://schemas.openxmlformats.org/officeDocument/2006/relationships/oleObject" Target="../embeddings/oleObject93.bin"/><Relationship Id="rId5" Type="http://schemas.openxmlformats.org/officeDocument/2006/relationships/oleObject" Target="../embeddings/oleObject90.bin"/><Relationship Id="rId15" Type="http://schemas.openxmlformats.org/officeDocument/2006/relationships/oleObject" Target="../embeddings/oleObject95.bin"/><Relationship Id="rId10" Type="http://schemas.openxmlformats.org/officeDocument/2006/relationships/image" Target="../media/image92.wmf"/><Relationship Id="rId19" Type="http://schemas.openxmlformats.org/officeDocument/2006/relationships/oleObject" Target="../embeddings/oleObject97.bin"/><Relationship Id="rId4" Type="http://schemas.openxmlformats.org/officeDocument/2006/relationships/image" Target="../media/image89.wmf"/><Relationship Id="rId9" Type="http://schemas.openxmlformats.org/officeDocument/2006/relationships/oleObject" Target="../embeddings/oleObject92.bin"/><Relationship Id="rId14" Type="http://schemas.openxmlformats.org/officeDocument/2006/relationships/image" Target="../media/image94.wmf"/></Relationships>
</file>

<file path=ppt/slides/_rels/slide15.x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oleObject" Target="../embeddings/oleObject103.bin"/><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101.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99.wmf"/><Relationship Id="rId11" Type="http://schemas.openxmlformats.org/officeDocument/2006/relationships/oleObject" Target="../embeddings/oleObject102.bin"/><Relationship Id="rId5" Type="http://schemas.openxmlformats.org/officeDocument/2006/relationships/oleObject" Target="../embeddings/oleObject99.bin"/><Relationship Id="rId10" Type="http://schemas.openxmlformats.org/officeDocument/2006/relationships/image" Target="../media/image100.wmf"/><Relationship Id="rId4" Type="http://schemas.openxmlformats.org/officeDocument/2006/relationships/image" Target="../media/image98.emf"/><Relationship Id="rId9" Type="http://schemas.openxmlformats.org/officeDocument/2006/relationships/oleObject" Target="../embeddings/oleObject101.bin"/><Relationship Id="rId14" Type="http://schemas.openxmlformats.org/officeDocument/2006/relationships/image" Target="../media/image10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05.emf"/><Relationship Id="rId3" Type="http://schemas.openxmlformats.org/officeDocument/2006/relationships/oleObject" Target="../embeddings/oleObject104.bin"/><Relationship Id="rId7"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104.emf"/><Relationship Id="rId5" Type="http://schemas.openxmlformats.org/officeDocument/2006/relationships/oleObject" Target="../embeddings/oleObject105.bin"/><Relationship Id="rId10" Type="http://schemas.openxmlformats.org/officeDocument/2006/relationships/image" Target="../media/image106.emf"/><Relationship Id="rId4" Type="http://schemas.openxmlformats.org/officeDocument/2006/relationships/image" Target="../media/image103.emf"/><Relationship Id="rId9" Type="http://schemas.openxmlformats.org/officeDocument/2006/relationships/oleObject" Target="../embeddings/oleObject107.bin"/></Relationships>
</file>

<file path=ppt/slides/_rels/slide18.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108.emf"/><Relationship Id="rId5" Type="http://schemas.openxmlformats.org/officeDocument/2006/relationships/oleObject" Target="../embeddings/oleObject109.bin"/><Relationship Id="rId10" Type="http://schemas.openxmlformats.org/officeDocument/2006/relationships/image" Target="../media/image110.wmf"/><Relationship Id="rId4" Type="http://schemas.openxmlformats.org/officeDocument/2006/relationships/image" Target="../media/image107.emf"/><Relationship Id="rId9" Type="http://schemas.openxmlformats.org/officeDocument/2006/relationships/oleObject" Target="../embeddings/oleObject111.bin"/></Relationships>
</file>

<file path=ppt/slides/_rels/slide19.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112.bin"/><Relationship Id="rId7" Type="http://schemas.openxmlformats.org/officeDocument/2006/relationships/oleObject" Target="../embeddings/oleObject114.bin"/><Relationship Id="rId12" Type="http://schemas.openxmlformats.org/officeDocument/2006/relationships/image" Target="../media/image115.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12.wmf"/><Relationship Id="rId11" Type="http://schemas.openxmlformats.org/officeDocument/2006/relationships/oleObject" Target="../embeddings/oleObject116.bin"/><Relationship Id="rId5" Type="http://schemas.openxmlformats.org/officeDocument/2006/relationships/oleObject" Target="../embeddings/oleObject113.bin"/><Relationship Id="rId10" Type="http://schemas.openxmlformats.org/officeDocument/2006/relationships/image" Target="../media/image114.wmf"/><Relationship Id="rId4" Type="http://schemas.openxmlformats.org/officeDocument/2006/relationships/image" Target="../media/image111.wmf"/><Relationship Id="rId9" Type="http://schemas.openxmlformats.org/officeDocument/2006/relationships/oleObject" Target="../embeddings/oleObject115.bin"/></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e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122.bin"/><Relationship Id="rId18" Type="http://schemas.openxmlformats.org/officeDocument/2006/relationships/image" Target="../media/image123.wmf"/><Relationship Id="rId3" Type="http://schemas.openxmlformats.org/officeDocument/2006/relationships/oleObject" Target="../embeddings/oleObject117.bin"/><Relationship Id="rId21" Type="http://schemas.openxmlformats.org/officeDocument/2006/relationships/oleObject" Target="../embeddings/oleObject126.bin"/><Relationship Id="rId7" Type="http://schemas.openxmlformats.org/officeDocument/2006/relationships/oleObject" Target="../embeddings/oleObject119.bin"/><Relationship Id="rId12" Type="http://schemas.openxmlformats.org/officeDocument/2006/relationships/image" Target="../media/image120.wmf"/><Relationship Id="rId17" Type="http://schemas.openxmlformats.org/officeDocument/2006/relationships/oleObject" Target="../embeddings/oleObject124.bin"/><Relationship Id="rId2" Type="http://schemas.openxmlformats.org/officeDocument/2006/relationships/slideLayout" Target="../slideLayouts/slideLayout2.xml"/><Relationship Id="rId16" Type="http://schemas.openxmlformats.org/officeDocument/2006/relationships/image" Target="../media/image122.emf"/><Relationship Id="rId20" Type="http://schemas.openxmlformats.org/officeDocument/2006/relationships/image" Target="../media/image124.emf"/><Relationship Id="rId1" Type="http://schemas.openxmlformats.org/officeDocument/2006/relationships/vmlDrawing" Target="../drawings/vmlDrawing18.vml"/><Relationship Id="rId6" Type="http://schemas.openxmlformats.org/officeDocument/2006/relationships/image" Target="../media/image117.wmf"/><Relationship Id="rId11" Type="http://schemas.openxmlformats.org/officeDocument/2006/relationships/oleObject" Target="../embeddings/oleObject121.bin"/><Relationship Id="rId24" Type="http://schemas.openxmlformats.org/officeDocument/2006/relationships/image" Target="../media/image126.emf"/><Relationship Id="rId5" Type="http://schemas.openxmlformats.org/officeDocument/2006/relationships/oleObject" Target="../embeddings/oleObject118.bin"/><Relationship Id="rId15" Type="http://schemas.openxmlformats.org/officeDocument/2006/relationships/oleObject" Target="../embeddings/oleObject123.bin"/><Relationship Id="rId23" Type="http://schemas.openxmlformats.org/officeDocument/2006/relationships/oleObject" Target="../embeddings/oleObject127.bin"/><Relationship Id="rId10" Type="http://schemas.openxmlformats.org/officeDocument/2006/relationships/image" Target="../media/image119.wmf"/><Relationship Id="rId19" Type="http://schemas.openxmlformats.org/officeDocument/2006/relationships/oleObject" Target="../embeddings/oleObject125.bin"/><Relationship Id="rId4" Type="http://schemas.openxmlformats.org/officeDocument/2006/relationships/image" Target="../media/image116.wmf"/><Relationship Id="rId9" Type="http://schemas.openxmlformats.org/officeDocument/2006/relationships/oleObject" Target="../embeddings/oleObject120.bin"/><Relationship Id="rId14" Type="http://schemas.openxmlformats.org/officeDocument/2006/relationships/image" Target="../media/image121.wmf"/><Relationship Id="rId22" Type="http://schemas.openxmlformats.org/officeDocument/2006/relationships/image" Target="../media/image125.emf"/></Relationships>
</file>

<file path=ppt/slides/_rels/slide21.xml.rels><?xml version="1.0" encoding="UTF-8" standalone="yes"?>
<Relationships xmlns="http://schemas.openxmlformats.org/package/2006/relationships"><Relationship Id="rId8" Type="http://schemas.openxmlformats.org/officeDocument/2006/relationships/image" Target="../media/image129.emf"/><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28.wmf"/><Relationship Id="rId5" Type="http://schemas.openxmlformats.org/officeDocument/2006/relationships/oleObject" Target="../embeddings/oleObject129.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131.bin"/></Relationships>
</file>

<file path=ppt/slides/_rels/slide22.xml.rels><?xml version="1.0" encoding="UTF-8" standalone="yes"?>
<Relationships xmlns="http://schemas.openxmlformats.org/package/2006/relationships"><Relationship Id="rId8" Type="http://schemas.openxmlformats.org/officeDocument/2006/relationships/image" Target="../media/image133.emf"/><Relationship Id="rId13" Type="http://schemas.openxmlformats.org/officeDocument/2006/relationships/oleObject" Target="../embeddings/oleObject137.bin"/><Relationship Id="rId3" Type="http://schemas.openxmlformats.org/officeDocument/2006/relationships/oleObject" Target="../embeddings/oleObject132.bin"/><Relationship Id="rId7" Type="http://schemas.openxmlformats.org/officeDocument/2006/relationships/oleObject" Target="../embeddings/oleObject134.bin"/><Relationship Id="rId12" Type="http://schemas.openxmlformats.org/officeDocument/2006/relationships/image" Target="../media/image135.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32.emf"/><Relationship Id="rId11" Type="http://schemas.openxmlformats.org/officeDocument/2006/relationships/oleObject" Target="../embeddings/oleObject136.bin"/><Relationship Id="rId5" Type="http://schemas.openxmlformats.org/officeDocument/2006/relationships/oleObject" Target="../embeddings/oleObject133.bin"/><Relationship Id="rId10" Type="http://schemas.openxmlformats.org/officeDocument/2006/relationships/image" Target="../media/image134.wmf"/><Relationship Id="rId4" Type="http://schemas.openxmlformats.org/officeDocument/2006/relationships/image" Target="../media/image131.emf"/><Relationship Id="rId9" Type="http://schemas.openxmlformats.org/officeDocument/2006/relationships/oleObject" Target="../embeddings/oleObject135.bin"/><Relationship Id="rId14" Type="http://schemas.openxmlformats.org/officeDocument/2006/relationships/image" Target="../media/image136.wmf"/></Relationships>
</file>

<file path=ppt/slides/_rels/slide23.xml.rels><?xml version="1.0" encoding="UTF-8" standalone="yes"?>
<Relationships xmlns="http://schemas.openxmlformats.org/package/2006/relationships"><Relationship Id="rId8" Type="http://schemas.openxmlformats.org/officeDocument/2006/relationships/image" Target="../media/image139.emf"/><Relationship Id="rId3" Type="http://schemas.openxmlformats.org/officeDocument/2006/relationships/oleObject" Target="../embeddings/oleObject138.bin"/><Relationship Id="rId7" Type="http://schemas.openxmlformats.org/officeDocument/2006/relationships/oleObject" Target="../embeddings/oleObject140.bin"/><Relationship Id="rId12" Type="http://schemas.openxmlformats.org/officeDocument/2006/relationships/image" Target="../media/image141.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38.emf"/><Relationship Id="rId11" Type="http://schemas.openxmlformats.org/officeDocument/2006/relationships/oleObject" Target="../embeddings/oleObject142.bin"/><Relationship Id="rId5" Type="http://schemas.openxmlformats.org/officeDocument/2006/relationships/oleObject" Target="../embeddings/oleObject139.bin"/><Relationship Id="rId10" Type="http://schemas.openxmlformats.org/officeDocument/2006/relationships/image" Target="../media/image140.emf"/><Relationship Id="rId4" Type="http://schemas.openxmlformats.org/officeDocument/2006/relationships/image" Target="../media/image137.emf"/><Relationship Id="rId9" Type="http://schemas.openxmlformats.org/officeDocument/2006/relationships/oleObject" Target="../embeddings/oleObject141.bin"/></Relationships>
</file>

<file path=ppt/slides/_rels/slide24.xml.rels><?xml version="1.0" encoding="UTF-8" standalone="yes"?>
<Relationships xmlns="http://schemas.openxmlformats.org/package/2006/relationships"><Relationship Id="rId8" Type="http://schemas.openxmlformats.org/officeDocument/2006/relationships/image" Target="../media/image144.wmf"/><Relationship Id="rId13" Type="http://schemas.openxmlformats.org/officeDocument/2006/relationships/oleObject" Target="../embeddings/oleObject148.bin"/><Relationship Id="rId3" Type="http://schemas.openxmlformats.org/officeDocument/2006/relationships/oleObject" Target="../embeddings/oleObject143.bin"/><Relationship Id="rId7" Type="http://schemas.openxmlformats.org/officeDocument/2006/relationships/oleObject" Target="../embeddings/oleObject145.bin"/><Relationship Id="rId12" Type="http://schemas.openxmlformats.org/officeDocument/2006/relationships/image" Target="../media/image146.wmf"/><Relationship Id="rId2" Type="http://schemas.openxmlformats.org/officeDocument/2006/relationships/slideLayout" Target="../slideLayouts/slideLayout1.xml"/><Relationship Id="rId16" Type="http://schemas.openxmlformats.org/officeDocument/2006/relationships/image" Target="../media/image148.wmf"/><Relationship Id="rId1" Type="http://schemas.openxmlformats.org/officeDocument/2006/relationships/vmlDrawing" Target="../drawings/vmlDrawing22.vml"/><Relationship Id="rId6" Type="http://schemas.openxmlformats.org/officeDocument/2006/relationships/image" Target="../media/image143.wmf"/><Relationship Id="rId11" Type="http://schemas.openxmlformats.org/officeDocument/2006/relationships/oleObject" Target="../embeddings/oleObject147.bin"/><Relationship Id="rId5" Type="http://schemas.openxmlformats.org/officeDocument/2006/relationships/oleObject" Target="../embeddings/oleObject144.bin"/><Relationship Id="rId15" Type="http://schemas.openxmlformats.org/officeDocument/2006/relationships/oleObject" Target="../embeddings/oleObject149.bin"/><Relationship Id="rId10" Type="http://schemas.openxmlformats.org/officeDocument/2006/relationships/image" Target="../media/image145.wmf"/><Relationship Id="rId4" Type="http://schemas.openxmlformats.org/officeDocument/2006/relationships/image" Target="../media/image142.wmf"/><Relationship Id="rId9" Type="http://schemas.openxmlformats.org/officeDocument/2006/relationships/oleObject" Target="../embeddings/oleObject146.bin"/><Relationship Id="rId14" Type="http://schemas.openxmlformats.org/officeDocument/2006/relationships/image" Target="../media/image147.wmf"/></Relationships>
</file>

<file path=ppt/slides/_rels/slide25.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150.bin"/><Relationship Id="rId7" Type="http://schemas.openxmlformats.org/officeDocument/2006/relationships/oleObject" Target="../embeddings/oleObject152.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50.wmf"/><Relationship Id="rId5" Type="http://schemas.openxmlformats.org/officeDocument/2006/relationships/oleObject" Target="../embeddings/oleObject151.bin"/><Relationship Id="rId4" Type="http://schemas.openxmlformats.org/officeDocument/2006/relationships/image" Target="../media/image149.wmf"/></Relationships>
</file>

<file path=ppt/slides/_rels/slide26.xml.rels><?xml version="1.0" encoding="UTF-8" standalone="yes"?>
<Relationships xmlns="http://schemas.openxmlformats.org/package/2006/relationships"><Relationship Id="rId8" Type="http://schemas.openxmlformats.org/officeDocument/2006/relationships/image" Target="../media/image154.wmf"/><Relationship Id="rId13" Type="http://schemas.openxmlformats.org/officeDocument/2006/relationships/oleObject" Target="../embeddings/oleObject158.bin"/><Relationship Id="rId18" Type="http://schemas.openxmlformats.org/officeDocument/2006/relationships/image" Target="../media/image159.wmf"/><Relationship Id="rId3" Type="http://schemas.openxmlformats.org/officeDocument/2006/relationships/oleObject" Target="../embeddings/oleObject153.bin"/><Relationship Id="rId7" Type="http://schemas.openxmlformats.org/officeDocument/2006/relationships/oleObject" Target="../embeddings/oleObject155.bin"/><Relationship Id="rId12" Type="http://schemas.openxmlformats.org/officeDocument/2006/relationships/image" Target="../media/image156.emf"/><Relationship Id="rId17" Type="http://schemas.openxmlformats.org/officeDocument/2006/relationships/oleObject" Target="../embeddings/oleObject160.bin"/><Relationship Id="rId2" Type="http://schemas.openxmlformats.org/officeDocument/2006/relationships/slideLayout" Target="../slideLayouts/slideLayout7.xml"/><Relationship Id="rId16" Type="http://schemas.openxmlformats.org/officeDocument/2006/relationships/image" Target="../media/image158.wmf"/><Relationship Id="rId1" Type="http://schemas.openxmlformats.org/officeDocument/2006/relationships/vmlDrawing" Target="../drawings/vmlDrawing24.vml"/><Relationship Id="rId6" Type="http://schemas.openxmlformats.org/officeDocument/2006/relationships/image" Target="../media/image153.wmf"/><Relationship Id="rId11" Type="http://schemas.openxmlformats.org/officeDocument/2006/relationships/oleObject" Target="../embeddings/oleObject157.bin"/><Relationship Id="rId5" Type="http://schemas.openxmlformats.org/officeDocument/2006/relationships/oleObject" Target="../embeddings/oleObject154.bin"/><Relationship Id="rId15" Type="http://schemas.openxmlformats.org/officeDocument/2006/relationships/oleObject" Target="../embeddings/oleObject159.bin"/><Relationship Id="rId10" Type="http://schemas.openxmlformats.org/officeDocument/2006/relationships/image" Target="../media/image155.wmf"/><Relationship Id="rId4" Type="http://schemas.openxmlformats.org/officeDocument/2006/relationships/image" Target="../media/image152.wmf"/><Relationship Id="rId9" Type="http://schemas.openxmlformats.org/officeDocument/2006/relationships/oleObject" Target="../embeddings/oleObject156.bin"/><Relationship Id="rId14" Type="http://schemas.openxmlformats.org/officeDocument/2006/relationships/image" Target="../media/image157.wmf"/></Relationships>
</file>

<file path=ppt/slides/_rels/slide27.xml.rels><?xml version="1.0" encoding="UTF-8" standalone="yes"?>
<Relationships xmlns="http://schemas.openxmlformats.org/package/2006/relationships"><Relationship Id="rId8" Type="http://schemas.openxmlformats.org/officeDocument/2006/relationships/image" Target="../media/image162.wmf"/><Relationship Id="rId13" Type="http://schemas.openxmlformats.org/officeDocument/2006/relationships/oleObject" Target="../embeddings/oleObject166.bin"/><Relationship Id="rId3" Type="http://schemas.openxmlformats.org/officeDocument/2006/relationships/oleObject" Target="../embeddings/oleObject161.bin"/><Relationship Id="rId7" Type="http://schemas.openxmlformats.org/officeDocument/2006/relationships/oleObject" Target="../embeddings/oleObject163.bin"/><Relationship Id="rId12" Type="http://schemas.openxmlformats.org/officeDocument/2006/relationships/image" Target="../media/image164.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61.wmf"/><Relationship Id="rId11" Type="http://schemas.openxmlformats.org/officeDocument/2006/relationships/oleObject" Target="../embeddings/oleObject165.bin"/><Relationship Id="rId5" Type="http://schemas.openxmlformats.org/officeDocument/2006/relationships/oleObject" Target="../embeddings/oleObject162.bin"/><Relationship Id="rId10" Type="http://schemas.openxmlformats.org/officeDocument/2006/relationships/image" Target="../media/image163.wmf"/><Relationship Id="rId4" Type="http://schemas.openxmlformats.org/officeDocument/2006/relationships/image" Target="../media/image160.wmf"/><Relationship Id="rId9" Type="http://schemas.openxmlformats.org/officeDocument/2006/relationships/oleObject" Target="../embeddings/oleObject164.bin"/><Relationship Id="rId14" Type="http://schemas.openxmlformats.org/officeDocument/2006/relationships/image" Target="../media/image165.emf"/></Relationships>
</file>

<file path=ppt/slides/_rels/slide28.x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oleObject" Target="../embeddings/oleObject172.bin"/><Relationship Id="rId18" Type="http://schemas.openxmlformats.org/officeDocument/2006/relationships/image" Target="../media/image173.wmf"/><Relationship Id="rId3" Type="http://schemas.openxmlformats.org/officeDocument/2006/relationships/oleObject" Target="../embeddings/oleObject167.bin"/><Relationship Id="rId7" Type="http://schemas.openxmlformats.org/officeDocument/2006/relationships/oleObject" Target="../embeddings/oleObject169.bin"/><Relationship Id="rId12" Type="http://schemas.openxmlformats.org/officeDocument/2006/relationships/image" Target="../media/image170.wmf"/><Relationship Id="rId17" Type="http://schemas.openxmlformats.org/officeDocument/2006/relationships/oleObject" Target="../embeddings/oleObject174.bin"/><Relationship Id="rId2" Type="http://schemas.openxmlformats.org/officeDocument/2006/relationships/slideLayout" Target="../slideLayouts/slideLayout7.xml"/><Relationship Id="rId16" Type="http://schemas.openxmlformats.org/officeDocument/2006/relationships/image" Target="../media/image172.wmf"/><Relationship Id="rId1" Type="http://schemas.openxmlformats.org/officeDocument/2006/relationships/vmlDrawing" Target="../drawings/vmlDrawing26.vml"/><Relationship Id="rId6" Type="http://schemas.openxmlformats.org/officeDocument/2006/relationships/image" Target="../media/image167.wmf"/><Relationship Id="rId11" Type="http://schemas.openxmlformats.org/officeDocument/2006/relationships/oleObject" Target="../embeddings/oleObject171.bin"/><Relationship Id="rId5" Type="http://schemas.openxmlformats.org/officeDocument/2006/relationships/oleObject" Target="../embeddings/oleObject168.bin"/><Relationship Id="rId15" Type="http://schemas.openxmlformats.org/officeDocument/2006/relationships/oleObject" Target="../embeddings/oleObject173.bin"/><Relationship Id="rId10" Type="http://schemas.openxmlformats.org/officeDocument/2006/relationships/image" Target="../media/image169.wmf"/><Relationship Id="rId4" Type="http://schemas.openxmlformats.org/officeDocument/2006/relationships/image" Target="../media/image166.wmf"/><Relationship Id="rId9" Type="http://schemas.openxmlformats.org/officeDocument/2006/relationships/oleObject" Target="../embeddings/oleObject170.bin"/><Relationship Id="rId14" Type="http://schemas.openxmlformats.org/officeDocument/2006/relationships/image" Target="../media/image17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75.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174.wmf"/></Relationships>
</file>

<file path=ppt/slides/_rels/slide3.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9.wmf"/><Relationship Id="rId2" Type="http://schemas.openxmlformats.org/officeDocument/2006/relationships/slideLayout" Target="../slideLayouts/slideLayout7.xml"/><Relationship Id="rId16" Type="http://schemas.openxmlformats.org/officeDocument/2006/relationships/image" Target="../media/image11.wmf"/><Relationship Id="rId1" Type="http://schemas.openxmlformats.org/officeDocument/2006/relationships/vmlDrawing" Target="../drawings/vmlDrawing2.vml"/><Relationship Id="rId6" Type="http://schemas.openxmlformats.org/officeDocument/2006/relationships/image" Target="../media/image6.e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8.wmf"/><Relationship Id="rId4" Type="http://schemas.openxmlformats.org/officeDocument/2006/relationships/image" Target="../media/image5.emf"/><Relationship Id="rId9" Type="http://schemas.openxmlformats.org/officeDocument/2006/relationships/oleObject" Target="../embeddings/oleObject8.bin"/><Relationship Id="rId14" Type="http://schemas.openxmlformats.org/officeDocument/2006/relationships/image" Target="../media/image10.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oleObject" Target="../embeddings/oleObject17.bin"/><Relationship Id="rId18" Type="http://schemas.openxmlformats.org/officeDocument/2006/relationships/image" Target="../media/image19.wmf"/><Relationship Id="rId26" Type="http://schemas.openxmlformats.org/officeDocument/2006/relationships/image" Target="../media/image23.wmf"/><Relationship Id="rId3" Type="http://schemas.openxmlformats.org/officeDocument/2006/relationships/oleObject" Target="../embeddings/oleObject12.bin"/><Relationship Id="rId21" Type="http://schemas.openxmlformats.org/officeDocument/2006/relationships/oleObject" Target="../embeddings/oleObject21.bin"/><Relationship Id="rId7" Type="http://schemas.openxmlformats.org/officeDocument/2006/relationships/oleObject" Target="../embeddings/oleObject14.bin"/><Relationship Id="rId12" Type="http://schemas.openxmlformats.org/officeDocument/2006/relationships/image" Target="../media/image16.emf"/><Relationship Id="rId17" Type="http://schemas.openxmlformats.org/officeDocument/2006/relationships/oleObject" Target="../embeddings/oleObject19.bin"/><Relationship Id="rId25" Type="http://schemas.openxmlformats.org/officeDocument/2006/relationships/oleObject" Target="../embeddings/oleObject23.bin"/><Relationship Id="rId2" Type="http://schemas.openxmlformats.org/officeDocument/2006/relationships/slideLayout" Target="../slideLayouts/slideLayout7.xml"/><Relationship Id="rId16" Type="http://schemas.openxmlformats.org/officeDocument/2006/relationships/image" Target="../media/image18.wmf"/><Relationship Id="rId20" Type="http://schemas.openxmlformats.org/officeDocument/2006/relationships/image" Target="../media/image20.wmf"/><Relationship Id="rId29" Type="http://schemas.openxmlformats.org/officeDocument/2006/relationships/oleObject" Target="../embeddings/oleObject25.bin"/><Relationship Id="rId1" Type="http://schemas.openxmlformats.org/officeDocument/2006/relationships/vmlDrawing" Target="../drawings/vmlDrawing3.vml"/><Relationship Id="rId6" Type="http://schemas.openxmlformats.org/officeDocument/2006/relationships/image" Target="../media/image13.emf"/><Relationship Id="rId11" Type="http://schemas.openxmlformats.org/officeDocument/2006/relationships/oleObject" Target="../embeddings/oleObject16.bin"/><Relationship Id="rId24" Type="http://schemas.openxmlformats.org/officeDocument/2006/relationships/image" Target="../media/image22.wmf"/><Relationship Id="rId32" Type="http://schemas.openxmlformats.org/officeDocument/2006/relationships/image" Target="../media/image26.wmf"/><Relationship Id="rId5" Type="http://schemas.openxmlformats.org/officeDocument/2006/relationships/oleObject" Target="../embeddings/oleObject13.bin"/><Relationship Id="rId15" Type="http://schemas.openxmlformats.org/officeDocument/2006/relationships/oleObject" Target="../embeddings/oleObject18.bin"/><Relationship Id="rId23" Type="http://schemas.openxmlformats.org/officeDocument/2006/relationships/oleObject" Target="../embeddings/oleObject22.bin"/><Relationship Id="rId28" Type="http://schemas.openxmlformats.org/officeDocument/2006/relationships/image" Target="../media/image24.wmf"/><Relationship Id="rId10" Type="http://schemas.openxmlformats.org/officeDocument/2006/relationships/image" Target="../media/image15.emf"/><Relationship Id="rId19" Type="http://schemas.openxmlformats.org/officeDocument/2006/relationships/oleObject" Target="../embeddings/oleObject20.bin"/><Relationship Id="rId31" Type="http://schemas.openxmlformats.org/officeDocument/2006/relationships/oleObject" Target="../embeddings/oleObject26.bin"/><Relationship Id="rId4" Type="http://schemas.openxmlformats.org/officeDocument/2006/relationships/image" Target="../media/image12.emf"/><Relationship Id="rId9" Type="http://schemas.openxmlformats.org/officeDocument/2006/relationships/oleObject" Target="../embeddings/oleObject15.bin"/><Relationship Id="rId14" Type="http://schemas.openxmlformats.org/officeDocument/2006/relationships/image" Target="../media/image17.emf"/><Relationship Id="rId22" Type="http://schemas.openxmlformats.org/officeDocument/2006/relationships/image" Target="../media/image21.wmf"/><Relationship Id="rId27" Type="http://schemas.openxmlformats.org/officeDocument/2006/relationships/oleObject" Target="../embeddings/oleObject24.bin"/><Relationship Id="rId30" Type="http://schemas.openxmlformats.org/officeDocument/2006/relationships/image" Target="../media/image25.wmf"/></Relationships>
</file>

<file path=ppt/slides/_rels/slide5.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32.bin"/><Relationship Id="rId18" Type="http://schemas.openxmlformats.org/officeDocument/2006/relationships/image" Target="../media/image34.wmf"/><Relationship Id="rId3" Type="http://schemas.openxmlformats.org/officeDocument/2006/relationships/oleObject" Target="../embeddings/oleObject27.bin"/><Relationship Id="rId21" Type="http://schemas.openxmlformats.org/officeDocument/2006/relationships/oleObject" Target="../embeddings/oleObject36.bin"/><Relationship Id="rId7" Type="http://schemas.openxmlformats.org/officeDocument/2006/relationships/oleObject" Target="../embeddings/oleObject29.bin"/><Relationship Id="rId12" Type="http://schemas.openxmlformats.org/officeDocument/2006/relationships/image" Target="../media/image31.wmf"/><Relationship Id="rId17" Type="http://schemas.openxmlformats.org/officeDocument/2006/relationships/oleObject" Target="../embeddings/oleObject34.bin"/><Relationship Id="rId2" Type="http://schemas.openxmlformats.org/officeDocument/2006/relationships/slideLayout" Target="../slideLayouts/slideLayout2.xml"/><Relationship Id="rId16" Type="http://schemas.openxmlformats.org/officeDocument/2006/relationships/image" Target="../media/image33.wmf"/><Relationship Id="rId20" Type="http://schemas.openxmlformats.org/officeDocument/2006/relationships/image" Target="../media/image35.wmf"/><Relationship Id="rId1" Type="http://schemas.openxmlformats.org/officeDocument/2006/relationships/vmlDrawing" Target="../drawings/vmlDrawing4.vml"/><Relationship Id="rId6" Type="http://schemas.openxmlformats.org/officeDocument/2006/relationships/image" Target="../media/image28.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30.wmf"/><Relationship Id="rId19" Type="http://schemas.openxmlformats.org/officeDocument/2006/relationships/oleObject" Target="../embeddings/oleObject35.bin"/><Relationship Id="rId4" Type="http://schemas.openxmlformats.org/officeDocument/2006/relationships/image" Target="../media/image27.wmf"/><Relationship Id="rId9" Type="http://schemas.openxmlformats.org/officeDocument/2006/relationships/oleObject" Target="../embeddings/oleObject30.bin"/><Relationship Id="rId14" Type="http://schemas.openxmlformats.org/officeDocument/2006/relationships/image" Target="../media/image32.wmf"/><Relationship Id="rId22" Type="http://schemas.openxmlformats.org/officeDocument/2006/relationships/image" Target="../media/image36.wmf"/></Relationships>
</file>

<file path=ppt/slides/_rels/slide6.x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1.wmf"/><Relationship Id="rId2" Type="http://schemas.openxmlformats.org/officeDocument/2006/relationships/slideLayout" Target="../slideLayouts/slideLayout7.xml"/><Relationship Id="rId16" Type="http://schemas.openxmlformats.org/officeDocument/2006/relationships/image" Target="../media/image43.wmf"/><Relationship Id="rId1" Type="http://schemas.openxmlformats.org/officeDocument/2006/relationships/vmlDrawing" Target="../drawings/vmlDrawing5.vml"/><Relationship Id="rId6" Type="http://schemas.openxmlformats.org/officeDocument/2006/relationships/image" Target="../media/image38.e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40.emf"/><Relationship Id="rId4" Type="http://schemas.openxmlformats.org/officeDocument/2006/relationships/image" Target="../media/image37.emf"/><Relationship Id="rId9" Type="http://schemas.openxmlformats.org/officeDocument/2006/relationships/oleObject" Target="../embeddings/oleObject40.bin"/><Relationship Id="rId14" Type="http://schemas.openxmlformats.org/officeDocument/2006/relationships/image" Target="../media/image42.wmf"/></Relationships>
</file>

<file path=ppt/slides/_rels/slide7.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5.wmf"/><Relationship Id="rId5" Type="http://schemas.openxmlformats.org/officeDocument/2006/relationships/oleObject" Target="../embeddings/oleObject45.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7.bin"/></Relationships>
</file>

<file path=ppt/slides/_rels/slide8.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2.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9.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51.bin"/><Relationship Id="rId14" Type="http://schemas.openxmlformats.org/officeDocument/2006/relationships/image" Target="../media/image53.wmf"/></Relationships>
</file>

<file path=ppt/slides/_rels/slide9.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59.bin"/><Relationship Id="rId18" Type="http://schemas.openxmlformats.org/officeDocument/2006/relationships/image" Target="../media/image61.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58.wmf"/><Relationship Id="rId17" Type="http://schemas.openxmlformats.org/officeDocument/2006/relationships/oleObject" Target="../embeddings/oleObject61.bin"/><Relationship Id="rId2" Type="http://schemas.openxmlformats.org/officeDocument/2006/relationships/slideLayout" Target="../slideLayouts/slideLayout7.xml"/><Relationship Id="rId16" Type="http://schemas.openxmlformats.org/officeDocument/2006/relationships/image" Target="../media/image60.wmf"/><Relationship Id="rId20" Type="http://schemas.openxmlformats.org/officeDocument/2006/relationships/image" Target="../media/image62.wmf"/><Relationship Id="rId1" Type="http://schemas.openxmlformats.org/officeDocument/2006/relationships/vmlDrawing" Target="../drawings/vmlDrawing8.vml"/><Relationship Id="rId6" Type="http://schemas.openxmlformats.org/officeDocument/2006/relationships/image" Target="../media/image55.w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57.wmf"/><Relationship Id="rId19" Type="http://schemas.openxmlformats.org/officeDocument/2006/relationships/oleObject" Target="../embeddings/oleObject62.bin"/><Relationship Id="rId4" Type="http://schemas.openxmlformats.org/officeDocument/2006/relationships/image" Target="../media/image54.wmf"/><Relationship Id="rId9" Type="http://schemas.openxmlformats.org/officeDocument/2006/relationships/oleObject" Target="../embeddings/oleObject57.bin"/><Relationship Id="rId14" Type="http://schemas.openxmlformats.org/officeDocument/2006/relationships/image" Target="../media/image5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835150" y="1412875"/>
            <a:ext cx="5715000" cy="641350"/>
          </a:xfrm>
          <a:prstGeom prst="rect">
            <a:avLst/>
          </a:prstGeom>
          <a:noFill/>
          <a:ln w="9525">
            <a:noFill/>
            <a:miter lim="800000"/>
            <a:headEnd/>
            <a:tailEnd/>
          </a:ln>
        </p:spPr>
        <p:txBody>
          <a:bodyPr>
            <a:spAutoFit/>
          </a:bodyPr>
          <a:lstStyle/>
          <a:p>
            <a:r>
              <a:rPr lang="zh-CN" altLang="en-US" sz="3600">
                <a:solidFill>
                  <a:srgbClr val="FF99FF"/>
                </a:solidFill>
              </a:rPr>
              <a:t>第十二章             无穷级数</a:t>
            </a:r>
          </a:p>
        </p:txBody>
      </p:sp>
      <p:sp>
        <p:nvSpPr>
          <p:cNvPr id="30723" name="Rectangle 3"/>
          <p:cNvSpPr>
            <a:spLocks noGrp="1" noChangeArrowheads="1"/>
          </p:cNvSpPr>
          <p:nvPr>
            <p:ph type="title" idx="4294967295"/>
          </p:nvPr>
        </p:nvSpPr>
        <p:spPr>
          <a:xfrm>
            <a:off x="457200" y="2819400"/>
            <a:ext cx="8001000" cy="838200"/>
          </a:xfrm>
        </p:spPr>
        <p:txBody>
          <a:bodyPr/>
          <a:lstStyle/>
          <a:p>
            <a:pPr eaLnBrk="1" hangingPunct="1"/>
            <a:r>
              <a:rPr lang="zh-CN" altLang="en-US" sz="3200" b="1" smtClean="0">
                <a:solidFill>
                  <a:srgbClr val="FFFF00"/>
                </a:solidFill>
                <a:latin typeface="楷体_GB2312" pitchFamily="49" charset="-122"/>
                <a:ea typeface="楷体_GB2312" pitchFamily="49" charset="-122"/>
              </a:rPr>
              <a:t>第一节     常数项级数的概念和性质</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9" name="Rectangle 20"/>
          <p:cNvSpPr>
            <a:spLocks noGrp="1" noChangeArrowheads="1"/>
          </p:cNvSpPr>
          <p:nvPr>
            <p:ph type="title" idx="4294967295"/>
          </p:nvPr>
        </p:nvSpPr>
        <p:spPr>
          <a:xfrm>
            <a:off x="228600" y="228600"/>
            <a:ext cx="1143000" cy="609600"/>
          </a:xfrm>
        </p:spPr>
        <p:txBody>
          <a:bodyPr/>
          <a:lstStyle/>
          <a:p>
            <a:pPr eaLnBrk="1" hangingPunct="1"/>
            <a:r>
              <a:rPr lang="zh-CN" altLang="en-US" sz="2800" b="1" smtClean="0">
                <a:solidFill>
                  <a:srgbClr val="00FFFF"/>
                </a:solidFill>
                <a:latin typeface="楷体_GB2312" pitchFamily="49" charset="-122"/>
                <a:ea typeface="楷体_GB2312" pitchFamily="49" charset="-122"/>
              </a:rPr>
              <a:t>性质</a:t>
            </a:r>
            <a:r>
              <a:rPr lang="en-US" altLang="zh-CN" sz="2800" b="1" smtClean="0">
                <a:solidFill>
                  <a:srgbClr val="00FFFF"/>
                </a:solidFill>
                <a:ea typeface="楷体_GB2312" pitchFamily="49" charset="-122"/>
              </a:rPr>
              <a:t>2</a:t>
            </a:r>
          </a:p>
        </p:txBody>
      </p:sp>
      <p:graphicFrame>
        <p:nvGraphicFramePr>
          <p:cNvPr id="98304" name="Object 1024"/>
          <p:cNvGraphicFramePr>
            <a:graphicFrameLocks noChangeAspect="1"/>
          </p:cNvGraphicFramePr>
          <p:nvPr/>
        </p:nvGraphicFramePr>
        <p:xfrm>
          <a:off x="1524000" y="55563"/>
          <a:ext cx="7315200" cy="1011237"/>
        </p:xfrm>
        <a:graphic>
          <a:graphicData uri="http://schemas.openxmlformats.org/presentationml/2006/ole">
            <mc:AlternateContent xmlns:mc="http://schemas.openxmlformats.org/markup-compatibility/2006">
              <mc:Choice xmlns:v="urn:schemas-microsoft-com:vml" Requires="v">
                <p:oleObj spid="_x0000_s9306" name="Equation" r:id="rId3" imgW="3009900" imgH="419100" progId="Equation.3">
                  <p:embed/>
                </p:oleObj>
              </mc:Choice>
              <mc:Fallback>
                <p:oleObj name="Equation" r:id="rId3" imgW="3009900" imgH="419100" progId="Equation.3">
                  <p:embed/>
                  <p:pic>
                    <p:nvPicPr>
                      <p:cNvPr id="0" name="Picture 24"/>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524000" y="55563"/>
                        <a:ext cx="7315200"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27" name="Text Box 23"/>
          <p:cNvSpPr txBox="1">
            <a:spLocks noChangeArrowheads="1"/>
          </p:cNvSpPr>
          <p:nvPr/>
        </p:nvSpPr>
        <p:spPr bwMode="auto">
          <a:xfrm>
            <a:off x="304800" y="1981200"/>
            <a:ext cx="762000" cy="519113"/>
          </a:xfrm>
          <a:prstGeom prst="rect">
            <a:avLst/>
          </a:prstGeom>
          <a:noFill/>
          <a:ln w="9525">
            <a:noFill/>
            <a:miter lim="800000"/>
            <a:headEnd/>
            <a:tailEnd/>
          </a:ln>
        </p:spPr>
        <p:txBody>
          <a:bodyPr>
            <a:spAutoFit/>
          </a:bodyPr>
          <a:lstStyle/>
          <a:p>
            <a:pPr>
              <a:spcBef>
                <a:spcPct val="50000"/>
              </a:spcBef>
            </a:pPr>
            <a:r>
              <a:rPr lang="zh-CN" altLang="en-US"/>
              <a:t>证</a:t>
            </a:r>
            <a:r>
              <a:rPr lang="en-US" altLang="zh-CN"/>
              <a:t>:</a:t>
            </a:r>
          </a:p>
        </p:txBody>
      </p:sp>
      <p:graphicFrame>
        <p:nvGraphicFramePr>
          <p:cNvPr id="98305" name="Object 1025"/>
          <p:cNvGraphicFramePr>
            <a:graphicFrameLocks noChangeAspect="1"/>
          </p:cNvGraphicFramePr>
          <p:nvPr/>
        </p:nvGraphicFramePr>
        <p:xfrm>
          <a:off x="990600" y="1752600"/>
          <a:ext cx="5353050" cy="981075"/>
        </p:xfrm>
        <a:graphic>
          <a:graphicData uri="http://schemas.openxmlformats.org/presentationml/2006/ole">
            <mc:AlternateContent xmlns:mc="http://schemas.openxmlformats.org/markup-compatibility/2006">
              <mc:Choice xmlns:v="urn:schemas-microsoft-com:vml" Requires="v">
                <p:oleObj spid="_x0000_s9307" name="Equation" r:id="rId5" imgW="2286000" imgH="419100" progId="Equation.3">
                  <p:embed/>
                </p:oleObj>
              </mc:Choice>
              <mc:Fallback>
                <p:oleObj name="Equation" r:id="rId5" imgW="2286000" imgH="419100" progId="Equation.3">
                  <p:embed/>
                  <p:pic>
                    <p:nvPicPr>
                      <p:cNvPr id="0" name="Picture 25"/>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990600" y="1752600"/>
                        <a:ext cx="5353050"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06" name="Object 1026"/>
          <p:cNvGraphicFramePr>
            <a:graphicFrameLocks noChangeAspect="1"/>
          </p:cNvGraphicFramePr>
          <p:nvPr/>
        </p:nvGraphicFramePr>
        <p:xfrm>
          <a:off x="6400800" y="1752600"/>
          <a:ext cx="2286000" cy="942975"/>
        </p:xfrm>
        <a:graphic>
          <a:graphicData uri="http://schemas.openxmlformats.org/presentationml/2006/ole">
            <mc:AlternateContent xmlns:mc="http://schemas.openxmlformats.org/markup-compatibility/2006">
              <mc:Choice xmlns:v="urn:schemas-microsoft-com:vml" Requires="v">
                <p:oleObj spid="_x0000_s9308" name="Equation" r:id="rId7" imgW="1016000" imgH="419100" progId="Equation.3">
                  <p:embed/>
                </p:oleObj>
              </mc:Choice>
              <mc:Fallback>
                <p:oleObj name="Equation" r:id="rId7" imgW="1016000" imgH="419100" progId="Equation.3">
                  <p:embed/>
                  <p:pic>
                    <p:nvPicPr>
                      <p:cNvPr id="0" name="Picture 26"/>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6400800" y="1752600"/>
                        <a:ext cx="2286000"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07" name="Object 1027"/>
          <p:cNvGraphicFramePr>
            <a:graphicFrameLocks noChangeAspect="1"/>
          </p:cNvGraphicFramePr>
          <p:nvPr/>
        </p:nvGraphicFramePr>
        <p:xfrm>
          <a:off x="2362200" y="2819400"/>
          <a:ext cx="5727700" cy="431800"/>
        </p:xfrm>
        <a:graphic>
          <a:graphicData uri="http://schemas.openxmlformats.org/presentationml/2006/ole">
            <mc:AlternateContent xmlns:mc="http://schemas.openxmlformats.org/markup-compatibility/2006">
              <mc:Choice xmlns:v="urn:schemas-microsoft-com:vml" Requires="v">
                <p:oleObj spid="_x0000_s9309" name="Equation" r:id="rId9" imgW="5727700" imgH="431800" progId="Equation.3">
                  <p:embed/>
                </p:oleObj>
              </mc:Choice>
              <mc:Fallback>
                <p:oleObj name="Equation" r:id="rId9" imgW="5727700" imgH="431800" progId="Equation.3">
                  <p:embed/>
                  <p:pic>
                    <p:nvPicPr>
                      <p:cNvPr id="0" name="Picture 27"/>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2362200" y="2819400"/>
                        <a:ext cx="57277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08" name="Object 1028"/>
          <p:cNvGraphicFramePr>
            <a:graphicFrameLocks noChangeAspect="1"/>
          </p:cNvGraphicFramePr>
          <p:nvPr/>
        </p:nvGraphicFramePr>
        <p:xfrm>
          <a:off x="2743200" y="3352800"/>
          <a:ext cx="5727700" cy="431800"/>
        </p:xfrm>
        <a:graphic>
          <a:graphicData uri="http://schemas.openxmlformats.org/presentationml/2006/ole">
            <mc:AlternateContent xmlns:mc="http://schemas.openxmlformats.org/markup-compatibility/2006">
              <mc:Choice xmlns:v="urn:schemas-microsoft-com:vml" Requires="v">
                <p:oleObj spid="_x0000_s9310" name="Equation" r:id="rId11" imgW="5727700" imgH="431800" progId="Equation.3">
                  <p:embed/>
                </p:oleObj>
              </mc:Choice>
              <mc:Fallback>
                <p:oleObj name="Equation" r:id="rId11" imgW="5727700" imgH="431800" progId="Equation.3">
                  <p:embed/>
                  <p:pic>
                    <p:nvPicPr>
                      <p:cNvPr id="0" name="Picture 28"/>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2743200" y="3352800"/>
                        <a:ext cx="57277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09" name="Object 1029"/>
          <p:cNvGraphicFramePr>
            <a:graphicFrameLocks noChangeAspect="1"/>
          </p:cNvGraphicFramePr>
          <p:nvPr/>
        </p:nvGraphicFramePr>
        <p:xfrm>
          <a:off x="2743200" y="3962400"/>
          <a:ext cx="1460500" cy="431800"/>
        </p:xfrm>
        <a:graphic>
          <a:graphicData uri="http://schemas.openxmlformats.org/presentationml/2006/ole">
            <mc:AlternateContent xmlns:mc="http://schemas.openxmlformats.org/markup-compatibility/2006">
              <mc:Choice xmlns:v="urn:schemas-microsoft-com:vml" Requires="v">
                <p:oleObj spid="_x0000_s9311" name="Equation" r:id="rId13" imgW="1459866" imgH="431613" progId="Equation.3">
                  <p:embed/>
                </p:oleObj>
              </mc:Choice>
              <mc:Fallback>
                <p:oleObj name="Equation" r:id="rId13" imgW="1459866" imgH="431613" progId="Equation.3">
                  <p:embed/>
                  <p:pic>
                    <p:nvPicPr>
                      <p:cNvPr id="0" name="Picture 29"/>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2743200" y="3962400"/>
                        <a:ext cx="14605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10" name="Object 1030"/>
          <p:cNvGraphicFramePr>
            <a:graphicFrameLocks noChangeAspect="1"/>
          </p:cNvGraphicFramePr>
          <p:nvPr/>
        </p:nvGraphicFramePr>
        <p:xfrm>
          <a:off x="304800" y="4572000"/>
          <a:ext cx="4495800" cy="571500"/>
        </p:xfrm>
        <a:graphic>
          <a:graphicData uri="http://schemas.openxmlformats.org/presentationml/2006/ole">
            <mc:AlternateContent xmlns:mc="http://schemas.openxmlformats.org/markup-compatibility/2006">
              <mc:Choice xmlns:v="urn:schemas-microsoft-com:vml" Requires="v">
                <p:oleObj spid="_x0000_s9312" name="Equation" r:id="rId15" imgW="4495800" imgH="571500" progId="Equation.3">
                  <p:embed/>
                </p:oleObj>
              </mc:Choice>
              <mc:Fallback>
                <p:oleObj name="Equation" r:id="rId15" imgW="4495800" imgH="571500" progId="Equation.3">
                  <p:embed/>
                  <p:pic>
                    <p:nvPicPr>
                      <p:cNvPr id="0" name="Picture 30"/>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304800" y="4572000"/>
                        <a:ext cx="44958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11" name="Object 1031"/>
          <p:cNvGraphicFramePr>
            <a:graphicFrameLocks noChangeAspect="1"/>
          </p:cNvGraphicFramePr>
          <p:nvPr/>
        </p:nvGraphicFramePr>
        <p:xfrm>
          <a:off x="4876800" y="4648200"/>
          <a:ext cx="1168400" cy="292100"/>
        </p:xfrm>
        <a:graphic>
          <a:graphicData uri="http://schemas.openxmlformats.org/presentationml/2006/ole">
            <mc:AlternateContent xmlns:mc="http://schemas.openxmlformats.org/markup-compatibility/2006">
              <mc:Choice xmlns:v="urn:schemas-microsoft-com:vml" Requires="v">
                <p:oleObj spid="_x0000_s9313" name="Equation" r:id="rId17" imgW="1167893" imgH="291973" progId="Equation.3">
                  <p:embed/>
                </p:oleObj>
              </mc:Choice>
              <mc:Fallback>
                <p:oleObj name="Equation" r:id="rId17" imgW="1167893" imgH="291973" progId="Equation.3">
                  <p:embed/>
                  <p:pic>
                    <p:nvPicPr>
                      <p:cNvPr id="0" name="Picture 31"/>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4876800" y="4648200"/>
                        <a:ext cx="11684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12" name="Object 1032"/>
          <p:cNvGraphicFramePr>
            <a:graphicFrameLocks noChangeAspect="1"/>
          </p:cNvGraphicFramePr>
          <p:nvPr/>
        </p:nvGraphicFramePr>
        <p:xfrm>
          <a:off x="304800" y="5257800"/>
          <a:ext cx="4610100" cy="952500"/>
        </p:xfrm>
        <a:graphic>
          <a:graphicData uri="http://schemas.openxmlformats.org/presentationml/2006/ole">
            <mc:AlternateContent xmlns:mc="http://schemas.openxmlformats.org/markup-compatibility/2006">
              <mc:Choice xmlns:v="urn:schemas-microsoft-com:vml" Requires="v">
                <p:oleObj spid="_x0000_s9314" name="Equation" r:id="rId19" imgW="4610100" imgH="952500" progId="Equation.3">
                  <p:embed/>
                </p:oleObj>
              </mc:Choice>
              <mc:Fallback>
                <p:oleObj name="Equation" r:id="rId19" imgW="4610100" imgH="952500" progId="Equation.3">
                  <p:embed/>
                  <p:pic>
                    <p:nvPicPr>
                      <p:cNvPr id="0" name="Picture 32"/>
                      <p:cNvPicPr>
                        <a:picLocks noChangeAspect="1" noChangeArrowheads="1"/>
                      </p:cNvPicPr>
                      <p:nvPr/>
                    </p:nvPicPr>
                    <p:blipFill>
                      <a:blip r:embed="rId20">
                        <a:lum bright="100000"/>
                        <a:extLst>
                          <a:ext uri="{28A0092B-C50C-407E-A947-70E740481C1C}">
                            <a14:useLocalDpi xmlns:a14="http://schemas.microsoft.com/office/drawing/2010/main" val="0"/>
                          </a:ext>
                        </a:extLst>
                      </a:blip>
                      <a:srcRect/>
                      <a:stretch>
                        <a:fillRect/>
                      </a:stretch>
                    </p:blipFill>
                    <p:spPr bwMode="auto">
                      <a:xfrm>
                        <a:off x="304800" y="5257800"/>
                        <a:ext cx="46101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13" name="Object 1033"/>
          <p:cNvGraphicFramePr>
            <a:graphicFrameLocks noChangeAspect="1"/>
          </p:cNvGraphicFramePr>
          <p:nvPr/>
        </p:nvGraphicFramePr>
        <p:xfrm>
          <a:off x="4953000" y="5486400"/>
          <a:ext cx="2439988" cy="493713"/>
        </p:xfrm>
        <a:graphic>
          <a:graphicData uri="http://schemas.openxmlformats.org/presentationml/2006/ole">
            <mc:AlternateContent xmlns:mc="http://schemas.openxmlformats.org/markup-compatibility/2006">
              <mc:Choice xmlns:v="urn:schemas-microsoft-com:vml" Requires="v">
                <p:oleObj spid="_x0000_s9315" name="Equation" r:id="rId21" imgW="1079032" imgH="215806" progId="Equation.3">
                  <p:embed/>
                </p:oleObj>
              </mc:Choice>
              <mc:Fallback>
                <p:oleObj name="Equation" r:id="rId21" imgW="1079032" imgH="215806" progId="Equation.3">
                  <p:embed/>
                  <p:pic>
                    <p:nvPicPr>
                      <p:cNvPr id="0" name="Picture 33"/>
                      <p:cNvPicPr>
                        <a:picLocks noChangeAspect="1" noChangeArrowheads="1"/>
                      </p:cNvPicPr>
                      <p:nvPr/>
                    </p:nvPicPr>
                    <p:blipFill>
                      <a:blip r:embed="rId22">
                        <a:lum bright="100000"/>
                        <a:extLst>
                          <a:ext uri="{28A0092B-C50C-407E-A947-70E740481C1C}">
                            <a14:useLocalDpi xmlns:a14="http://schemas.microsoft.com/office/drawing/2010/main" val="0"/>
                          </a:ext>
                        </a:extLst>
                      </a:blip>
                      <a:srcRect/>
                      <a:stretch>
                        <a:fillRect/>
                      </a:stretch>
                    </p:blipFill>
                    <p:spPr bwMode="auto">
                      <a:xfrm>
                        <a:off x="4953000" y="5486400"/>
                        <a:ext cx="2439988"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14" name="Object 1034"/>
          <p:cNvGraphicFramePr>
            <a:graphicFrameLocks noChangeAspect="1"/>
          </p:cNvGraphicFramePr>
          <p:nvPr/>
        </p:nvGraphicFramePr>
        <p:xfrm>
          <a:off x="381000" y="914400"/>
          <a:ext cx="5791200" cy="958850"/>
        </p:xfrm>
        <a:graphic>
          <a:graphicData uri="http://schemas.openxmlformats.org/presentationml/2006/ole">
            <mc:AlternateContent xmlns:mc="http://schemas.openxmlformats.org/markup-compatibility/2006">
              <mc:Choice xmlns:v="urn:schemas-microsoft-com:vml" Requires="v">
                <p:oleObj spid="_x0000_s9316" name="Equation" r:id="rId23" imgW="80821080" imgH="13398480" progId="Equation.3">
                  <p:embed/>
                </p:oleObj>
              </mc:Choice>
              <mc:Fallback>
                <p:oleObj name="Equation" r:id="rId23" imgW="80821080" imgH="13398480" progId="Equation.3">
                  <p:embed/>
                  <p:pic>
                    <p:nvPicPr>
                      <p:cNvPr id="0" name="Picture 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1000" y="914400"/>
                        <a:ext cx="5791200"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38" name="Text Box 34"/>
          <p:cNvSpPr txBox="1">
            <a:spLocks noChangeArrowheads="1"/>
          </p:cNvSpPr>
          <p:nvPr/>
        </p:nvSpPr>
        <p:spPr bwMode="auto">
          <a:xfrm>
            <a:off x="365125" y="2711450"/>
            <a:ext cx="1970088" cy="519113"/>
          </a:xfrm>
          <a:prstGeom prst="rect">
            <a:avLst/>
          </a:prstGeom>
          <a:noFill/>
          <a:ln w="9525">
            <a:noFill/>
            <a:miter lim="800000"/>
            <a:headEnd/>
            <a:tailEnd/>
          </a:ln>
        </p:spPr>
        <p:txBody>
          <a:bodyPr wrap="none">
            <a:spAutoFit/>
          </a:bodyPr>
          <a:lstStyle/>
          <a:p>
            <a:r>
              <a:rPr lang="zh-CN" altLang="en-US"/>
              <a:t>的部分和为</a:t>
            </a:r>
          </a:p>
        </p:txBody>
      </p:sp>
      <p:sp>
        <p:nvSpPr>
          <p:cNvPr id="72739" name="Rectangle 35"/>
          <p:cNvSpPr>
            <a:spLocks noChangeArrowheads="1"/>
          </p:cNvSpPr>
          <p:nvPr/>
        </p:nvSpPr>
        <p:spPr bwMode="auto">
          <a:xfrm>
            <a:off x="228600" y="6172200"/>
            <a:ext cx="5984875" cy="519113"/>
          </a:xfrm>
          <a:prstGeom prst="rect">
            <a:avLst/>
          </a:prstGeom>
          <a:noFill/>
          <a:ln w="9525">
            <a:noFill/>
            <a:miter lim="800000"/>
            <a:headEnd/>
            <a:tailEnd/>
          </a:ln>
        </p:spPr>
        <p:txBody>
          <a:bodyPr wrap="none">
            <a:spAutoFit/>
          </a:bodyPr>
          <a:lstStyle/>
          <a:p>
            <a:pPr>
              <a:spcBef>
                <a:spcPct val="50000"/>
              </a:spcBef>
            </a:pPr>
            <a:r>
              <a:rPr lang="zh-CN" altLang="en-US"/>
              <a:t>即</a:t>
            </a:r>
            <a:r>
              <a:rPr lang="en-US" altLang="zh-CN"/>
              <a:t>,</a:t>
            </a:r>
            <a:r>
              <a:rPr lang="en-US" altLang="zh-CN" b="0"/>
              <a:t>  </a:t>
            </a:r>
            <a:r>
              <a:rPr lang="zh-CN" altLang="en-US">
                <a:solidFill>
                  <a:srgbClr val="00FFFF"/>
                </a:solidFill>
              </a:rPr>
              <a:t>两个收敛级数可逐项相加或相减</a:t>
            </a:r>
            <a:r>
              <a:rPr lang="zh-CN" altLang="en-US" b="0"/>
              <a:t> </a:t>
            </a: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8304"/>
                                        </p:tgtEl>
                                        <p:attrNameLst>
                                          <p:attrName>style.visibility</p:attrName>
                                        </p:attrNameLst>
                                      </p:cBhvr>
                                      <p:to>
                                        <p:strVal val="visible"/>
                                      </p:to>
                                    </p:set>
                                    <p:animEffect transition="in" filter="wipe(left)">
                                      <p:cBhvr>
                                        <p:cTn id="7" dur="500"/>
                                        <p:tgtEl>
                                          <p:spTgt spid="983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8314"/>
                                        </p:tgtEl>
                                        <p:attrNameLst>
                                          <p:attrName>style.visibility</p:attrName>
                                        </p:attrNameLst>
                                      </p:cBhvr>
                                      <p:to>
                                        <p:strVal val="visible"/>
                                      </p:to>
                                    </p:set>
                                    <p:animEffect transition="in" filter="wipe(left)">
                                      <p:cBhvr>
                                        <p:cTn id="12" dur="500"/>
                                        <p:tgtEl>
                                          <p:spTgt spid="983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727"/>
                                        </p:tgtEl>
                                        <p:attrNameLst>
                                          <p:attrName>style.visibility</p:attrName>
                                        </p:attrNameLst>
                                      </p:cBhvr>
                                      <p:to>
                                        <p:strVal val="visible"/>
                                      </p:to>
                                    </p:set>
                                    <p:animEffect transition="in" filter="wipe(left)">
                                      <p:cBhvr>
                                        <p:cTn id="17" dur="500"/>
                                        <p:tgtEl>
                                          <p:spTgt spid="727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8305"/>
                                        </p:tgtEl>
                                        <p:attrNameLst>
                                          <p:attrName>style.visibility</p:attrName>
                                        </p:attrNameLst>
                                      </p:cBhvr>
                                      <p:to>
                                        <p:strVal val="visible"/>
                                      </p:to>
                                    </p:set>
                                    <p:animEffect transition="in" filter="wipe(left)">
                                      <p:cBhvr>
                                        <p:cTn id="22" dur="500"/>
                                        <p:tgtEl>
                                          <p:spTgt spid="983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8306"/>
                                        </p:tgtEl>
                                        <p:attrNameLst>
                                          <p:attrName>style.visibility</p:attrName>
                                        </p:attrNameLst>
                                      </p:cBhvr>
                                      <p:to>
                                        <p:strVal val="visible"/>
                                      </p:to>
                                    </p:set>
                                    <p:animEffect transition="in" filter="wipe(left)">
                                      <p:cBhvr>
                                        <p:cTn id="27" dur="500"/>
                                        <p:tgtEl>
                                          <p:spTgt spid="983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2738"/>
                                        </p:tgtEl>
                                        <p:attrNameLst>
                                          <p:attrName>style.visibility</p:attrName>
                                        </p:attrNameLst>
                                      </p:cBhvr>
                                      <p:to>
                                        <p:strVal val="visible"/>
                                      </p:to>
                                    </p:set>
                                    <p:animEffect transition="in" filter="wipe(left)">
                                      <p:cBhvr>
                                        <p:cTn id="32" dur="500"/>
                                        <p:tgtEl>
                                          <p:spTgt spid="7273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8307"/>
                                        </p:tgtEl>
                                        <p:attrNameLst>
                                          <p:attrName>style.visibility</p:attrName>
                                        </p:attrNameLst>
                                      </p:cBhvr>
                                      <p:to>
                                        <p:strVal val="visible"/>
                                      </p:to>
                                    </p:set>
                                    <p:animEffect transition="in" filter="wipe(left)">
                                      <p:cBhvr>
                                        <p:cTn id="37" dur="500"/>
                                        <p:tgtEl>
                                          <p:spTgt spid="9830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8308"/>
                                        </p:tgtEl>
                                        <p:attrNameLst>
                                          <p:attrName>style.visibility</p:attrName>
                                        </p:attrNameLst>
                                      </p:cBhvr>
                                      <p:to>
                                        <p:strVal val="visible"/>
                                      </p:to>
                                    </p:set>
                                    <p:animEffect transition="in" filter="wipe(left)">
                                      <p:cBhvr>
                                        <p:cTn id="42" dur="500"/>
                                        <p:tgtEl>
                                          <p:spTgt spid="9830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8309"/>
                                        </p:tgtEl>
                                        <p:attrNameLst>
                                          <p:attrName>style.visibility</p:attrName>
                                        </p:attrNameLst>
                                      </p:cBhvr>
                                      <p:to>
                                        <p:strVal val="visible"/>
                                      </p:to>
                                    </p:set>
                                    <p:animEffect transition="in" filter="wipe(left)">
                                      <p:cBhvr>
                                        <p:cTn id="47" dur="500"/>
                                        <p:tgtEl>
                                          <p:spTgt spid="9830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8310"/>
                                        </p:tgtEl>
                                        <p:attrNameLst>
                                          <p:attrName>style.visibility</p:attrName>
                                        </p:attrNameLst>
                                      </p:cBhvr>
                                      <p:to>
                                        <p:strVal val="visible"/>
                                      </p:to>
                                    </p:set>
                                    <p:animEffect transition="in" filter="wipe(left)">
                                      <p:cBhvr>
                                        <p:cTn id="52" dur="500"/>
                                        <p:tgtEl>
                                          <p:spTgt spid="983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8311"/>
                                        </p:tgtEl>
                                        <p:attrNameLst>
                                          <p:attrName>style.visibility</p:attrName>
                                        </p:attrNameLst>
                                      </p:cBhvr>
                                      <p:to>
                                        <p:strVal val="visible"/>
                                      </p:to>
                                    </p:set>
                                    <p:animEffect transition="in" filter="wipe(left)">
                                      <p:cBhvr>
                                        <p:cTn id="57" dur="500"/>
                                        <p:tgtEl>
                                          <p:spTgt spid="9831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8312"/>
                                        </p:tgtEl>
                                        <p:attrNameLst>
                                          <p:attrName>style.visibility</p:attrName>
                                        </p:attrNameLst>
                                      </p:cBhvr>
                                      <p:to>
                                        <p:strVal val="visible"/>
                                      </p:to>
                                    </p:set>
                                    <p:animEffect transition="in" filter="wipe(left)">
                                      <p:cBhvr>
                                        <p:cTn id="62" dur="500"/>
                                        <p:tgtEl>
                                          <p:spTgt spid="9831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98313"/>
                                        </p:tgtEl>
                                        <p:attrNameLst>
                                          <p:attrName>style.visibility</p:attrName>
                                        </p:attrNameLst>
                                      </p:cBhvr>
                                      <p:to>
                                        <p:strVal val="visible"/>
                                      </p:to>
                                    </p:set>
                                    <p:animEffect transition="in" filter="wipe(left)">
                                      <p:cBhvr>
                                        <p:cTn id="67" dur="500"/>
                                        <p:tgtEl>
                                          <p:spTgt spid="9831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2739"/>
                                        </p:tgtEl>
                                        <p:attrNameLst>
                                          <p:attrName>style.visibility</p:attrName>
                                        </p:attrNameLst>
                                      </p:cBhvr>
                                      <p:to>
                                        <p:strVal val="visible"/>
                                      </p:to>
                                    </p:set>
                                    <p:animEffect transition="in" filter="wipe(left)">
                                      <p:cBhvr>
                                        <p:cTn id="72" dur="500"/>
                                        <p:tgtEl>
                                          <p:spTgt spid="72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27" grpId="0" autoUpdateAnimBg="0"/>
      <p:bldP spid="72738" grpId="0" autoUpdateAnimBg="0"/>
      <p:bldP spid="7273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9" name="Text Box 41"/>
          <p:cNvSpPr txBox="1">
            <a:spLocks noChangeArrowheads="1"/>
          </p:cNvSpPr>
          <p:nvPr/>
        </p:nvSpPr>
        <p:spPr bwMode="auto">
          <a:xfrm>
            <a:off x="609600" y="381000"/>
            <a:ext cx="8077200" cy="947738"/>
          </a:xfrm>
          <a:prstGeom prst="rect">
            <a:avLst/>
          </a:prstGeom>
          <a:noFill/>
          <a:ln w="9525">
            <a:noFill/>
            <a:miter lim="800000"/>
            <a:headEnd/>
            <a:tailEnd/>
          </a:ln>
        </p:spPr>
        <p:txBody>
          <a:bodyPr>
            <a:spAutoFit/>
          </a:bodyPr>
          <a:lstStyle/>
          <a:p>
            <a:pPr>
              <a:lnSpc>
                <a:spcPct val="75000"/>
              </a:lnSpc>
              <a:spcBef>
                <a:spcPct val="50000"/>
              </a:spcBef>
            </a:pPr>
            <a:r>
              <a:rPr lang="zh-CN" altLang="en-GB"/>
              <a:t>            在级数中去掉、加上或改变</a:t>
            </a:r>
            <a:r>
              <a:rPr lang="zh-CN" altLang="en-GB">
                <a:solidFill>
                  <a:srgbClr val="00FFFF"/>
                </a:solidFill>
              </a:rPr>
              <a:t>有限</a:t>
            </a:r>
            <a:r>
              <a:rPr lang="zh-CN" altLang="en-GB"/>
              <a:t>项，不会</a:t>
            </a:r>
          </a:p>
          <a:p>
            <a:pPr>
              <a:lnSpc>
                <a:spcPct val="75000"/>
              </a:lnSpc>
              <a:spcBef>
                <a:spcPct val="50000"/>
              </a:spcBef>
            </a:pPr>
            <a:r>
              <a:rPr lang="zh-CN" altLang="en-GB"/>
              <a:t>改变原级数的敛散性．</a:t>
            </a:r>
            <a:endParaRPr lang="zh-CN" altLang="en-US"/>
          </a:p>
        </p:txBody>
      </p:sp>
      <p:sp>
        <p:nvSpPr>
          <p:cNvPr id="10250" name="Rectangle 42"/>
          <p:cNvSpPr>
            <a:spLocks noGrp="1" noChangeArrowheads="1"/>
          </p:cNvSpPr>
          <p:nvPr>
            <p:ph type="title"/>
          </p:nvPr>
        </p:nvSpPr>
        <p:spPr>
          <a:xfrm>
            <a:off x="228600" y="304800"/>
            <a:ext cx="1524000" cy="533400"/>
          </a:xfrm>
        </p:spPr>
        <p:txBody>
          <a:bodyPr/>
          <a:lstStyle/>
          <a:p>
            <a:pPr eaLnBrk="1" hangingPunct="1"/>
            <a:r>
              <a:rPr lang="zh-CN" altLang="en-US" sz="2800" b="1" smtClean="0">
                <a:solidFill>
                  <a:srgbClr val="00FFFF"/>
                </a:solidFill>
                <a:ea typeface="楷体_GB2312" pitchFamily="49" charset="-122"/>
              </a:rPr>
              <a:t>性质</a:t>
            </a:r>
            <a:r>
              <a:rPr lang="en-US" altLang="zh-CN" sz="2800" b="1" smtClean="0">
                <a:solidFill>
                  <a:srgbClr val="00FFFF"/>
                </a:solidFill>
                <a:ea typeface="楷体_GB2312" pitchFamily="49" charset="-122"/>
              </a:rPr>
              <a:t>3 </a:t>
            </a:r>
            <a:endParaRPr lang="en-US" altLang="zh-CN" smtClean="0">
              <a:solidFill>
                <a:srgbClr val="00FFFF"/>
              </a:solidFill>
            </a:endParaRPr>
          </a:p>
        </p:txBody>
      </p:sp>
      <p:sp>
        <p:nvSpPr>
          <p:cNvPr id="12331" name="Text Box 43"/>
          <p:cNvSpPr txBox="1">
            <a:spLocks noChangeArrowheads="1"/>
          </p:cNvSpPr>
          <p:nvPr/>
        </p:nvSpPr>
        <p:spPr bwMode="auto">
          <a:xfrm>
            <a:off x="304800" y="1295400"/>
            <a:ext cx="8305800" cy="1117600"/>
          </a:xfrm>
          <a:prstGeom prst="rect">
            <a:avLst/>
          </a:prstGeom>
          <a:noFill/>
          <a:ln w="9525">
            <a:noFill/>
            <a:miter lim="800000"/>
            <a:headEnd/>
            <a:tailEnd/>
          </a:ln>
        </p:spPr>
        <p:txBody>
          <a:bodyPr>
            <a:spAutoFit/>
          </a:bodyPr>
          <a:lstStyle/>
          <a:p>
            <a:pPr>
              <a:lnSpc>
                <a:spcPct val="120000"/>
              </a:lnSpc>
            </a:pPr>
            <a:r>
              <a:rPr lang="zh-CN" altLang="en-US" dirty="0"/>
              <a:t>证</a:t>
            </a:r>
            <a:r>
              <a:rPr lang="en-US" altLang="zh-CN" dirty="0"/>
              <a:t>:  </a:t>
            </a:r>
            <a:r>
              <a:rPr lang="zh-CN" altLang="en-US" dirty="0" smtClean="0"/>
              <a:t>即证明 </a:t>
            </a:r>
            <a:r>
              <a:rPr lang="zh-CN" altLang="en-US" dirty="0"/>
              <a:t>“ 在级数</a:t>
            </a:r>
            <a:r>
              <a:rPr lang="zh-CN" altLang="en-US" dirty="0" smtClean="0"/>
              <a:t>前面去掉、加上或</a:t>
            </a:r>
            <a:r>
              <a:rPr lang="zh-CN" altLang="en-US" dirty="0"/>
              <a:t>改变有限项</a:t>
            </a:r>
            <a:r>
              <a:rPr lang="en-US" altLang="zh-CN" dirty="0"/>
              <a:t>,  </a:t>
            </a:r>
            <a:r>
              <a:rPr lang="zh-CN" altLang="en-US" dirty="0"/>
              <a:t>产生的新级数的</a:t>
            </a:r>
            <a:r>
              <a:rPr lang="zh-CN" altLang="en-GB" dirty="0"/>
              <a:t>敛散性不变 ” .</a:t>
            </a:r>
            <a:endParaRPr lang="en-US" altLang="zh-CN" dirty="0"/>
          </a:p>
        </p:txBody>
      </p:sp>
      <p:graphicFrame>
        <p:nvGraphicFramePr>
          <p:cNvPr id="12334" name="Object 46"/>
          <p:cNvGraphicFramePr>
            <a:graphicFrameLocks noChangeAspect="1"/>
          </p:cNvGraphicFramePr>
          <p:nvPr/>
        </p:nvGraphicFramePr>
        <p:xfrm>
          <a:off x="549275" y="3057525"/>
          <a:ext cx="5334000" cy="952500"/>
        </p:xfrm>
        <a:graphic>
          <a:graphicData uri="http://schemas.openxmlformats.org/presentationml/2006/ole">
            <mc:AlternateContent xmlns:mc="http://schemas.openxmlformats.org/markup-compatibility/2006">
              <mc:Choice xmlns:v="urn:schemas-microsoft-com:vml" Requires="v">
                <p:oleObj spid="_x0000_s10298" name="Equation" r:id="rId3" imgW="170591400" imgH="30467160" progId="Equation.3">
                  <p:embed/>
                </p:oleObj>
              </mc:Choice>
              <mc:Fallback>
                <p:oleObj name="Equation" r:id="rId3" imgW="170591400" imgH="30467160" progId="Equation.3">
                  <p:embed/>
                  <p:pic>
                    <p:nvPicPr>
                      <p:cNvPr id="0" name="Picture 16"/>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549275" y="3057525"/>
                        <a:ext cx="53340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35" name="Text Box 47"/>
          <p:cNvSpPr txBox="1">
            <a:spLocks noChangeArrowheads="1"/>
          </p:cNvSpPr>
          <p:nvPr/>
        </p:nvSpPr>
        <p:spPr bwMode="auto">
          <a:xfrm>
            <a:off x="6019800" y="3276600"/>
            <a:ext cx="2362200" cy="519113"/>
          </a:xfrm>
          <a:prstGeom prst="rect">
            <a:avLst/>
          </a:prstGeom>
          <a:noFill/>
          <a:ln w="9525">
            <a:noFill/>
            <a:miter lim="800000"/>
            <a:headEnd/>
            <a:tailEnd/>
          </a:ln>
        </p:spPr>
        <p:txBody>
          <a:bodyPr>
            <a:spAutoFit/>
          </a:bodyPr>
          <a:lstStyle/>
          <a:p>
            <a:pPr>
              <a:spcBef>
                <a:spcPct val="50000"/>
              </a:spcBef>
            </a:pPr>
            <a:r>
              <a:rPr lang="zh-CN" altLang="en-US"/>
              <a:t>它的部分和为</a:t>
            </a:r>
          </a:p>
        </p:txBody>
      </p:sp>
      <p:graphicFrame>
        <p:nvGraphicFramePr>
          <p:cNvPr id="12336" name="Object 48"/>
          <p:cNvGraphicFramePr>
            <a:graphicFrameLocks noChangeAspect="1"/>
          </p:cNvGraphicFramePr>
          <p:nvPr/>
        </p:nvGraphicFramePr>
        <p:xfrm>
          <a:off x="396875" y="4124325"/>
          <a:ext cx="3898900" cy="431800"/>
        </p:xfrm>
        <a:graphic>
          <a:graphicData uri="http://schemas.openxmlformats.org/presentationml/2006/ole">
            <mc:AlternateContent xmlns:mc="http://schemas.openxmlformats.org/markup-compatibility/2006">
              <mc:Choice xmlns:v="urn:schemas-microsoft-com:vml" Requires="v">
                <p:oleObj spid="_x0000_s10299" name="Equation" r:id="rId5" imgW="124690680" imgH="13804920" progId="Equation.3">
                  <p:embed/>
                </p:oleObj>
              </mc:Choice>
              <mc:Fallback>
                <p:oleObj name="Equation" r:id="rId5" imgW="124690680" imgH="13804920" progId="Equation.3">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875" y="4124325"/>
                        <a:ext cx="38989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37" name="Object 49"/>
          <p:cNvGraphicFramePr>
            <a:graphicFrameLocks noChangeAspect="1"/>
          </p:cNvGraphicFramePr>
          <p:nvPr/>
        </p:nvGraphicFramePr>
        <p:xfrm>
          <a:off x="4359275" y="4124325"/>
          <a:ext cx="1638300" cy="431800"/>
        </p:xfrm>
        <a:graphic>
          <a:graphicData uri="http://schemas.openxmlformats.org/presentationml/2006/ole">
            <mc:AlternateContent xmlns:mc="http://schemas.openxmlformats.org/markup-compatibility/2006">
              <mc:Choice xmlns:v="urn:schemas-microsoft-com:vml" Requires="v">
                <p:oleObj spid="_x0000_s10300" name="Equation" r:id="rId7" imgW="52387200" imgH="13804920" progId="Equation.3">
                  <p:embed/>
                </p:oleObj>
              </mc:Choice>
              <mc:Fallback>
                <p:oleObj name="Equation" r:id="rId7" imgW="52387200" imgH="13804920" progId="Equation.3">
                  <p:embed/>
                  <p:pic>
                    <p:nvPicPr>
                      <p:cNvPr id="0"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9275" y="4124325"/>
                        <a:ext cx="16383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39" name="Object 51"/>
          <p:cNvGraphicFramePr>
            <a:graphicFrameLocks noChangeAspect="1"/>
          </p:cNvGraphicFramePr>
          <p:nvPr/>
        </p:nvGraphicFramePr>
        <p:xfrm>
          <a:off x="6188075" y="4124325"/>
          <a:ext cx="1905000" cy="431800"/>
        </p:xfrm>
        <a:graphic>
          <a:graphicData uri="http://schemas.openxmlformats.org/presentationml/2006/ole">
            <mc:AlternateContent xmlns:mc="http://schemas.openxmlformats.org/markup-compatibility/2006">
              <mc:Choice xmlns:v="urn:schemas-microsoft-com:vml" Requires="v">
                <p:oleObj spid="_x0000_s10301" name="Equation" r:id="rId9" imgW="57667680" imgH="13804920" progId="Equation.3">
                  <p:embed/>
                </p:oleObj>
              </mc:Choice>
              <mc:Fallback>
                <p:oleObj name="Equation" r:id="rId9" imgW="57667680" imgH="13804920" progId="Equation.3">
                  <p:embed/>
                  <p:pic>
                    <p:nvPicPr>
                      <p:cNvPr id="0" name="Picture 19"/>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6188075" y="4124325"/>
                        <a:ext cx="19050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40" name="Text Box 52"/>
          <p:cNvSpPr txBox="1">
            <a:spLocks noChangeArrowheads="1"/>
          </p:cNvSpPr>
          <p:nvPr/>
        </p:nvSpPr>
        <p:spPr bwMode="auto">
          <a:xfrm>
            <a:off x="5045075" y="4810125"/>
            <a:ext cx="3559175" cy="519113"/>
          </a:xfrm>
          <a:prstGeom prst="rect">
            <a:avLst/>
          </a:prstGeom>
          <a:noFill/>
          <a:ln w="9525">
            <a:noFill/>
            <a:miter lim="800000"/>
            <a:headEnd/>
            <a:tailEnd/>
          </a:ln>
        </p:spPr>
        <p:txBody>
          <a:bodyPr>
            <a:spAutoFit/>
          </a:bodyPr>
          <a:lstStyle/>
          <a:p>
            <a:pPr>
              <a:spcBef>
                <a:spcPct val="50000"/>
              </a:spcBef>
            </a:pPr>
            <a:r>
              <a:rPr lang="zh-CN" altLang="en-US"/>
              <a:t>故两级数敛散性同．</a:t>
            </a:r>
          </a:p>
        </p:txBody>
      </p:sp>
      <p:sp>
        <p:nvSpPr>
          <p:cNvPr id="12341" name="Text Box 53"/>
          <p:cNvSpPr txBox="1">
            <a:spLocks noChangeArrowheads="1"/>
          </p:cNvSpPr>
          <p:nvPr/>
        </p:nvSpPr>
        <p:spPr bwMode="auto">
          <a:xfrm>
            <a:off x="6172200" y="2514600"/>
            <a:ext cx="2133600" cy="519113"/>
          </a:xfrm>
          <a:prstGeom prst="rect">
            <a:avLst/>
          </a:prstGeom>
          <a:noFill/>
          <a:ln w="9525">
            <a:noFill/>
            <a:miter lim="800000"/>
            <a:headEnd/>
            <a:tailEnd/>
          </a:ln>
        </p:spPr>
        <p:txBody>
          <a:bodyPr>
            <a:spAutoFit/>
          </a:bodyPr>
          <a:lstStyle/>
          <a:p>
            <a:pPr>
              <a:spcBef>
                <a:spcPct val="50000"/>
              </a:spcBef>
            </a:pPr>
            <a:r>
              <a:rPr lang="zh-CN" altLang="en-US"/>
              <a:t>得到新级数</a:t>
            </a:r>
          </a:p>
        </p:txBody>
      </p:sp>
      <p:grpSp>
        <p:nvGrpSpPr>
          <p:cNvPr id="2" name="Group 59"/>
          <p:cNvGrpSpPr>
            <a:grpSpLocks/>
          </p:cNvGrpSpPr>
          <p:nvPr/>
        </p:nvGrpSpPr>
        <p:grpSpPr bwMode="auto">
          <a:xfrm>
            <a:off x="457200" y="2362200"/>
            <a:ext cx="5476875" cy="952500"/>
            <a:chOff x="288" y="1446"/>
            <a:chExt cx="3450" cy="600"/>
          </a:xfrm>
        </p:grpSpPr>
        <p:graphicFrame>
          <p:nvGraphicFramePr>
            <p:cNvPr id="10248" name="Object 54"/>
            <p:cNvGraphicFramePr>
              <a:graphicFrameLocks noChangeAspect="1"/>
            </p:cNvGraphicFramePr>
            <p:nvPr/>
          </p:nvGraphicFramePr>
          <p:xfrm>
            <a:off x="1018" y="1446"/>
            <a:ext cx="2720" cy="600"/>
          </p:xfrm>
          <a:graphic>
            <a:graphicData uri="http://schemas.openxmlformats.org/presentationml/2006/ole">
              <mc:AlternateContent xmlns:mc="http://schemas.openxmlformats.org/markup-compatibility/2006">
                <mc:Choice xmlns:v="urn:schemas-microsoft-com:vml" Requires="v">
                  <p:oleObj spid="_x0000_s10302" name="Equation" r:id="rId11" imgW="138095280" imgH="30467160" progId="Equation.3">
                    <p:embed/>
                  </p:oleObj>
                </mc:Choice>
                <mc:Fallback>
                  <p:oleObj name="Equation" r:id="rId11" imgW="138095280" imgH="30467160" progId="Equation.3">
                    <p:embed/>
                    <p:pic>
                      <p:nvPicPr>
                        <p:cNvPr id="0" name="Picture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8" y="1446"/>
                          <a:ext cx="2720" cy="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8" name="Text Box 55"/>
            <p:cNvSpPr txBox="1">
              <a:spLocks noChangeArrowheads="1"/>
            </p:cNvSpPr>
            <p:nvPr/>
          </p:nvSpPr>
          <p:spPr bwMode="auto">
            <a:xfrm>
              <a:off x="288" y="1536"/>
              <a:ext cx="791" cy="327"/>
            </a:xfrm>
            <a:prstGeom prst="rect">
              <a:avLst/>
            </a:prstGeom>
            <a:noFill/>
            <a:ln w="9525">
              <a:noFill/>
              <a:miter lim="800000"/>
              <a:headEnd/>
              <a:tailEnd/>
            </a:ln>
          </p:spPr>
          <p:txBody>
            <a:bodyPr wrap="none">
              <a:spAutoFit/>
            </a:bodyPr>
            <a:lstStyle/>
            <a:p>
              <a:r>
                <a:rPr lang="zh-CN" altLang="en-US"/>
                <a:t>不妨设</a:t>
              </a:r>
            </a:p>
          </p:txBody>
        </p:sp>
      </p:grpSp>
      <p:sp>
        <p:nvSpPr>
          <p:cNvPr id="12344" name="Text Box 56"/>
          <p:cNvSpPr txBox="1">
            <a:spLocks noChangeArrowheads="1"/>
          </p:cNvSpPr>
          <p:nvPr/>
        </p:nvSpPr>
        <p:spPr bwMode="auto">
          <a:xfrm>
            <a:off x="320675" y="5495925"/>
            <a:ext cx="4800600" cy="519113"/>
          </a:xfrm>
          <a:prstGeom prst="rect">
            <a:avLst/>
          </a:prstGeom>
          <a:noFill/>
          <a:ln w="9525">
            <a:noFill/>
            <a:miter lim="800000"/>
            <a:headEnd/>
            <a:tailEnd/>
          </a:ln>
        </p:spPr>
        <p:txBody>
          <a:bodyPr>
            <a:spAutoFit/>
          </a:bodyPr>
          <a:lstStyle/>
          <a:p>
            <a:pPr>
              <a:spcBef>
                <a:spcPct val="50000"/>
              </a:spcBef>
            </a:pPr>
            <a:r>
              <a:rPr lang="zh-CN" altLang="en-US"/>
              <a:t>当级数收敛时</a:t>
            </a:r>
            <a:r>
              <a:rPr lang="en-US" altLang="zh-CN"/>
              <a:t>,  </a:t>
            </a:r>
            <a:r>
              <a:rPr lang="zh-CN" altLang="en-US"/>
              <a:t>其和的关系为</a:t>
            </a:r>
          </a:p>
        </p:txBody>
      </p:sp>
      <p:graphicFrame>
        <p:nvGraphicFramePr>
          <p:cNvPr id="12345" name="Object 57"/>
          <p:cNvGraphicFramePr>
            <a:graphicFrameLocks noChangeAspect="1"/>
          </p:cNvGraphicFramePr>
          <p:nvPr/>
        </p:nvGraphicFramePr>
        <p:xfrm>
          <a:off x="5089540" y="5568495"/>
          <a:ext cx="1625600" cy="431800"/>
        </p:xfrm>
        <a:graphic>
          <a:graphicData uri="http://schemas.openxmlformats.org/presentationml/2006/ole">
            <mc:AlternateContent xmlns:mc="http://schemas.openxmlformats.org/markup-compatibility/2006">
              <mc:Choice xmlns:v="urn:schemas-microsoft-com:vml" Requires="v">
                <p:oleObj spid="_x0000_s10303" name="Equation" r:id="rId13" imgW="51980760" imgH="13804920" progId="Equation.3">
                  <p:embed/>
                </p:oleObj>
              </mc:Choice>
              <mc:Fallback>
                <p:oleObj name="Equation" r:id="rId13" imgW="51980760" imgH="13804920" progId="Equation.3">
                  <p:embed/>
                  <p:pic>
                    <p:nvPicPr>
                      <p:cNvPr id="0" name="Picture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89540" y="5568495"/>
                        <a:ext cx="1625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46" name="Text Box 58"/>
          <p:cNvSpPr txBox="1">
            <a:spLocks noChangeArrowheads="1"/>
          </p:cNvSpPr>
          <p:nvPr/>
        </p:nvSpPr>
        <p:spPr bwMode="auto">
          <a:xfrm>
            <a:off x="457200" y="6096000"/>
            <a:ext cx="5715000" cy="519113"/>
          </a:xfrm>
          <a:prstGeom prst="rect">
            <a:avLst/>
          </a:prstGeom>
          <a:noFill/>
          <a:ln w="9525">
            <a:noFill/>
            <a:miter lim="800000"/>
            <a:headEnd/>
            <a:tailEnd/>
          </a:ln>
        </p:spPr>
        <p:txBody>
          <a:bodyPr>
            <a:spAutoFit/>
          </a:bodyPr>
          <a:lstStyle/>
          <a:p>
            <a:pPr>
              <a:spcBef>
                <a:spcPct val="50000"/>
              </a:spcBef>
            </a:pPr>
            <a:r>
              <a:rPr lang="zh-CN" altLang="en-US"/>
              <a:t>级数加上或改变有限项的情形类似 </a:t>
            </a:r>
            <a:r>
              <a:rPr lang="en-US" altLang="zh-CN"/>
              <a:t>.</a:t>
            </a:r>
          </a:p>
        </p:txBody>
      </p:sp>
      <p:graphicFrame>
        <p:nvGraphicFramePr>
          <p:cNvPr id="12348" name="Object 34"/>
          <p:cNvGraphicFramePr>
            <a:graphicFrameLocks noChangeAspect="1"/>
          </p:cNvGraphicFramePr>
          <p:nvPr/>
        </p:nvGraphicFramePr>
        <p:xfrm>
          <a:off x="357188" y="4787900"/>
          <a:ext cx="4545012" cy="600075"/>
        </p:xfrm>
        <a:graphic>
          <a:graphicData uri="http://schemas.openxmlformats.org/presentationml/2006/ole">
            <mc:AlternateContent xmlns:mc="http://schemas.openxmlformats.org/markup-compatibility/2006">
              <mc:Choice xmlns:v="urn:schemas-microsoft-com:vml" Requires="v">
                <p:oleObj spid="_x0000_s10304" name="公式" r:id="rId15" imgW="1828800" imgH="241300" progId="Equation.3">
                  <p:embed/>
                </p:oleObj>
              </mc:Choice>
              <mc:Fallback>
                <p:oleObj name="公式" r:id="rId15" imgW="1828800" imgH="241300" progId="Equation.3">
                  <p:embed/>
                  <p:pic>
                    <p:nvPicPr>
                      <p:cNvPr id="0" name="Picture 22"/>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357188" y="4787900"/>
                        <a:ext cx="4545012"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29"/>
                                        </p:tgtEl>
                                        <p:attrNameLst>
                                          <p:attrName>style.visibility</p:attrName>
                                        </p:attrNameLst>
                                      </p:cBhvr>
                                      <p:to>
                                        <p:strVal val="visible"/>
                                      </p:to>
                                    </p:set>
                                    <p:animEffect transition="in" filter="wipe(left)">
                                      <p:cBhvr>
                                        <p:cTn id="7" dur="500"/>
                                        <p:tgtEl>
                                          <p:spTgt spid="123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331"/>
                                        </p:tgtEl>
                                        <p:attrNameLst>
                                          <p:attrName>style.visibility</p:attrName>
                                        </p:attrNameLst>
                                      </p:cBhvr>
                                      <p:to>
                                        <p:strVal val="visible"/>
                                      </p:to>
                                    </p:set>
                                    <p:animEffect transition="in" filter="wipe(left)">
                                      <p:cBhvr>
                                        <p:cTn id="12" dur="500"/>
                                        <p:tgtEl>
                                          <p:spTgt spid="123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341"/>
                                        </p:tgtEl>
                                        <p:attrNameLst>
                                          <p:attrName>style.visibility</p:attrName>
                                        </p:attrNameLst>
                                      </p:cBhvr>
                                      <p:to>
                                        <p:strVal val="visible"/>
                                      </p:to>
                                    </p:set>
                                    <p:animEffect transition="in" filter="wipe(left)">
                                      <p:cBhvr>
                                        <p:cTn id="22" dur="500"/>
                                        <p:tgtEl>
                                          <p:spTgt spid="12341"/>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2334"/>
                                        </p:tgtEl>
                                        <p:attrNameLst>
                                          <p:attrName>style.visibility</p:attrName>
                                        </p:attrNameLst>
                                      </p:cBhvr>
                                      <p:to>
                                        <p:strVal val="visible"/>
                                      </p:to>
                                    </p:set>
                                    <p:animEffect transition="in" filter="wipe(left)">
                                      <p:cBhvr>
                                        <p:cTn id="26" dur="500"/>
                                        <p:tgtEl>
                                          <p:spTgt spid="1233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335"/>
                                        </p:tgtEl>
                                        <p:attrNameLst>
                                          <p:attrName>style.visibility</p:attrName>
                                        </p:attrNameLst>
                                      </p:cBhvr>
                                      <p:to>
                                        <p:strVal val="visible"/>
                                      </p:to>
                                    </p:set>
                                    <p:animEffect transition="in" filter="wipe(left)">
                                      <p:cBhvr>
                                        <p:cTn id="31" dur="500"/>
                                        <p:tgtEl>
                                          <p:spTgt spid="1233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336"/>
                                        </p:tgtEl>
                                        <p:attrNameLst>
                                          <p:attrName>style.visibility</p:attrName>
                                        </p:attrNameLst>
                                      </p:cBhvr>
                                      <p:to>
                                        <p:strVal val="visible"/>
                                      </p:to>
                                    </p:set>
                                    <p:animEffect transition="in" filter="wipe(left)">
                                      <p:cBhvr>
                                        <p:cTn id="36" dur="500"/>
                                        <p:tgtEl>
                                          <p:spTgt spid="1233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337"/>
                                        </p:tgtEl>
                                        <p:attrNameLst>
                                          <p:attrName>style.visibility</p:attrName>
                                        </p:attrNameLst>
                                      </p:cBhvr>
                                      <p:to>
                                        <p:strVal val="visible"/>
                                      </p:to>
                                    </p:set>
                                    <p:animEffect transition="in" filter="wipe(left)">
                                      <p:cBhvr>
                                        <p:cTn id="41" dur="500"/>
                                        <p:tgtEl>
                                          <p:spTgt spid="1233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2339"/>
                                        </p:tgtEl>
                                        <p:attrNameLst>
                                          <p:attrName>style.visibility</p:attrName>
                                        </p:attrNameLst>
                                      </p:cBhvr>
                                      <p:to>
                                        <p:strVal val="visible"/>
                                      </p:to>
                                    </p:set>
                                    <p:animEffect transition="in" filter="wipe(left)">
                                      <p:cBhvr>
                                        <p:cTn id="46" dur="500"/>
                                        <p:tgtEl>
                                          <p:spTgt spid="1233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2348"/>
                                        </p:tgtEl>
                                        <p:attrNameLst>
                                          <p:attrName>style.visibility</p:attrName>
                                        </p:attrNameLst>
                                      </p:cBhvr>
                                      <p:to>
                                        <p:strVal val="visible"/>
                                      </p:to>
                                    </p:set>
                                    <p:animEffect transition="in" filter="wipe(left)">
                                      <p:cBhvr>
                                        <p:cTn id="51" dur="500"/>
                                        <p:tgtEl>
                                          <p:spTgt spid="1234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2340"/>
                                        </p:tgtEl>
                                        <p:attrNameLst>
                                          <p:attrName>style.visibility</p:attrName>
                                        </p:attrNameLst>
                                      </p:cBhvr>
                                      <p:to>
                                        <p:strVal val="visible"/>
                                      </p:to>
                                    </p:set>
                                    <p:animEffect transition="in" filter="wipe(left)">
                                      <p:cBhvr>
                                        <p:cTn id="56" dur="500"/>
                                        <p:tgtEl>
                                          <p:spTgt spid="1234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2344"/>
                                        </p:tgtEl>
                                        <p:attrNameLst>
                                          <p:attrName>style.visibility</p:attrName>
                                        </p:attrNameLst>
                                      </p:cBhvr>
                                      <p:to>
                                        <p:strVal val="visible"/>
                                      </p:to>
                                    </p:set>
                                    <p:animEffect transition="in" filter="wipe(left)">
                                      <p:cBhvr>
                                        <p:cTn id="61" dur="500"/>
                                        <p:tgtEl>
                                          <p:spTgt spid="1234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2345"/>
                                        </p:tgtEl>
                                        <p:attrNameLst>
                                          <p:attrName>style.visibility</p:attrName>
                                        </p:attrNameLst>
                                      </p:cBhvr>
                                      <p:to>
                                        <p:strVal val="visible"/>
                                      </p:to>
                                    </p:set>
                                    <p:animEffect transition="in" filter="wipe(left)">
                                      <p:cBhvr>
                                        <p:cTn id="66" dur="500"/>
                                        <p:tgtEl>
                                          <p:spTgt spid="1234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2346"/>
                                        </p:tgtEl>
                                        <p:attrNameLst>
                                          <p:attrName>style.visibility</p:attrName>
                                        </p:attrNameLst>
                                      </p:cBhvr>
                                      <p:to>
                                        <p:strVal val="visible"/>
                                      </p:to>
                                    </p:set>
                                    <p:animEffect transition="in" filter="wipe(left)">
                                      <p:cBhvr>
                                        <p:cTn id="71" dur="500"/>
                                        <p:tgtEl>
                                          <p:spTgt spid="12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9" grpId="0" autoUpdateAnimBg="0"/>
      <p:bldP spid="12331" grpId="0" autoUpdateAnimBg="0"/>
      <p:bldP spid="12335" grpId="0" autoUpdateAnimBg="0"/>
      <p:bldP spid="12340" grpId="0" autoUpdateAnimBg="0"/>
      <p:bldP spid="12341" grpId="0" autoUpdateAnimBg="0"/>
      <p:bldP spid="12344" grpId="0" autoUpdateAnimBg="0"/>
      <p:bldP spid="1234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Rectangle 2"/>
          <p:cNvSpPr>
            <a:spLocks noGrp="1" noChangeArrowheads="1"/>
          </p:cNvSpPr>
          <p:nvPr>
            <p:ph type="title"/>
          </p:nvPr>
        </p:nvSpPr>
        <p:spPr>
          <a:xfrm>
            <a:off x="304800" y="304800"/>
            <a:ext cx="1219200" cy="609600"/>
          </a:xfrm>
        </p:spPr>
        <p:txBody>
          <a:bodyPr/>
          <a:lstStyle/>
          <a:p>
            <a:pPr eaLnBrk="1" hangingPunct="1"/>
            <a:r>
              <a:rPr lang="zh-CN" altLang="en-US" sz="2800" b="1" smtClean="0">
                <a:solidFill>
                  <a:srgbClr val="00FFFF"/>
                </a:solidFill>
                <a:ea typeface="楷体_GB2312" pitchFamily="49" charset="-122"/>
              </a:rPr>
              <a:t>性质</a:t>
            </a:r>
            <a:r>
              <a:rPr lang="en-US" altLang="zh-CN" sz="2800" b="1" smtClean="0">
                <a:solidFill>
                  <a:srgbClr val="00FFFF"/>
                </a:solidFill>
                <a:ea typeface="楷体_GB2312" pitchFamily="49" charset="-122"/>
              </a:rPr>
              <a:t>4</a:t>
            </a:r>
            <a:endParaRPr lang="en-US" altLang="zh-CN" sz="2800" b="1" smtClean="0">
              <a:solidFill>
                <a:srgbClr val="00FFFF"/>
              </a:solidFill>
              <a:latin typeface="楷体_GB2312" pitchFamily="49" charset="-122"/>
              <a:ea typeface="楷体_GB2312" pitchFamily="49" charset="-122"/>
            </a:endParaRPr>
          </a:p>
        </p:txBody>
      </p:sp>
      <p:graphicFrame>
        <p:nvGraphicFramePr>
          <p:cNvPr id="63519" name="Object 31"/>
          <p:cNvGraphicFramePr>
            <a:graphicFrameLocks noChangeAspect="1"/>
          </p:cNvGraphicFramePr>
          <p:nvPr/>
        </p:nvGraphicFramePr>
        <p:xfrm>
          <a:off x="546100" y="152400"/>
          <a:ext cx="8278813" cy="2212975"/>
        </p:xfrm>
        <a:graphic>
          <a:graphicData uri="http://schemas.openxmlformats.org/presentationml/2006/ole">
            <mc:AlternateContent xmlns:mc="http://schemas.openxmlformats.org/markup-compatibility/2006">
              <mc:Choice xmlns:v="urn:schemas-microsoft-com:vml" Requires="v">
                <p:oleObj spid="_x0000_s11306" name="Equation" r:id="rId3" imgW="3530600" imgH="977900" progId="Equation.3">
                  <p:embed/>
                </p:oleObj>
              </mc:Choice>
              <mc:Fallback>
                <p:oleObj name="Equation" r:id="rId3" imgW="3530600" imgH="977900" progId="Equation.3">
                  <p:embed/>
                  <p:pic>
                    <p:nvPicPr>
                      <p:cNvPr id="0" name="Picture 12"/>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546100" y="152400"/>
                        <a:ext cx="8278813" cy="221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20" name="Text Box 32"/>
          <p:cNvSpPr txBox="1">
            <a:spLocks noChangeArrowheads="1"/>
          </p:cNvSpPr>
          <p:nvPr/>
        </p:nvSpPr>
        <p:spPr bwMode="auto">
          <a:xfrm>
            <a:off x="381000" y="2514600"/>
            <a:ext cx="762000" cy="519113"/>
          </a:xfrm>
          <a:prstGeom prst="rect">
            <a:avLst/>
          </a:prstGeom>
          <a:noFill/>
          <a:ln w="9525">
            <a:noFill/>
            <a:miter lim="800000"/>
            <a:headEnd/>
            <a:tailEnd/>
          </a:ln>
        </p:spPr>
        <p:txBody>
          <a:bodyPr>
            <a:spAutoFit/>
          </a:bodyPr>
          <a:lstStyle/>
          <a:p>
            <a:pPr>
              <a:spcBef>
                <a:spcPct val="50000"/>
              </a:spcBef>
            </a:pPr>
            <a:r>
              <a:rPr lang="zh-CN" altLang="en-US"/>
              <a:t>证</a:t>
            </a:r>
            <a:r>
              <a:rPr lang="en-US" altLang="zh-CN"/>
              <a:t>:</a:t>
            </a:r>
          </a:p>
        </p:txBody>
      </p:sp>
      <p:graphicFrame>
        <p:nvGraphicFramePr>
          <p:cNvPr id="63521" name="Object 33"/>
          <p:cNvGraphicFramePr>
            <a:graphicFrameLocks noChangeAspect="1"/>
          </p:cNvGraphicFramePr>
          <p:nvPr/>
        </p:nvGraphicFramePr>
        <p:xfrm>
          <a:off x="1143000" y="2362200"/>
          <a:ext cx="3505200" cy="952500"/>
        </p:xfrm>
        <a:graphic>
          <a:graphicData uri="http://schemas.openxmlformats.org/presentationml/2006/ole">
            <mc:AlternateContent xmlns:mc="http://schemas.openxmlformats.org/markup-compatibility/2006">
              <mc:Choice xmlns:v="urn:schemas-microsoft-com:vml" Requires="v">
                <p:oleObj spid="_x0000_s11307" name="Equation" r:id="rId5" imgW="3505200" imgH="952500" progId="Equation.3">
                  <p:embed/>
                </p:oleObj>
              </mc:Choice>
              <mc:Fallback>
                <p:oleObj name="Equation" r:id="rId5" imgW="3505200" imgH="952500" progId="Equation.3">
                  <p:embed/>
                  <p:pic>
                    <p:nvPicPr>
                      <p:cNvPr id="0" name="Picture 13"/>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143000" y="2362200"/>
                        <a:ext cx="35052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22" name="Text Box 34"/>
          <p:cNvSpPr txBox="1">
            <a:spLocks noChangeArrowheads="1"/>
          </p:cNvSpPr>
          <p:nvPr/>
        </p:nvSpPr>
        <p:spPr bwMode="auto">
          <a:xfrm>
            <a:off x="4724400" y="2547938"/>
            <a:ext cx="3962400" cy="519112"/>
          </a:xfrm>
          <a:prstGeom prst="rect">
            <a:avLst/>
          </a:prstGeom>
          <a:noFill/>
          <a:ln w="9525">
            <a:noFill/>
            <a:miter lim="800000"/>
            <a:headEnd/>
            <a:tailEnd/>
          </a:ln>
        </p:spPr>
        <p:txBody>
          <a:bodyPr>
            <a:spAutoFit/>
          </a:bodyPr>
          <a:lstStyle/>
          <a:p>
            <a:pPr>
              <a:spcBef>
                <a:spcPct val="50000"/>
              </a:spcBef>
            </a:pPr>
            <a:r>
              <a:rPr lang="zh-CN" altLang="en-US">
                <a:latin typeface="楷体_GB2312" pitchFamily="49" charset="-122"/>
              </a:rPr>
              <a:t>加括号后生</a:t>
            </a:r>
            <a:r>
              <a:rPr lang="zh-CN" altLang="en-US"/>
              <a:t>成新的级数</a:t>
            </a:r>
          </a:p>
        </p:txBody>
      </p:sp>
      <p:sp>
        <p:nvSpPr>
          <p:cNvPr id="63532" name="Text Box 44"/>
          <p:cNvSpPr txBox="1">
            <a:spLocks noChangeArrowheads="1"/>
          </p:cNvSpPr>
          <p:nvPr/>
        </p:nvSpPr>
        <p:spPr bwMode="auto">
          <a:xfrm>
            <a:off x="762000" y="3352800"/>
            <a:ext cx="5510213" cy="519113"/>
          </a:xfrm>
          <a:prstGeom prst="rect">
            <a:avLst/>
          </a:prstGeom>
          <a:noFill/>
          <a:ln w="9525">
            <a:noFill/>
            <a:miter lim="800000"/>
            <a:headEnd/>
            <a:tailEnd/>
          </a:ln>
        </p:spPr>
        <p:txBody>
          <a:bodyPr wrap="none">
            <a:spAutoFit/>
          </a:bodyPr>
          <a:lstStyle/>
          <a:p>
            <a:r>
              <a:rPr lang="zh-CN" altLang="en-US"/>
              <a:t>对应于前 </a:t>
            </a:r>
            <a:r>
              <a:rPr lang="en-US" altLang="zh-CN" i="1"/>
              <a:t>k</a:t>
            </a:r>
            <a:r>
              <a:rPr lang="en-US" altLang="zh-CN"/>
              <a:t> </a:t>
            </a:r>
            <a:r>
              <a:rPr lang="zh-CN" altLang="en-US"/>
              <a:t>项的部分和为 </a:t>
            </a:r>
            <a:r>
              <a:rPr lang="en-US" altLang="zh-CN" i="1"/>
              <a:t>A</a:t>
            </a:r>
            <a:r>
              <a:rPr lang="en-US" altLang="zh-CN" i="1" baseline="-25000"/>
              <a:t>k </a:t>
            </a:r>
            <a:r>
              <a:rPr lang="en-US" altLang="zh-CN" i="1"/>
              <a:t>, </a:t>
            </a:r>
            <a:r>
              <a:rPr lang="zh-CN" altLang="en-US"/>
              <a:t>则有</a:t>
            </a:r>
          </a:p>
        </p:txBody>
      </p:sp>
      <p:sp>
        <p:nvSpPr>
          <p:cNvPr id="63534" name="Text Box 46"/>
          <p:cNvSpPr txBox="1">
            <a:spLocks noChangeArrowheads="1"/>
          </p:cNvSpPr>
          <p:nvPr/>
        </p:nvSpPr>
        <p:spPr bwMode="auto">
          <a:xfrm>
            <a:off x="8027988" y="4581525"/>
            <a:ext cx="549275" cy="519113"/>
          </a:xfrm>
          <a:prstGeom prst="rect">
            <a:avLst/>
          </a:prstGeom>
          <a:noFill/>
          <a:ln w="9525">
            <a:noFill/>
            <a:miter lim="800000"/>
            <a:headEnd/>
            <a:tailEnd/>
          </a:ln>
        </p:spPr>
        <p:txBody>
          <a:bodyPr>
            <a:spAutoFit/>
          </a:bodyPr>
          <a:lstStyle/>
          <a:p>
            <a:r>
              <a:rPr lang="en-US" altLang="zh-CN">
                <a:ea typeface="宋体" pitchFamily="2" charset="-122"/>
                <a:cs typeface="Times New Roman" pitchFamily="18" charset="0"/>
              </a:rPr>
              <a:t>…</a:t>
            </a:r>
          </a:p>
        </p:txBody>
      </p:sp>
      <p:sp>
        <p:nvSpPr>
          <p:cNvPr id="63536" name="Text Box 48"/>
          <p:cNvSpPr txBox="1">
            <a:spLocks noChangeArrowheads="1"/>
          </p:cNvSpPr>
          <p:nvPr/>
        </p:nvSpPr>
        <p:spPr bwMode="auto">
          <a:xfrm>
            <a:off x="365125" y="6086475"/>
            <a:ext cx="8093075" cy="519113"/>
          </a:xfrm>
          <a:prstGeom prst="rect">
            <a:avLst/>
          </a:prstGeom>
          <a:noFill/>
          <a:ln w="9525">
            <a:noFill/>
            <a:miter lim="800000"/>
            <a:headEnd/>
            <a:tailEnd/>
          </a:ln>
        </p:spPr>
        <p:txBody>
          <a:bodyPr>
            <a:spAutoFit/>
          </a:bodyPr>
          <a:lstStyle/>
          <a:p>
            <a:r>
              <a:rPr lang="zh-CN" altLang="en-US"/>
              <a:t>可见</a:t>
            </a:r>
            <a:r>
              <a:rPr lang="en-US" altLang="zh-CN"/>
              <a:t>, </a:t>
            </a:r>
            <a:r>
              <a:rPr lang="zh-CN" altLang="en-US"/>
              <a:t>数列</a:t>
            </a:r>
            <a:r>
              <a:rPr lang="en-US" altLang="zh-CN"/>
              <a:t>{ </a:t>
            </a:r>
            <a:r>
              <a:rPr lang="en-US" altLang="zh-CN" i="1"/>
              <a:t>A</a:t>
            </a:r>
            <a:r>
              <a:rPr lang="en-US" altLang="zh-CN" i="1" baseline="-25000"/>
              <a:t>k </a:t>
            </a:r>
            <a:r>
              <a:rPr lang="en-US" altLang="zh-CN"/>
              <a:t>} </a:t>
            </a:r>
            <a:r>
              <a:rPr lang="zh-CN" altLang="en-US"/>
              <a:t>是数列</a:t>
            </a:r>
            <a:r>
              <a:rPr lang="en-US" altLang="zh-CN"/>
              <a:t>{ </a:t>
            </a:r>
            <a:r>
              <a:rPr lang="en-US" altLang="zh-CN" i="1"/>
              <a:t>s</a:t>
            </a:r>
            <a:r>
              <a:rPr lang="en-US" altLang="zh-CN" i="1" baseline="-25000"/>
              <a:t>n </a:t>
            </a:r>
            <a:r>
              <a:rPr lang="en-US" altLang="zh-CN"/>
              <a:t>}</a:t>
            </a:r>
            <a:r>
              <a:rPr lang="zh-CN" altLang="en-US"/>
              <a:t>的一个子列</a:t>
            </a:r>
            <a:r>
              <a:rPr lang="en-US" altLang="zh-CN"/>
              <a:t>,  </a:t>
            </a:r>
            <a:r>
              <a:rPr lang="zh-CN" altLang="en-US"/>
              <a:t>于是</a:t>
            </a:r>
            <a:r>
              <a:rPr lang="en-US" altLang="zh-CN"/>
              <a:t>, </a:t>
            </a:r>
            <a:endParaRPr lang="en-US" altLang="zh-CN" baseline="-25000"/>
          </a:p>
        </p:txBody>
      </p:sp>
      <p:graphicFrame>
        <p:nvGraphicFramePr>
          <p:cNvPr id="63537" name="Object 34"/>
          <p:cNvGraphicFramePr>
            <a:graphicFrameLocks noChangeAspect="1"/>
          </p:cNvGraphicFramePr>
          <p:nvPr/>
        </p:nvGraphicFramePr>
        <p:xfrm>
          <a:off x="857250" y="3929063"/>
          <a:ext cx="4229100" cy="600075"/>
        </p:xfrm>
        <a:graphic>
          <a:graphicData uri="http://schemas.openxmlformats.org/presentationml/2006/ole">
            <mc:AlternateContent xmlns:mc="http://schemas.openxmlformats.org/markup-compatibility/2006">
              <mc:Choice xmlns:v="urn:schemas-microsoft-com:vml" Requires="v">
                <p:oleObj spid="_x0000_s11308" name="公式" r:id="rId7" imgW="1701800" imgH="241300" progId="Equation.3">
                  <p:embed/>
                </p:oleObj>
              </mc:Choice>
              <mc:Fallback>
                <p:oleObj name="公式" r:id="rId7" imgW="1701800" imgH="241300" progId="Equation.3">
                  <p:embed/>
                  <p:pic>
                    <p:nvPicPr>
                      <p:cNvPr id="0" name="Picture 14"/>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857250" y="3929063"/>
                        <a:ext cx="42291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538" name="Object 8"/>
          <p:cNvGraphicFramePr>
            <a:graphicFrameLocks noChangeAspect="1"/>
          </p:cNvGraphicFramePr>
          <p:nvPr/>
        </p:nvGraphicFramePr>
        <p:xfrm>
          <a:off x="714375" y="4643438"/>
          <a:ext cx="6627813" cy="600075"/>
        </p:xfrm>
        <a:graphic>
          <a:graphicData uri="http://schemas.openxmlformats.org/presentationml/2006/ole">
            <mc:AlternateContent xmlns:mc="http://schemas.openxmlformats.org/markup-compatibility/2006">
              <mc:Choice xmlns:v="urn:schemas-microsoft-com:vml" Requires="v">
                <p:oleObj spid="_x0000_s11309" name="公式" r:id="rId9" imgW="2667000" imgH="241300" progId="Equation.3">
                  <p:embed/>
                </p:oleObj>
              </mc:Choice>
              <mc:Fallback>
                <p:oleObj name="公式" r:id="rId9" imgW="2667000" imgH="241300" progId="Equation.3">
                  <p:embed/>
                  <p:pic>
                    <p:nvPicPr>
                      <p:cNvPr id="0" name="Picture 15"/>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714375" y="4643438"/>
                        <a:ext cx="6627813"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9"/>
          <p:cNvGraphicFramePr>
            <a:graphicFrameLocks noChangeAspect="1"/>
          </p:cNvGraphicFramePr>
          <p:nvPr/>
        </p:nvGraphicFramePr>
        <p:xfrm>
          <a:off x="571500" y="5286375"/>
          <a:ext cx="7512050" cy="600075"/>
        </p:xfrm>
        <a:graphic>
          <a:graphicData uri="http://schemas.openxmlformats.org/presentationml/2006/ole">
            <mc:AlternateContent xmlns:mc="http://schemas.openxmlformats.org/markup-compatibility/2006">
              <mc:Choice xmlns:v="urn:schemas-microsoft-com:vml" Requires="v">
                <p:oleObj spid="_x0000_s11310" name="公式" r:id="rId11" imgW="3022600" imgH="241300" progId="Equation.3">
                  <p:embed/>
                </p:oleObj>
              </mc:Choice>
              <mc:Fallback>
                <p:oleObj name="公式" r:id="rId11" imgW="3022600" imgH="241300" progId="Equation.3">
                  <p:embed/>
                  <p:pic>
                    <p:nvPicPr>
                      <p:cNvPr id="0" name="Picture 16"/>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571500" y="5286375"/>
                        <a:ext cx="75120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3519"/>
                                        </p:tgtEl>
                                        <p:attrNameLst>
                                          <p:attrName>style.visibility</p:attrName>
                                        </p:attrNameLst>
                                      </p:cBhvr>
                                      <p:to>
                                        <p:strVal val="visible"/>
                                      </p:to>
                                    </p:set>
                                    <p:animEffect transition="in" filter="wipe(left)">
                                      <p:cBhvr>
                                        <p:cTn id="7" dur="500"/>
                                        <p:tgtEl>
                                          <p:spTgt spid="635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520"/>
                                        </p:tgtEl>
                                        <p:attrNameLst>
                                          <p:attrName>style.visibility</p:attrName>
                                        </p:attrNameLst>
                                      </p:cBhvr>
                                      <p:to>
                                        <p:strVal val="visible"/>
                                      </p:to>
                                    </p:set>
                                    <p:animEffect transition="in" filter="wipe(left)">
                                      <p:cBhvr>
                                        <p:cTn id="12" dur="500"/>
                                        <p:tgtEl>
                                          <p:spTgt spid="635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521"/>
                                        </p:tgtEl>
                                        <p:attrNameLst>
                                          <p:attrName>style.visibility</p:attrName>
                                        </p:attrNameLst>
                                      </p:cBhvr>
                                      <p:to>
                                        <p:strVal val="visible"/>
                                      </p:to>
                                    </p:set>
                                    <p:animEffect transition="in" filter="wipe(left)">
                                      <p:cBhvr>
                                        <p:cTn id="17" dur="500"/>
                                        <p:tgtEl>
                                          <p:spTgt spid="635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522"/>
                                        </p:tgtEl>
                                        <p:attrNameLst>
                                          <p:attrName>style.visibility</p:attrName>
                                        </p:attrNameLst>
                                      </p:cBhvr>
                                      <p:to>
                                        <p:strVal val="visible"/>
                                      </p:to>
                                    </p:set>
                                    <p:animEffect transition="in" filter="wipe(left)">
                                      <p:cBhvr>
                                        <p:cTn id="22" dur="500"/>
                                        <p:tgtEl>
                                          <p:spTgt spid="635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532"/>
                                        </p:tgtEl>
                                        <p:attrNameLst>
                                          <p:attrName>style.visibility</p:attrName>
                                        </p:attrNameLst>
                                      </p:cBhvr>
                                      <p:to>
                                        <p:strVal val="visible"/>
                                      </p:to>
                                    </p:set>
                                    <p:animEffect transition="in" filter="wipe(left)">
                                      <p:cBhvr>
                                        <p:cTn id="27" dur="500"/>
                                        <p:tgtEl>
                                          <p:spTgt spid="635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3537"/>
                                        </p:tgtEl>
                                        <p:attrNameLst>
                                          <p:attrName>style.visibility</p:attrName>
                                        </p:attrNameLst>
                                      </p:cBhvr>
                                      <p:to>
                                        <p:strVal val="visible"/>
                                      </p:to>
                                    </p:set>
                                    <p:animEffect transition="in" filter="wipe(left)">
                                      <p:cBhvr>
                                        <p:cTn id="32" dur="500"/>
                                        <p:tgtEl>
                                          <p:spTgt spid="6353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3538"/>
                                        </p:tgtEl>
                                        <p:attrNameLst>
                                          <p:attrName>style.visibility</p:attrName>
                                        </p:attrNameLst>
                                      </p:cBhvr>
                                      <p:to>
                                        <p:strVal val="visible"/>
                                      </p:to>
                                    </p:set>
                                    <p:animEffect transition="in" filter="wipe(left)">
                                      <p:cBhvr>
                                        <p:cTn id="37" dur="500"/>
                                        <p:tgtEl>
                                          <p:spTgt spid="635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3534"/>
                                        </p:tgtEl>
                                        <p:attrNameLst>
                                          <p:attrName>style.visibility</p:attrName>
                                        </p:attrNameLst>
                                      </p:cBhvr>
                                      <p:to>
                                        <p:strVal val="visible"/>
                                      </p:to>
                                    </p:set>
                                    <p:animEffect transition="in" filter="wipe(left)">
                                      <p:cBhvr>
                                        <p:cTn id="42" dur="500"/>
                                        <p:tgtEl>
                                          <p:spTgt spid="6353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3536"/>
                                        </p:tgtEl>
                                        <p:attrNameLst>
                                          <p:attrName>style.visibility</p:attrName>
                                        </p:attrNameLst>
                                      </p:cBhvr>
                                      <p:to>
                                        <p:strVal val="visible"/>
                                      </p:to>
                                    </p:set>
                                    <p:animEffect transition="in" filter="wipe(left)">
                                      <p:cBhvr>
                                        <p:cTn id="52" dur="500"/>
                                        <p:tgtEl>
                                          <p:spTgt spid="63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20" grpId="0" autoUpdateAnimBg="0"/>
      <p:bldP spid="63522" grpId="0" autoUpdateAnimBg="0"/>
      <p:bldP spid="63532" grpId="0" autoUpdateAnimBg="0"/>
      <p:bldP spid="63534" grpId="0" autoUpdateAnimBg="0"/>
      <p:bldP spid="6353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99328" name="Object 1024"/>
          <p:cNvGraphicFramePr>
            <a:graphicFrameLocks noChangeAspect="1"/>
          </p:cNvGraphicFramePr>
          <p:nvPr/>
        </p:nvGraphicFramePr>
        <p:xfrm>
          <a:off x="990600" y="1120775"/>
          <a:ext cx="3124200" cy="633413"/>
        </p:xfrm>
        <a:graphic>
          <a:graphicData uri="http://schemas.openxmlformats.org/presentationml/2006/ole">
            <mc:AlternateContent xmlns:mc="http://schemas.openxmlformats.org/markup-compatibility/2006">
              <mc:Choice xmlns:v="urn:schemas-microsoft-com:vml" Requires="v">
                <p:oleObj spid="_x0000_s12314" name="Equation" r:id="rId3" imgW="1307532" imgH="266584" progId="Equation.3">
                  <p:embed/>
                </p:oleObj>
              </mc:Choice>
              <mc:Fallback>
                <p:oleObj name="Equation" r:id="rId3" imgW="1307532" imgH="266584" progId="Equation.3">
                  <p:embed/>
                  <p:pic>
                    <p:nvPicPr>
                      <p:cNvPr id="0" name="Picture 8"/>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990600" y="1120775"/>
                        <a:ext cx="3124200" cy="63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9" name="Text Box 9"/>
          <p:cNvSpPr txBox="1">
            <a:spLocks noChangeArrowheads="1"/>
          </p:cNvSpPr>
          <p:nvPr/>
        </p:nvSpPr>
        <p:spPr bwMode="auto">
          <a:xfrm>
            <a:off x="304800" y="457200"/>
            <a:ext cx="8455025" cy="519113"/>
          </a:xfrm>
          <a:prstGeom prst="rect">
            <a:avLst/>
          </a:prstGeom>
          <a:noFill/>
          <a:ln w="9525">
            <a:noFill/>
            <a:miter lim="800000"/>
            <a:headEnd/>
            <a:tailEnd/>
          </a:ln>
        </p:spPr>
        <p:txBody>
          <a:bodyPr wrap="none">
            <a:spAutoFit/>
          </a:bodyPr>
          <a:lstStyle/>
          <a:p>
            <a:r>
              <a:rPr lang="zh-CN" altLang="en-US"/>
              <a:t>因原级数收敛</a:t>
            </a:r>
            <a:r>
              <a:rPr lang="en-US" altLang="zh-CN"/>
              <a:t>,  </a:t>
            </a:r>
            <a:r>
              <a:rPr lang="zh-CN" altLang="en-US"/>
              <a:t>得 数列</a:t>
            </a:r>
            <a:r>
              <a:rPr lang="en-US" altLang="zh-CN"/>
              <a:t>{ </a:t>
            </a:r>
            <a:r>
              <a:rPr lang="en-US" altLang="zh-CN" i="1"/>
              <a:t>s</a:t>
            </a:r>
            <a:r>
              <a:rPr lang="en-US" altLang="zh-CN" i="1" baseline="-25000"/>
              <a:t>n </a:t>
            </a:r>
            <a:r>
              <a:rPr lang="en-US" altLang="zh-CN"/>
              <a:t>} </a:t>
            </a:r>
            <a:r>
              <a:rPr lang="zh-CN" altLang="en-US"/>
              <a:t>收敛</a:t>
            </a:r>
            <a:r>
              <a:rPr lang="en-US" altLang="zh-CN"/>
              <a:t>, </a:t>
            </a:r>
            <a:r>
              <a:rPr lang="zh-CN" altLang="en-US"/>
              <a:t>从而子列</a:t>
            </a:r>
            <a:r>
              <a:rPr lang="en-US" altLang="zh-CN"/>
              <a:t>{ </a:t>
            </a:r>
            <a:r>
              <a:rPr lang="en-US" altLang="zh-CN" i="1"/>
              <a:t>A</a:t>
            </a:r>
            <a:r>
              <a:rPr lang="en-US" altLang="zh-CN" i="1" baseline="-25000"/>
              <a:t>k </a:t>
            </a:r>
            <a:r>
              <a:rPr lang="en-US" altLang="zh-CN"/>
              <a:t>}</a:t>
            </a:r>
            <a:r>
              <a:rPr lang="zh-CN" altLang="en-US"/>
              <a:t>收敛</a:t>
            </a:r>
            <a:r>
              <a:rPr lang="en-US" altLang="zh-CN"/>
              <a:t>.</a:t>
            </a:r>
          </a:p>
        </p:txBody>
      </p:sp>
      <p:sp>
        <p:nvSpPr>
          <p:cNvPr id="76811" name="Text Box 11"/>
          <p:cNvSpPr txBox="1">
            <a:spLocks noChangeArrowheads="1"/>
          </p:cNvSpPr>
          <p:nvPr/>
        </p:nvSpPr>
        <p:spPr bwMode="auto">
          <a:xfrm>
            <a:off x="365125" y="1089025"/>
            <a:ext cx="541338" cy="519113"/>
          </a:xfrm>
          <a:prstGeom prst="rect">
            <a:avLst/>
          </a:prstGeom>
          <a:noFill/>
          <a:ln w="9525">
            <a:noFill/>
            <a:miter lim="800000"/>
            <a:headEnd/>
            <a:tailEnd/>
          </a:ln>
        </p:spPr>
        <p:txBody>
          <a:bodyPr wrap="none">
            <a:spAutoFit/>
          </a:bodyPr>
          <a:lstStyle/>
          <a:p>
            <a:r>
              <a:rPr lang="zh-CN" altLang="en-US"/>
              <a:t>且</a:t>
            </a:r>
          </a:p>
        </p:txBody>
      </p:sp>
      <p:sp>
        <p:nvSpPr>
          <p:cNvPr id="76812" name="Text Box 12"/>
          <p:cNvSpPr txBox="1">
            <a:spLocks noChangeArrowheads="1"/>
          </p:cNvSpPr>
          <p:nvPr/>
        </p:nvSpPr>
        <p:spPr bwMode="auto">
          <a:xfrm>
            <a:off x="381000" y="1738313"/>
            <a:ext cx="8396288" cy="1117600"/>
          </a:xfrm>
          <a:prstGeom prst="rect">
            <a:avLst/>
          </a:prstGeom>
          <a:noFill/>
          <a:ln w="9525">
            <a:noFill/>
            <a:miter lim="800000"/>
            <a:headEnd/>
            <a:tailEnd/>
          </a:ln>
        </p:spPr>
        <p:txBody>
          <a:bodyPr wrap="none">
            <a:spAutoFit/>
          </a:bodyPr>
          <a:lstStyle/>
          <a:p>
            <a:pPr>
              <a:lnSpc>
                <a:spcPct val="120000"/>
              </a:lnSpc>
            </a:pPr>
            <a:r>
              <a:rPr lang="zh-CN" altLang="en-US"/>
              <a:t>即</a:t>
            </a:r>
            <a:r>
              <a:rPr lang="en-US" altLang="zh-CN"/>
              <a:t>,  </a:t>
            </a:r>
            <a:r>
              <a:rPr lang="zh-CN" altLang="en-US">
                <a:solidFill>
                  <a:srgbClr val="00FFFF"/>
                </a:solidFill>
              </a:rPr>
              <a:t>若原级数收敛</a:t>
            </a:r>
            <a:r>
              <a:rPr lang="en-US" altLang="zh-CN">
                <a:solidFill>
                  <a:srgbClr val="00FFFF"/>
                </a:solidFill>
              </a:rPr>
              <a:t>,  </a:t>
            </a:r>
            <a:r>
              <a:rPr lang="zh-CN" altLang="en-US">
                <a:solidFill>
                  <a:srgbClr val="00FFFF"/>
                </a:solidFill>
              </a:rPr>
              <a:t>则加括号后的新级数也收敛</a:t>
            </a:r>
            <a:r>
              <a:rPr lang="en-US" altLang="zh-CN">
                <a:solidFill>
                  <a:srgbClr val="00FFFF"/>
                </a:solidFill>
              </a:rPr>
              <a:t>, </a:t>
            </a:r>
            <a:r>
              <a:rPr lang="zh-CN" altLang="en-US">
                <a:solidFill>
                  <a:srgbClr val="00FFFF"/>
                </a:solidFill>
              </a:rPr>
              <a:t>且其</a:t>
            </a:r>
          </a:p>
          <a:p>
            <a:pPr>
              <a:lnSpc>
                <a:spcPct val="120000"/>
              </a:lnSpc>
            </a:pPr>
            <a:r>
              <a:rPr lang="zh-CN" altLang="en-US">
                <a:solidFill>
                  <a:srgbClr val="00FFFF"/>
                </a:solidFill>
              </a:rPr>
              <a:t>和不变</a:t>
            </a:r>
            <a:r>
              <a:rPr lang="en-US" altLang="zh-CN"/>
              <a:t>. </a:t>
            </a:r>
          </a:p>
        </p:txBody>
      </p:sp>
      <p:sp>
        <p:nvSpPr>
          <p:cNvPr id="76813" name="Rectangle 13"/>
          <p:cNvSpPr>
            <a:spLocks noGrp="1" noChangeArrowheads="1"/>
          </p:cNvSpPr>
          <p:nvPr>
            <p:ph type="title" idx="4294967295"/>
          </p:nvPr>
        </p:nvSpPr>
        <p:spPr>
          <a:xfrm>
            <a:off x="228600" y="3025775"/>
            <a:ext cx="1143000" cy="609600"/>
          </a:xfrm>
        </p:spPr>
        <p:txBody>
          <a:bodyPr/>
          <a:lstStyle/>
          <a:p>
            <a:pPr eaLnBrk="1" hangingPunct="1"/>
            <a:r>
              <a:rPr lang="zh-CN" altLang="en-US" sz="2800" b="1" smtClean="0">
                <a:ea typeface="楷体_GB2312" pitchFamily="49" charset="-122"/>
              </a:rPr>
              <a:t>推论</a:t>
            </a:r>
            <a:r>
              <a:rPr lang="en-US" altLang="zh-CN" sz="2800" b="1" smtClean="0">
                <a:ea typeface="楷体_GB2312" pitchFamily="49" charset="-122"/>
              </a:rPr>
              <a:t>:</a:t>
            </a:r>
          </a:p>
        </p:txBody>
      </p:sp>
      <p:sp>
        <p:nvSpPr>
          <p:cNvPr id="76814" name="Text Box 14"/>
          <p:cNvSpPr txBox="1">
            <a:spLocks noChangeArrowheads="1"/>
          </p:cNvSpPr>
          <p:nvPr/>
        </p:nvSpPr>
        <p:spPr bwMode="auto">
          <a:xfrm>
            <a:off x="1447800" y="3101975"/>
            <a:ext cx="6629400" cy="519113"/>
          </a:xfrm>
          <a:prstGeom prst="rect">
            <a:avLst/>
          </a:prstGeom>
          <a:noFill/>
          <a:ln w="9525">
            <a:noFill/>
            <a:miter lim="800000"/>
            <a:headEnd/>
            <a:tailEnd/>
          </a:ln>
        </p:spPr>
        <p:txBody>
          <a:bodyPr>
            <a:spAutoFit/>
          </a:bodyPr>
          <a:lstStyle/>
          <a:p>
            <a:pPr>
              <a:spcBef>
                <a:spcPct val="50000"/>
              </a:spcBef>
            </a:pPr>
            <a:r>
              <a:rPr lang="zh-CN" altLang="en-US">
                <a:solidFill>
                  <a:srgbClr val="00FFFF"/>
                </a:solidFill>
              </a:rPr>
              <a:t>若加括号后的级数发散</a:t>
            </a:r>
            <a:r>
              <a:rPr lang="en-US" altLang="zh-CN">
                <a:solidFill>
                  <a:srgbClr val="00FFFF"/>
                </a:solidFill>
              </a:rPr>
              <a:t>,  </a:t>
            </a:r>
            <a:r>
              <a:rPr lang="zh-CN" altLang="en-US">
                <a:solidFill>
                  <a:srgbClr val="00FFFF"/>
                </a:solidFill>
              </a:rPr>
              <a:t>则原级数必发散</a:t>
            </a:r>
            <a:r>
              <a:rPr lang="en-US" altLang="zh-CN"/>
              <a:t>.</a:t>
            </a:r>
          </a:p>
        </p:txBody>
      </p:sp>
      <p:sp>
        <p:nvSpPr>
          <p:cNvPr id="76815" name="Text Box 15"/>
          <p:cNvSpPr txBox="1">
            <a:spLocks noChangeArrowheads="1"/>
          </p:cNvSpPr>
          <p:nvPr/>
        </p:nvSpPr>
        <p:spPr bwMode="auto">
          <a:xfrm>
            <a:off x="304800" y="3711575"/>
            <a:ext cx="7772400" cy="519113"/>
          </a:xfrm>
          <a:prstGeom prst="rect">
            <a:avLst/>
          </a:prstGeom>
          <a:noFill/>
          <a:ln w="9525">
            <a:noFill/>
            <a:miter lim="800000"/>
            <a:headEnd/>
            <a:tailEnd/>
          </a:ln>
        </p:spPr>
        <p:txBody>
          <a:bodyPr>
            <a:spAutoFit/>
          </a:bodyPr>
          <a:lstStyle/>
          <a:p>
            <a:pPr>
              <a:spcBef>
                <a:spcPct val="50000"/>
              </a:spcBef>
            </a:pPr>
            <a:r>
              <a:rPr lang="zh-CN" altLang="en-US"/>
              <a:t>注意</a:t>
            </a:r>
            <a:r>
              <a:rPr lang="en-US" altLang="zh-CN"/>
              <a:t>:  </a:t>
            </a:r>
            <a:r>
              <a:rPr lang="zh-CN" altLang="en-US"/>
              <a:t>收敛级数去括号后所成的级数不一定收敛</a:t>
            </a:r>
            <a:r>
              <a:rPr lang="en-US" altLang="zh-CN"/>
              <a:t>.</a:t>
            </a:r>
          </a:p>
        </p:txBody>
      </p:sp>
      <p:graphicFrame>
        <p:nvGraphicFramePr>
          <p:cNvPr id="99329" name="Object 1025"/>
          <p:cNvGraphicFramePr>
            <a:graphicFrameLocks noChangeAspect="1"/>
          </p:cNvGraphicFramePr>
          <p:nvPr/>
        </p:nvGraphicFramePr>
        <p:xfrm>
          <a:off x="990600" y="4427538"/>
          <a:ext cx="3657600" cy="482600"/>
        </p:xfrm>
        <a:graphic>
          <a:graphicData uri="http://schemas.openxmlformats.org/presentationml/2006/ole">
            <mc:AlternateContent xmlns:mc="http://schemas.openxmlformats.org/markup-compatibility/2006">
              <mc:Choice xmlns:v="urn:schemas-microsoft-com:vml" Requires="v">
                <p:oleObj spid="_x0000_s12315" name="Equation" r:id="rId5" imgW="49137480" imgH="6489720" progId="Equation.3">
                  <p:embed/>
                </p:oleObj>
              </mc:Choice>
              <mc:Fallback>
                <p:oleObj name="Equation" r:id="rId5" imgW="49137480" imgH="648972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427538"/>
                        <a:ext cx="36576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17" name="Text Box 17"/>
          <p:cNvSpPr txBox="1">
            <a:spLocks noChangeArrowheads="1"/>
          </p:cNvSpPr>
          <p:nvPr/>
        </p:nvSpPr>
        <p:spPr bwMode="auto">
          <a:xfrm>
            <a:off x="4648200" y="4379231"/>
            <a:ext cx="609600" cy="519113"/>
          </a:xfrm>
          <a:prstGeom prst="rect">
            <a:avLst/>
          </a:prstGeom>
          <a:noFill/>
          <a:ln w="9525">
            <a:noFill/>
            <a:miter lim="800000"/>
            <a:headEnd/>
            <a:tailEnd/>
          </a:ln>
        </p:spPr>
        <p:txBody>
          <a:bodyPr>
            <a:spAutoFit/>
          </a:bodyPr>
          <a:lstStyle/>
          <a:p>
            <a:pPr>
              <a:spcBef>
                <a:spcPct val="50000"/>
              </a:spcBef>
            </a:pPr>
            <a:r>
              <a:rPr lang="zh-CN" altLang="en-US" dirty="0"/>
              <a:t>但</a:t>
            </a:r>
          </a:p>
        </p:txBody>
      </p:sp>
      <p:sp>
        <p:nvSpPr>
          <p:cNvPr id="76819" name="Text Box 19"/>
          <p:cNvSpPr txBox="1">
            <a:spLocks noChangeArrowheads="1"/>
          </p:cNvSpPr>
          <p:nvPr/>
        </p:nvSpPr>
        <p:spPr bwMode="auto">
          <a:xfrm>
            <a:off x="323850" y="4365625"/>
            <a:ext cx="1314450" cy="519113"/>
          </a:xfrm>
          <a:prstGeom prst="rect">
            <a:avLst/>
          </a:prstGeom>
          <a:noFill/>
          <a:ln w="9525">
            <a:noFill/>
            <a:miter lim="800000"/>
            <a:headEnd/>
            <a:tailEnd/>
          </a:ln>
        </p:spPr>
        <p:txBody>
          <a:bodyPr>
            <a:spAutoFit/>
          </a:bodyPr>
          <a:lstStyle/>
          <a:p>
            <a:pPr>
              <a:spcBef>
                <a:spcPct val="50000"/>
              </a:spcBef>
            </a:pPr>
            <a:r>
              <a:rPr lang="zh-CN" altLang="en-US"/>
              <a:t>如，</a:t>
            </a:r>
          </a:p>
        </p:txBody>
      </p:sp>
      <p:sp>
        <p:nvSpPr>
          <p:cNvPr id="76820" name="Text Box 20"/>
          <p:cNvSpPr txBox="1">
            <a:spLocks noChangeArrowheads="1"/>
          </p:cNvSpPr>
          <p:nvPr/>
        </p:nvSpPr>
        <p:spPr bwMode="auto">
          <a:xfrm>
            <a:off x="7805058" y="4372428"/>
            <a:ext cx="987425" cy="519113"/>
          </a:xfrm>
          <a:prstGeom prst="rect">
            <a:avLst/>
          </a:prstGeom>
          <a:noFill/>
          <a:ln w="9525">
            <a:noFill/>
            <a:miter lim="800000"/>
            <a:headEnd/>
            <a:tailEnd/>
          </a:ln>
        </p:spPr>
        <p:txBody>
          <a:bodyPr wrap="none">
            <a:spAutoFit/>
          </a:bodyPr>
          <a:lstStyle/>
          <a:p>
            <a:r>
              <a:rPr lang="zh-CN" altLang="en-US" dirty="0"/>
              <a:t>发散</a:t>
            </a:r>
            <a:r>
              <a:rPr lang="en-US" altLang="zh-CN" dirty="0"/>
              <a:t>.</a:t>
            </a:r>
          </a:p>
        </p:txBody>
      </p:sp>
      <p:sp>
        <p:nvSpPr>
          <p:cNvPr id="76821" name="Text Box 21"/>
          <p:cNvSpPr txBox="1">
            <a:spLocks noChangeArrowheads="1"/>
          </p:cNvSpPr>
          <p:nvPr/>
        </p:nvSpPr>
        <p:spPr bwMode="auto">
          <a:xfrm>
            <a:off x="304800" y="5006975"/>
            <a:ext cx="8039100" cy="519113"/>
          </a:xfrm>
          <a:prstGeom prst="rect">
            <a:avLst/>
          </a:prstGeom>
          <a:noFill/>
          <a:ln w="9525">
            <a:noFill/>
            <a:miter lim="800000"/>
            <a:headEnd/>
            <a:tailEnd/>
          </a:ln>
        </p:spPr>
        <p:txBody>
          <a:bodyPr wrap="none">
            <a:spAutoFit/>
          </a:bodyPr>
          <a:lstStyle/>
          <a:p>
            <a:r>
              <a:rPr lang="zh-CN" altLang="en-US"/>
              <a:t>即</a:t>
            </a:r>
            <a:r>
              <a:rPr lang="en-US" altLang="zh-CN"/>
              <a:t>,  </a:t>
            </a:r>
            <a:r>
              <a:rPr lang="zh-CN" altLang="en-US">
                <a:solidFill>
                  <a:srgbClr val="00FFFF"/>
                </a:solidFill>
              </a:rPr>
              <a:t>若加括号后的级数收敛</a:t>
            </a:r>
            <a:r>
              <a:rPr lang="en-US" altLang="zh-CN">
                <a:solidFill>
                  <a:srgbClr val="00FFFF"/>
                </a:solidFill>
              </a:rPr>
              <a:t>,  </a:t>
            </a:r>
            <a:r>
              <a:rPr lang="zh-CN" altLang="en-US">
                <a:solidFill>
                  <a:srgbClr val="00FFFF"/>
                </a:solidFill>
              </a:rPr>
              <a:t>原级数的敛散性不定</a:t>
            </a:r>
            <a:r>
              <a:rPr lang="zh-CN" altLang="en-US"/>
              <a:t> </a:t>
            </a:r>
            <a:r>
              <a:rPr lang="en-US" altLang="zh-CN"/>
              <a:t>.</a:t>
            </a:r>
          </a:p>
        </p:txBody>
      </p:sp>
      <p:graphicFrame>
        <p:nvGraphicFramePr>
          <p:cNvPr id="99331" name="Object 34"/>
          <p:cNvGraphicFramePr>
            <a:graphicFrameLocks noChangeAspect="1"/>
          </p:cNvGraphicFramePr>
          <p:nvPr/>
        </p:nvGraphicFramePr>
        <p:xfrm>
          <a:off x="5201556" y="4401230"/>
          <a:ext cx="2430463" cy="411162"/>
        </p:xfrm>
        <a:graphic>
          <a:graphicData uri="http://schemas.openxmlformats.org/presentationml/2006/ole">
            <mc:AlternateContent xmlns:mc="http://schemas.openxmlformats.org/markup-compatibility/2006">
              <mc:Choice xmlns:v="urn:schemas-microsoft-com:vml" Requires="v">
                <p:oleObj spid="_x0000_s12316" name="公式" r:id="rId7" imgW="977476" imgH="165028" progId="Equation.3">
                  <p:embed/>
                </p:oleObj>
              </mc:Choice>
              <mc:Fallback>
                <p:oleObj name="公式" r:id="rId7" imgW="977476" imgH="165028" progId="Equation.3">
                  <p:embed/>
                  <p:pic>
                    <p:nvPicPr>
                      <p:cNvPr id="0" name="Picture 10"/>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5201556" y="4401230"/>
                        <a:ext cx="2430463"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9"/>
                                        </p:tgtEl>
                                        <p:attrNameLst>
                                          <p:attrName>style.visibility</p:attrName>
                                        </p:attrNameLst>
                                      </p:cBhvr>
                                      <p:to>
                                        <p:strVal val="visible"/>
                                      </p:to>
                                    </p:set>
                                    <p:animEffect transition="in" filter="wipe(left)">
                                      <p:cBhvr>
                                        <p:cTn id="7" dur="500"/>
                                        <p:tgtEl>
                                          <p:spTgt spid="768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11"/>
                                        </p:tgtEl>
                                        <p:attrNameLst>
                                          <p:attrName>style.visibility</p:attrName>
                                        </p:attrNameLst>
                                      </p:cBhvr>
                                      <p:to>
                                        <p:strVal val="visible"/>
                                      </p:to>
                                    </p:set>
                                    <p:animEffect transition="in" filter="wipe(left)">
                                      <p:cBhvr>
                                        <p:cTn id="12" dur="500"/>
                                        <p:tgtEl>
                                          <p:spTgt spid="768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9328"/>
                                        </p:tgtEl>
                                        <p:attrNameLst>
                                          <p:attrName>style.visibility</p:attrName>
                                        </p:attrNameLst>
                                      </p:cBhvr>
                                      <p:to>
                                        <p:strVal val="visible"/>
                                      </p:to>
                                    </p:set>
                                    <p:animEffect transition="in" filter="wipe(left)">
                                      <p:cBhvr>
                                        <p:cTn id="17" dur="500"/>
                                        <p:tgtEl>
                                          <p:spTgt spid="993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812"/>
                                        </p:tgtEl>
                                        <p:attrNameLst>
                                          <p:attrName>style.visibility</p:attrName>
                                        </p:attrNameLst>
                                      </p:cBhvr>
                                      <p:to>
                                        <p:strVal val="visible"/>
                                      </p:to>
                                    </p:set>
                                    <p:animEffect transition="in" filter="wipe(left)">
                                      <p:cBhvr>
                                        <p:cTn id="22" dur="500"/>
                                        <p:tgtEl>
                                          <p:spTgt spid="768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813"/>
                                        </p:tgtEl>
                                        <p:attrNameLst>
                                          <p:attrName>style.visibility</p:attrName>
                                        </p:attrNameLst>
                                      </p:cBhvr>
                                      <p:to>
                                        <p:strVal val="visible"/>
                                      </p:to>
                                    </p:set>
                                    <p:animEffect transition="in" filter="wipe(left)">
                                      <p:cBhvr>
                                        <p:cTn id="27" dur="500"/>
                                        <p:tgtEl>
                                          <p:spTgt spid="768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6814"/>
                                        </p:tgtEl>
                                        <p:attrNameLst>
                                          <p:attrName>style.visibility</p:attrName>
                                        </p:attrNameLst>
                                      </p:cBhvr>
                                      <p:to>
                                        <p:strVal val="visible"/>
                                      </p:to>
                                    </p:set>
                                    <p:animEffect transition="in" filter="wipe(left)">
                                      <p:cBhvr>
                                        <p:cTn id="32" dur="500"/>
                                        <p:tgtEl>
                                          <p:spTgt spid="768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815"/>
                                        </p:tgtEl>
                                        <p:attrNameLst>
                                          <p:attrName>style.visibility</p:attrName>
                                        </p:attrNameLst>
                                      </p:cBhvr>
                                      <p:to>
                                        <p:strVal val="visible"/>
                                      </p:to>
                                    </p:set>
                                    <p:animEffect transition="in" filter="wipe(left)">
                                      <p:cBhvr>
                                        <p:cTn id="37" dur="500"/>
                                        <p:tgtEl>
                                          <p:spTgt spid="768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6819"/>
                                        </p:tgtEl>
                                        <p:attrNameLst>
                                          <p:attrName>style.visibility</p:attrName>
                                        </p:attrNameLst>
                                      </p:cBhvr>
                                      <p:to>
                                        <p:strVal val="visible"/>
                                      </p:to>
                                    </p:set>
                                    <p:animEffect transition="in" filter="wipe(left)">
                                      <p:cBhvr>
                                        <p:cTn id="42" dur="500"/>
                                        <p:tgtEl>
                                          <p:spTgt spid="768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9329"/>
                                        </p:tgtEl>
                                        <p:attrNameLst>
                                          <p:attrName>style.visibility</p:attrName>
                                        </p:attrNameLst>
                                      </p:cBhvr>
                                      <p:to>
                                        <p:strVal val="visible"/>
                                      </p:to>
                                    </p:set>
                                    <p:animEffect transition="in" filter="wipe(left)">
                                      <p:cBhvr>
                                        <p:cTn id="47" dur="500"/>
                                        <p:tgtEl>
                                          <p:spTgt spid="993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6817"/>
                                        </p:tgtEl>
                                        <p:attrNameLst>
                                          <p:attrName>style.visibility</p:attrName>
                                        </p:attrNameLst>
                                      </p:cBhvr>
                                      <p:to>
                                        <p:strVal val="visible"/>
                                      </p:to>
                                    </p:set>
                                    <p:animEffect transition="in" filter="wipe(left)">
                                      <p:cBhvr>
                                        <p:cTn id="52" dur="500"/>
                                        <p:tgtEl>
                                          <p:spTgt spid="768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9331"/>
                                        </p:tgtEl>
                                        <p:attrNameLst>
                                          <p:attrName>style.visibility</p:attrName>
                                        </p:attrNameLst>
                                      </p:cBhvr>
                                      <p:to>
                                        <p:strVal val="visible"/>
                                      </p:to>
                                    </p:set>
                                    <p:animEffect transition="in" filter="wipe(left)">
                                      <p:cBhvr>
                                        <p:cTn id="57" dur="500"/>
                                        <p:tgtEl>
                                          <p:spTgt spid="993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6820"/>
                                        </p:tgtEl>
                                        <p:attrNameLst>
                                          <p:attrName>style.visibility</p:attrName>
                                        </p:attrNameLst>
                                      </p:cBhvr>
                                      <p:to>
                                        <p:strVal val="visible"/>
                                      </p:to>
                                    </p:set>
                                    <p:animEffect transition="in" filter="wipe(left)">
                                      <p:cBhvr>
                                        <p:cTn id="62" dur="500"/>
                                        <p:tgtEl>
                                          <p:spTgt spid="7682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6821"/>
                                        </p:tgtEl>
                                        <p:attrNameLst>
                                          <p:attrName>style.visibility</p:attrName>
                                        </p:attrNameLst>
                                      </p:cBhvr>
                                      <p:to>
                                        <p:strVal val="visible"/>
                                      </p:to>
                                    </p:set>
                                    <p:animEffect transition="in" filter="wipe(left)">
                                      <p:cBhvr>
                                        <p:cTn id="67" dur="500"/>
                                        <p:tgtEl>
                                          <p:spTgt spid="76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9" grpId="0" autoUpdateAnimBg="0"/>
      <p:bldP spid="76811" grpId="0" autoUpdateAnimBg="0"/>
      <p:bldP spid="76812" grpId="0" autoUpdateAnimBg="0"/>
      <p:bldP spid="76813" grpId="0" autoUpdateAnimBg="0"/>
      <p:bldP spid="76814" grpId="0" autoUpdateAnimBg="0"/>
      <p:bldP spid="76815" grpId="0" autoUpdateAnimBg="0"/>
      <p:bldP spid="76817" grpId="0" autoUpdateAnimBg="0"/>
      <p:bldP spid="76819" grpId="0" autoUpdateAnimBg="0"/>
      <p:bldP spid="76820" grpId="0" autoUpdateAnimBg="0"/>
      <p:bldP spid="7682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3" name="Rectangle 2"/>
          <p:cNvSpPr>
            <a:spLocks noGrp="1" noChangeArrowheads="1"/>
          </p:cNvSpPr>
          <p:nvPr>
            <p:ph type="title"/>
          </p:nvPr>
        </p:nvSpPr>
        <p:spPr>
          <a:xfrm>
            <a:off x="228600" y="228600"/>
            <a:ext cx="1371600" cy="533400"/>
          </a:xfrm>
        </p:spPr>
        <p:txBody>
          <a:bodyPr/>
          <a:lstStyle/>
          <a:p>
            <a:pPr eaLnBrk="1" hangingPunct="1"/>
            <a:r>
              <a:rPr lang="zh-CN" altLang="en-US" sz="2800" b="1" smtClean="0">
                <a:solidFill>
                  <a:srgbClr val="00FFFF"/>
                </a:solidFill>
                <a:ea typeface="楷体_GB2312" pitchFamily="49" charset="-122"/>
              </a:rPr>
              <a:t>性质</a:t>
            </a:r>
            <a:r>
              <a:rPr lang="en-US" altLang="zh-CN" sz="2800" b="1" smtClean="0">
                <a:solidFill>
                  <a:srgbClr val="00FFFF"/>
                </a:solidFill>
                <a:ea typeface="楷体_GB2312" pitchFamily="49" charset="-122"/>
              </a:rPr>
              <a:t>5</a:t>
            </a:r>
          </a:p>
        </p:txBody>
      </p:sp>
      <p:sp>
        <p:nvSpPr>
          <p:cNvPr id="77828" name="Text Box 4"/>
          <p:cNvSpPr txBox="1">
            <a:spLocks noChangeArrowheads="1"/>
          </p:cNvSpPr>
          <p:nvPr/>
        </p:nvSpPr>
        <p:spPr bwMode="auto">
          <a:xfrm>
            <a:off x="1371600" y="228600"/>
            <a:ext cx="4929188" cy="519113"/>
          </a:xfrm>
          <a:prstGeom prst="rect">
            <a:avLst/>
          </a:prstGeom>
          <a:noFill/>
          <a:ln w="9525">
            <a:noFill/>
            <a:miter lim="800000"/>
            <a:headEnd/>
            <a:tailEnd/>
          </a:ln>
        </p:spPr>
        <p:txBody>
          <a:bodyPr>
            <a:spAutoFit/>
          </a:bodyPr>
          <a:lstStyle/>
          <a:p>
            <a:pPr>
              <a:spcBef>
                <a:spcPct val="50000"/>
              </a:spcBef>
            </a:pPr>
            <a:r>
              <a:rPr lang="zh-CN" altLang="en-GB"/>
              <a:t>（级数收敛的必要条件）</a:t>
            </a:r>
            <a:endParaRPr lang="zh-CN" altLang="en-US"/>
          </a:p>
        </p:txBody>
      </p:sp>
      <p:graphicFrame>
        <p:nvGraphicFramePr>
          <p:cNvPr id="100352" name="Object 0"/>
          <p:cNvGraphicFramePr>
            <a:graphicFrameLocks noChangeAspect="1"/>
          </p:cNvGraphicFramePr>
          <p:nvPr/>
        </p:nvGraphicFramePr>
        <p:xfrm>
          <a:off x="990600" y="685800"/>
          <a:ext cx="5943600" cy="1027113"/>
        </p:xfrm>
        <a:graphic>
          <a:graphicData uri="http://schemas.openxmlformats.org/presentationml/2006/ole">
            <mc:AlternateContent xmlns:mc="http://schemas.openxmlformats.org/markup-compatibility/2006">
              <mc:Choice xmlns:v="urn:schemas-microsoft-com:vml" Requires="v">
                <p:oleObj spid="_x0000_s13386" name="Equation" r:id="rId3" imgW="2425700" imgH="419100" progId="Equation.3">
                  <p:embed/>
                </p:oleObj>
              </mc:Choice>
              <mc:Fallback>
                <p:oleObj name="Equation" r:id="rId3" imgW="2425700" imgH="419100" progId="Equation.3">
                  <p:embed/>
                  <p:pic>
                    <p:nvPicPr>
                      <p:cNvPr id="0" name="Picture 20"/>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990600" y="685800"/>
                        <a:ext cx="5943600" cy="1027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0" name="Text Box 6"/>
          <p:cNvSpPr txBox="1">
            <a:spLocks noChangeArrowheads="1"/>
          </p:cNvSpPr>
          <p:nvPr/>
        </p:nvSpPr>
        <p:spPr bwMode="auto">
          <a:xfrm>
            <a:off x="304800" y="1905000"/>
            <a:ext cx="1066800" cy="519113"/>
          </a:xfrm>
          <a:prstGeom prst="rect">
            <a:avLst/>
          </a:prstGeom>
          <a:noFill/>
          <a:ln w="9525">
            <a:noFill/>
            <a:miter lim="800000"/>
            <a:headEnd/>
            <a:tailEnd/>
          </a:ln>
        </p:spPr>
        <p:txBody>
          <a:bodyPr>
            <a:spAutoFit/>
          </a:bodyPr>
          <a:lstStyle/>
          <a:p>
            <a:pPr eaLnBrk="0" hangingPunct="0">
              <a:spcBef>
                <a:spcPct val="50000"/>
              </a:spcBef>
            </a:pPr>
            <a:r>
              <a:rPr lang="zh-CN" altLang="zh-CN"/>
              <a:t>证</a:t>
            </a:r>
            <a:r>
              <a:rPr lang="en-US" altLang="zh-CN"/>
              <a:t>:</a:t>
            </a:r>
            <a:endParaRPr lang="en-US" altLang="zh-CN" b="0"/>
          </a:p>
        </p:txBody>
      </p:sp>
      <p:graphicFrame>
        <p:nvGraphicFramePr>
          <p:cNvPr id="100353" name="Object 1"/>
          <p:cNvGraphicFramePr>
            <a:graphicFrameLocks noChangeAspect="1"/>
          </p:cNvGraphicFramePr>
          <p:nvPr/>
        </p:nvGraphicFramePr>
        <p:xfrm>
          <a:off x="900113" y="2565400"/>
          <a:ext cx="3114675" cy="536575"/>
        </p:xfrm>
        <a:graphic>
          <a:graphicData uri="http://schemas.openxmlformats.org/presentationml/2006/ole">
            <mc:AlternateContent xmlns:mc="http://schemas.openxmlformats.org/markup-compatibility/2006">
              <mc:Choice xmlns:v="urn:schemas-microsoft-com:vml" Requires="v">
                <p:oleObj spid="_x0000_s13387" name="Equation" r:id="rId5" imgW="1320800" imgH="228600" progId="Equation.3">
                  <p:embed/>
                </p:oleObj>
              </mc:Choice>
              <mc:Fallback>
                <p:oleObj name="Equation" r:id="rId5" imgW="1320800" imgH="228600" progId="Equation.3">
                  <p:embed/>
                  <p:pic>
                    <p:nvPicPr>
                      <p:cNvPr id="0" name="Picture 21"/>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900113" y="2565400"/>
                        <a:ext cx="3114675"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354" name="Object 2"/>
          <p:cNvGraphicFramePr>
            <a:graphicFrameLocks noChangeAspect="1"/>
          </p:cNvGraphicFramePr>
          <p:nvPr/>
        </p:nvGraphicFramePr>
        <p:xfrm>
          <a:off x="723900" y="3352800"/>
          <a:ext cx="3200400" cy="573088"/>
        </p:xfrm>
        <a:graphic>
          <a:graphicData uri="http://schemas.openxmlformats.org/presentationml/2006/ole">
            <mc:AlternateContent xmlns:mc="http://schemas.openxmlformats.org/markup-compatibility/2006">
              <mc:Choice xmlns:v="urn:schemas-microsoft-com:vml" Requires="v">
                <p:oleObj spid="_x0000_s13388" name="Equation" r:id="rId7" imgW="1485255" imgH="266584" progId="Equation.3">
                  <p:embed/>
                </p:oleObj>
              </mc:Choice>
              <mc:Fallback>
                <p:oleObj name="Equation" r:id="rId7" imgW="1485255" imgH="266584" progId="Equation.3">
                  <p:embed/>
                  <p:pic>
                    <p:nvPicPr>
                      <p:cNvPr id="0" name="Picture 22"/>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723900" y="3352800"/>
                        <a:ext cx="3200400"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355" name="Object 3"/>
          <p:cNvGraphicFramePr>
            <a:graphicFrameLocks noChangeAspect="1"/>
          </p:cNvGraphicFramePr>
          <p:nvPr/>
        </p:nvGraphicFramePr>
        <p:xfrm>
          <a:off x="6372225" y="3471863"/>
          <a:ext cx="914400" cy="220662"/>
        </p:xfrm>
        <a:graphic>
          <a:graphicData uri="http://schemas.openxmlformats.org/presentationml/2006/ole">
            <mc:AlternateContent xmlns:mc="http://schemas.openxmlformats.org/markup-compatibility/2006">
              <mc:Choice xmlns:v="urn:schemas-microsoft-com:vml" Requires="v">
                <p:oleObj spid="_x0000_s13389" name="公式" r:id="rId9" imgW="1040948" imgH="253890" progId="Equation.3">
                  <p:embed/>
                </p:oleObj>
              </mc:Choice>
              <mc:Fallback>
                <p:oleObj name="公式" r:id="rId9" imgW="1040948" imgH="253890" progId="Equation.3">
                  <p:embed/>
                  <p:pic>
                    <p:nvPicPr>
                      <p:cNvPr id="0" name="Picture 23"/>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6372225" y="3471863"/>
                        <a:ext cx="914400" cy="220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356" name="Object 4"/>
          <p:cNvGraphicFramePr>
            <a:graphicFrameLocks noChangeAspect="1"/>
          </p:cNvGraphicFramePr>
          <p:nvPr/>
        </p:nvGraphicFramePr>
        <p:xfrm>
          <a:off x="7380288" y="3429000"/>
          <a:ext cx="512762" cy="276225"/>
        </p:xfrm>
        <a:graphic>
          <a:graphicData uri="http://schemas.openxmlformats.org/presentationml/2006/ole">
            <mc:AlternateContent xmlns:mc="http://schemas.openxmlformats.org/markup-compatibility/2006">
              <mc:Choice xmlns:v="urn:schemas-microsoft-com:vml" Requires="v">
                <p:oleObj spid="_x0000_s13390" name="公式" r:id="rId11" imgW="583693" imgH="317225" progId="Equation.3">
                  <p:embed/>
                </p:oleObj>
              </mc:Choice>
              <mc:Fallback>
                <p:oleObj name="公式" r:id="rId11" imgW="583693" imgH="317225" progId="Equation.3">
                  <p:embed/>
                  <p:pic>
                    <p:nvPicPr>
                      <p:cNvPr id="0" name="Picture 24"/>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7380288" y="3429000"/>
                        <a:ext cx="512762"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357" name="Object 5"/>
          <p:cNvGraphicFramePr>
            <a:graphicFrameLocks noChangeAspect="1"/>
          </p:cNvGraphicFramePr>
          <p:nvPr/>
        </p:nvGraphicFramePr>
        <p:xfrm>
          <a:off x="3924300" y="3386138"/>
          <a:ext cx="2324100" cy="503237"/>
        </p:xfrm>
        <a:graphic>
          <a:graphicData uri="http://schemas.openxmlformats.org/presentationml/2006/ole">
            <mc:AlternateContent xmlns:mc="http://schemas.openxmlformats.org/markup-compatibility/2006">
              <mc:Choice xmlns:v="urn:schemas-microsoft-com:vml" Requires="v">
                <p:oleObj spid="_x0000_s13391" name="Equation" r:id="rId13" imgW="2578100" imgH="558800" progId="Equation.3">
                  <p:embed/>
                </p:oleObj>
              </mc:Choice>
              <mc:Fallback>
                <p:oleObj name="Equation" r:id="rId13" imgW="2578100" imgH="558800" progId="Equation.3">
                  <p:embed/>
                  <p:pic>
                    <p:nvPicPr>
                      <p:cNvPr id="0" name="Picture 25"/>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3924300" y="3386138"/>
                        <a:ext cx="232410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7" name="Text Box 13"/>
          <p:cNvSpPr txBox="1">
            <a:spLocks noChangeArrowheads="1"/>
          </p:cNvSpPr>
          <p:nvPr/>
        </p:nvSpPr>
        <p:spPr bwMode="auto">
          <a:xfrm>
            <a:off x="1279525" y="1895475"/>
            <a:ext cx="4445000" cy="519113"/>
          </a:xfrm>
          <a:prstGeom prst="rect">
            <a:avLst/>
          </a:prstGeom>
          <a:noFill/>
          <a:ln w="9525">
            <a:noFill/>
            <a:miter lim="800000"/>
            <a:headEnd/>
            <a:tailEnd/>
          </a:ln>
        </p:spPr>
        <p:txBody>
          <a:bodyPr wrap="none">
            <a:spAutoFit/>
          </a:bodyPr>
          <a:lstStyle/>
          <a:p>
            <a:r>
              <a:rPr lang="zh-CN" altLang="en-US"/>
              <a:t>设原级数的部分和为 </a:t>
            </a:r>
            <a:r>
              <a:rPr lang="en-US" altLang="zh-CN" i="1"/>
              <a:t>s</a:t>
            </a:r>
            <a:r>
              <a:rPr lang="en-US" altLang="zh-CN" i="1" baseline="-25000"/>
              <a:t>n </a:t>
            </a:r>
            <a:r>
              <a:rPr lang="en-US" altLang="zh-CN"/>
              <a:t>,  </a:t>
            </a:r>
            <a:r>
              <a:rPr lang="zh-CN" altLang="en-US"/>
              <a:t>则</a:t>
            </a:r>
          </a:p>
        </p:txBody>
      </p:sp>
      <p:sp>
        <p:nvSpPr>
          <p:cNvPr id="77838" name="Text Box 14"/>
          <p:cNvSpPr txBox="1">
            <a:spLocks noChangeArrowheads="1"/>
          </p:cNvSpPr>
          <p:nvPr/>
        </p:nvSpPr>
        <p:spPr bwMode="auto">
          <a:xfrm>
            <a:off x="228600" y="4343400"/>
            <a:ext cx="660400" cy="519113"/>
          </a:xfrm>
          <a:prstGeom prst="rect">
            <a:avLst/>
          </a:prstGeom>
          <a:noFill/>
          <a:ln w="9525">
            <a:noFill/>
            <a:miter lim="800000"/>
            <a:headEnd/>
            <a:tailEnd/>
          </a:ln>
        </p:spPr>
        <p:txBody>
          <a:bodyPr wrap="none">
            <a:spAutoFit/>
          </a:bodyPr>
          <a:lstStyle/>
          <a:p>
            <a:r>
              <a:rPr lang="zh-CN" altLang="en-US">
                <a:solidFill>
                  <a:schemeClr val="tx2"/>
                </a:solidFill>
              </a:rPr>
              <a:t>注</a:t>
            </a:r>
            <a:r>
              <a:rPr lang="en-US" altLang="zh-CN">
                <a:solidFill>
                  <a:schemeClr val="tx2"/>
                </a:solidFill>
              </a:rPr>
              <a:t>:</a:t>
            </a:r>
          </a:p>
        </p:txBody>
      </p:sp>
      <p:sp>
        <p:nvSpPr>
          <p:cNvPr id="77841" name="Text Box 17"/>
          <p:cNvSpPr txBox="1">
            <a:spLocks noChangeArrowheads="1"/>
          </p:cNvSpPr>
          <p:nvPr/>
        </p:nvSpPr>
        <p:spPr bwMode="auto">
          <a:xfrm>
            <a:off x="914400" y="4343400"/>
            <a:ext cx="6705600" cy="519113"/>
          </a:xfrm>
          <a:prstGeom prst="rect">
            <a:avLst/>
          </a:prstGeom>
          <a:noFill/>
          <a:ln w="9525">
            <a:noFill/>
            <a:miter lim="800000"/>
            <a:headEnd/>
            <a:tailEnd/>
          </a:ln>
        </p:spPr>
        <p:txBody>
          <a:bodyPr>
            <a:spAutoFit/>
          </a:bodyPr>
          <a:lstStyle/>
          <a:p>
            <a:pPr>
              <a:spcBef>
                <a:spcPct val="50000"/>
              </a:spcBef>
            </a:pPr>
            <a:r>
              <a:rPr lang="zh-CN" altLang="en-US">
                <a:solidFill>
                  <a:srgbClr val="00FFFF"/>
                </a:solidFill>
              </a:rPr>
              <a:t>若级数的一般项不趋于</a:t>
            </a:r>
            <a:r>
              <a:rPr lang="en-US" altLang="zh-CN">
                <a:solidFill>
                  <a:srgbClr val="00FFFF"/>
                </a:solidFill>
              </a:rPr>
              <a:t>0 , </a:t>
            </a:r>
            <a:r>
              <a:rPr lang="zh-CN" altLang="en-US">
                <a:solidFill>
                  <a:srgbClr val="00FFFF"/>
                </a:solidFill>
              </a:rPr>
              <a:t>则级数必发散</a:t>
            </a:r>
            <a:r>
              <a:rPr lang="zh-CN" altLang="en-US"/>
              <a:t> </a:t>
            </a:r>
            <a:r>
              <a:rPr lang="en-US" altLang="zh-CN"/>
              <a:t>.</a:t>
            </a:r>
          </a:p>
        </p:txBody>
      </p:sp>
      <p:sp>
        <p:nvSpPr>
          <p:cNvPr id="77842" name="Text Box 18"/>
          <p:cNvSpPr txBox="1">
            <a:spLocks noChangeArrowheads="1"/>
          </p:cNvSpPr>
          <p:nvPr/>
        </p:nvSpPr>
        <p:spPr bwMode="auto">
          <a:xfrm>
            <a:off x="304800" y="5105400"/>
            <a:ext cx="1524000" cy="519113"/>
          </a:xfrm>
          <a:prstGeom prst="rect">
            <a:avLst/>
          </a:prstGeom>
          <a:noFill/>
          <a:ln w="9525">
            <a:noFill/>
            <a:miter lim="800000"/>
            <a:headEnd/>
            <a:tailEnd/>
          </a:ln>
        </p:spPr>
        <p:txBody>
          <a:bodyPr>
            <a:spAutoFit/>
          </a:bodyPr>
          <a:lstStyle/>
          <a:p>
            <a:pPr>
              <a:spcBef>
                <a:spcPct val="50000"/>
              </a:spcBef>
            </a:pPr>
            <a:r>
              <a:rPr lang="zh-CN" altLang="en-US"/>
              <a:t>如级数</a:t>
            </a:r>
            <a:r>
              <a:rPr lang="en-US" altLang="zh-CN"/>
              <a:t>,</a:t>
            </a:r>
          </a:p>
        </p:txBody>
      </p:sp>
      <p:sp>
        <p:nvSpPr>
          <p:cNvPr id="77844" name="Text Box 20"/>
          <p:cNvSpPr txBox="1">
            <a:spLocks noChangeArrowheads="1"/>
          </p:cNvSpPr>
          <p:nvPr/>
        </p:nvSpPr>
        <p:spPr bwMode="auto">
          <a:xfrm>
            <a:off x="6872288" y="5072063"/>
            <a:ext cx="2057400" cy="519112"/>
          </a:xfrm>
          <a:prstGeom prst="rect">
            <a:avLst/>
          </a:prstGeom>
          <a:noFill/>
          <a:ln w="9525">
            <a:noFill/>
            <a:miter lim="800000"/>
            <a:headEnd/>
            <a:tailEnd/>
          </a:ln>
        </p:spPr>
        <p:txBody>
          <a:bodyPr>
            <a:spAutoFit/>
          </a:bodyPr>
          <a:lstStyle/>
          <a:p>
            <a:pPr>
              <a:spcBef>
                <a:spcPct val="50000"/>
              </a:spcBef>
            </a:pPr>
            <a:r>
              <a:rPr lang="zh-CN" altLang="en-US"/>
              <a:t>  一般项为</a:t>
            </a:r>
          </a:p>
        </p:txBody>
      </p:sp>
      <p:sp>
        <p:nvSpPr>
          <p:cNvPr id="77847" name="Text Box 23"/>
          <p:cNvSpPr txBox="1">
            <a:spLocks noChangeArrowheads="1"/>
          </p:cNvSpPr>
          <p:nvPr/>
        </p:nvSpPr>
        <p:spPr bwMode="auto">
          <a:xfrm>
            <a:off x="7391400" y="5886920"/>
            <a:ext cx="1524000" cy="519113"/>
          </a:xfrm>
          <a:prstGeom prst="rect">
            <a:avLst/>
          </a:prstGeom>
          <a:noFill/>
          <a:ln w="9525">
            <a:noFill/>
            <a:miter lim="800000"/>
            <a:headEnd/>
            <a:tailEnd/>
          </a:ln>
        </p:spPr>
        <p:txBody>
          <a:bodyPr>
            <a:spAutoFit/>
          </a:bodyPr>
          <a:lstStyle/>
          <a:p>
            <a:pPr>
              <a:spcBef>
                <a:spcPct val="50000"/>
              </a:spcBef>
            </a:pPr>
            <a:r>
              <a:rPr lang="zh-CN" altLang="en-US" dirty="0"/>
              <a:t>    </a:t>
            </a:r>
            <a:r>
              <a:rPr lang="zh-CN" altLang="en-US" dirty="0" smtClean="0"/>
              <a:t>发散</a:t>
            </a:r>
            <a:r>
              <a:rPr lang="en-US" altLang="zh-CN" dirty="0"/>
              <a:t>.</a:t>
            </a:r>
          </a:p>
        </p:txBody>
      </p:sp>
      <p:graphicFrame>
        <p:nvGraphicFramePr>
          <p:cNvPr id="100361" name="Object 34"/>
          <p:cNvGraphicFramePr>
            <a:graphicFrameLocks noChangeAspect="1"/>
          </p:cNvGraphicFramePr>
          <p:nvPr/>
        </p:nvGraphicFramePr>
        <p:xfrm>
          <a:off x="1643063" y="4857750"/>
          <a:ext cx="5270500" cy="1011238"/>
        </p:xfrm>
        <a:graphic>
          <a:graphicData uri="http://schemas.openxmlformats.org/presentationml/2006/ole">
            <mc:AlternateContent xmlns:mc="http://schemas.openxmlformats.org/markup-compatibility/2006">
              <mc:Choice xmlns:v="urn:schemas-microsoft-com:vml" Requires="v">
                <p:oleObj spid="_x0000_s13392" name="公式" r:id="rId15" imgW="2120900" imgH="406400" progId="Equation.3">
                  <p:embed/>
                </p:oleObj>
              </mc:Choice>
              <mc:Fallback>
                <p:oleObj name="公式" r:id="rId15" imgW="2120900" imgH="406400" progId="Equation.3">
                  <p:embed/>
                  <p:pic>
                    <p:nvPicPr>
                      <p:cNvPr id="0" name="Picture 26"/>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1643063" y="4857750"/>
                        <a:ext cx="5270500"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0362" name="Object 12"/>
          <p:cNvGraphicFramePr>
            <a:graphicFrameLocks noChangeAspect="1"/>
          </p:cNvGraphicFramePr>
          <p:nvPr/>
        </p:nvGraphicFramePr>
        <p:xfrm>
          <a:off x="214313" y="5643563"/>
          <a:ext cx="2778125" cy="1011237"/>
        </p:xfrm>
        <a:graphic>
          <a:graphicData uri="http://schemas.openxmlformats.org/presentationml/2006/ole">
            <mc:AlternateContent xmlns:mc="http://schemas.openxmlformats.org/markup-compatibility/2006">
              <mc:Choice xmlns:v="urn:schemas-microsoft-com:vml" Requires="v">
                <p:oleObj spid="_x0000_s13393" name="公式" r:id="rId17" imgW="1117115" imgH="406224" progId="Equation.3">
                  <p:embed/>
                </p:oleObj>
              </mc:Choice>
              <mc:Fallback>
                <p:oleObj name="公式" r:id="rId17" imgW="1117115" imgH="406224" progId="Equation.3">
                  <p:embed/>
                  <p:pic>
                    <p:nvPicPr>
                      <p:cNvPr id="0" name="Picture 27"/>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214313" y="5643563"/>
                        <a:ext cx="2778125"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0363" name="Object 13"/>
          <p:cNvGraphicFramePr>
            <a:graphicFrameLocks noChangeAspect="1"/>
          </p:cNvGraphicFramePr>
          <p:nvPr>
            <p:extLst>
              <p:ext uri="{D42A27DB-BD31-4B8C-83A1-F6EECF244321}">
                <p14:modId xmlns:p14="http://schemas.microsoft.com/office/powerpoint/2010/main" val="1155404657"/>
              </p:ext>
            </p:extLst>
          </p:nvPr>
        </p:nvGraphicFramePr>
        <p:xfrm>
          <a:off x="3362464" y="5968536"/>
          <a:ext cx="4307358" cy="511694"/>
        </p:xfrm>
        <a:graphic>
          <a:graphicData uri="http://schemas.openxmlformats.org/presentationml/2006/ole">
            <mc:AlternateContent xmlns:mc="http://schemas.openxmlformats.org/markup-compatibility/2006">
              <mc:Choice xmlns:v="urn:schemas-microsoft-com:vml" Requires="v">
                <p:oleObj spid="_x0000_s13394" name="公式" r:id="rId19" imgW="1930400" imgH="228600" progId="Equation.3">
                  <p:embed/>
                </p:oleObj>
              </mc:Choice>
              <mc:Fallback>
                <p:oleObj name="公式" r:id="rId19" imgW="1930400" imgH="228600" progId="Equation.3">
                  <p:embed/>
                  <p:pic>
                    <p:nvPicPr>
                      <p:cNvPr id="0" name="Picture 28"/>
                      <p:cNvPicPr>
                        <a:picLocks noChangeAspect="1" noChangeArrowheads="1"/>
                      </p:cNvPicPr>
                      <p:nvPr/>
                    </p:nvPicPr>
                    <p:blipFill>
                      <a:blip r:embed="rId20">
                        <a:lum bright="100000"/>
                        <a:extLst>
                          <a:ext uri="{28A0092B-C50C-407E-A947-70E740481C1C}">
                            <a14:useLocalDpi xmlns:a14="http://schemas.microsoft.com/office/drawing/2010/main" val="0"/>
                          </a:ext>
                        </a:extLst>
                      </a:blip>
                      <a:srcRect/>
                      <a:stretch>
                        <a:fillRect/>
                      </a:stretch>
                    </p:blipFill>
                    <p:spPr bwMode="auto">
                      <a:xfrm>
                        <a:off x="3362464" y="5968536"/>
                        <a:ext cx="4307358" cy="511694"/>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wipe(left)">
                                      <p:cBhvr>
                                        <p:cTn id="7" dur="500"/>
                                        <p:tgtEl>
                                          <p:spTgt spid="778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0352"/>
                                        </p:tgtEl>
                                        <p:attrNameLst>
                                          <p:attrName>style.visibility</p:attrName>
                                        </p:attrNameLst>
                                      </p:cBhvr>
                                      <p:to>
                                        <p:strVal val="visible"/>
                                      </p:to>
                                    </p:set>
                                    <p:animEffect transition="in" filter="wipe(left)">
                                      <p:cBhvr>
                                        <p:cTn id="12" dur="500"/>
                                        <p:tgtEl>
                                          <p:spTgt spid="1003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30"/>
                                        </p:tgtEl>
                                        <p:attrNameLst>
                                          <p:attrName>style.visibility</p:attrName>
                                        </p:attrNameLst>
                                      </p:cBhvr>
                                      <p:to>
                                        <p:strVal val="visible"/>
                                      </p:to>
                                    </p:set>
                                    <p:animEffect transition="in" filter="wipe(left)">
                                      <p:cBhvr>
                                        <p:cTn id="17" dur="500"/>
                                        <p:tgtEl>
                                          <p:spTgt spid="778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837"/>
                                        </p:tgtEl>
                                        <p:attrNameLst>
                                          <p:attrName>style.visibility</p:attrName>
                                        </p:attrNameLst>
                                      </p:cBhvr>
                                      <p:to>
                                        <p:strVal val="visible"/>
                                      </p:to>
                                    </p:set>
                                    <p:animEffect transition="in" filter="wipe(left)">
                                      <p:cBhvr>
                                        <p:cTn id="22" dur="500"/>
                                        <p:tgtEl>
                                          <p:spTgt spid="778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0353"/>
                                        </p:tgtEl>
                                        <p:attrNameLst>
                                          <p:attrName>style.visibility</p:attrName>
                                        </p:attrNameLst>
                                      </p:cBhvr>
                                      <p:to>
                                        <p:strVal val="visible"/>
                                      </p:to>
                                    </p:set>
                                    <p:animEffect transition="in" filter="wipe(left)">
                                      <p:cBhvr>
                                        <p:cTn id="27" dur="500"/>
                                        <p:tgtEl>
                                          <p:spTgt spid="1003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0354"/>
                                        </p:tgtEl>
                                        <p:attrNameLst>
                                          <p:attrName>style.visibility</p:attrName>
                                        </p:attrNameLst>
                                      </p:cBhvr>
                                      <p:to>
                                        <p:strVal val="visible"/>
                                      </p:to>
                                    </p:set>
                                    <p:animEffect transition="in" filter="wipe(left)">
                                      <p:cBhvr>
                                        <p:cTn id="32" dur="500"/>
                                        <p:tgtEl>
                                          <p:spTgt spid="10035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0357"/>
                                        </p:tgtEl>
                                        <p:attrNameLst>
                                          <p:attrName>style.visibility</p:attrName>
                                        </p:attrNameLst>
                                      </p:cBhvr>
                                      <p:to>
                                        <p:strVal val="visible"/>
                                      </p:to>
                                    </p:set>
                                    <p:animEffect transition="in" filter="wipe(left)">
                                      <p:cBhvr>
                                        <p:cTn id="37" dur="500"/>
                                        <p:tgtEl>
                                          <p:spTgt spid="10035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0355"/>
                                        </p:tgtEl>
                                        <p:attrNameLst>
                                          <p:attrName>style.visibility</p:attrName>
                                        </p:attrNameLst>
                                      </p:cBhvr>
                                      <p:to>
                                        <p:strVal val="visible"/>
                                      </p:to>
                                    </p:set>
                                    <p:animEffect transition="in" filter="wipe(left)">
                                      <p:cBhvr>
                                        <p:cTn id="42" dur="500"/>
                                        <p:tgtEl>
                                          <p:spTgt spid="10035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0356"/>
                                        </p:tgtEl>
                                        <p:attrNameLst>
                                          <p:attrName>style.visibility</p:attrName>
                                        </p:attrNameLst>
                                      </p:cBhvr>
                                      <p:to>
                                        <p:strVal val="visible"/>
                                      </p:to>
                                    </p:set>
                                    <p:animEffect transition="in" filter="wipe(left)">
                                      <p:cBhvr>
                                        <p:cTn id="47" dur="500"/>
                                        <p:tgtEl>
                                          <p:spTgt spid="10035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7838"/>
                                        </p:tgtEl>
                                        <p:attrNameLst>
                                          <p:attrName>style.visibility</p:attrName>
                                        </p:attrNameLst>
                                      </p:cBhvr>
                                      <p:to>
                                        <p:strVal val="visible"/>
                                      </p:to>
                                    </p:set>
                                    <p:animEffect transition="in" filter="wipe(left)">
                                      <p:cBhvr>
                                        <p:cTn id="52" dur="500"/>
                                        <p:tgtEl>
                                          <p:spTgt spid="7783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7841"/>
                                        </p:tgtEl>
                                        <p:attrNameLst>
                                          <p:attrName>style.visibility</p:attrName>
                                        </p:attrNameLst>
                                      </p:cBhvr>
                                      <p:to>
                                        <p:strVal val="visible"/>
                                      </p:to>
                                    </p:set>
                                    <p:animEffect transition="in" filter="wipe(left)">
                                      <p:cBhvr>
                                        <p:cTn id="57" dur="500"/>
                                        <p:tgtEl>
                                          <p:spTgt spid="7784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7842"/>
                                        </p:tgtEl>
                                        <p:attrNameLst>
                                          <p:attrName>style.visibility</p:attrName>
                                        </p:attrNameLst>
                                      </p:cBhvr>
                                      <p:to>
                                        <p:strVal val="visible"/>
                                      </p:to>
                                    </p:set>
                                    <p:animEffect transition="in" filter="wipe(left)">
                                      <p:cBhvr>
                                        <p:cTn id="62" dur="500"/>
                                        <p:tgtEl>
                                          <p:spTgt spid="7784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00361"/>
                                        </p:tgtEl>
                                        <p:attrNameLst>
                                          <p:attrName>style.visibility</p:attrName>
                                        </p:attrNameLst>
                                      </p:cBhvr>
                                      <p:to>
                                        <p:strVal val="visible"/>
                                      </p:to>
                                    </p:set>
                                    <p:animEffect transition="in" filter="wipe(left)">
                                      <p:cBhvr>
                                        <p:cTn id="67" dur="500"/>
                                        <p:tgtEl>
                                          <p:spTgt spid="10036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7844"/>
                                        </p:tgtEl>
                                        <p:attrNameLst>
                                          <p:attrName>style.visibility</p:attrName>
                                        </p:attrNameLst>
                                      </p:cBhvr>
                                      <p:to>
                                        <p:strVal val="visible"/>
                                      </p:to>
                                    </p:set>
                                    <p:animEffect transition="in" filter="wipe(left)">
                                      <p:cBhvr>
                                        <p:cTn id="72" dur="500"/>
                                        <p:tgtEl>
                                          <p:spTgt spid="7784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00362"/>
                                        </p:tgtEl>
                                        <p:attrNameLst>
                                          <p:attrName>style.visibility</p:attrName>
                                        </p:attrNameLst>
                                      </p:cBhvr>
                                      <p:to>
                                        <p:strVal val="visible"/>
                                      </p:to>
                                    </p:set>
                                    <p:animEffect transition="in" filter="wipe(left)">
                                      <p:cBhvr>
                                        <p:cTn id="77" dur="500"/>
                                        <p:tgtEl>
                                          <p:spTgt spid="10036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00363"/>
                                        </p:tgtEl>
                                        <p:attrNameLst>
                                          <p:attrName>style.visibility</p:attrName>
                                        </p:attrNameLst>
                                      </p:cBhvr>
                                      <p:to>
                                        <p:strVal val="visible"/>
                                      </p:to>
                                    </p:set>
                                    <p:animEffect transition="in" filter="wipe(left)">
                                      <p:cBhvr>
                                        <p:cTn id="82" dur="500"/>
                                        <p:tgtEl>
                                          <p:spTgt spid="10036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77847"/>
                                        </p:tgtEl>
                                        <p:attrNameLst>
                                          <p:attrName>style.visibility</p:attrName>
                                        </p:attrNameLst>
                                      </p:cBhvr>
                                      <p:to>
                                        <p:strVal val="visible"/>
                                      </p:to>
                                    </p:set>
                                    <p:animEffect transition="in" filter="wipe(left)">
                                      <p:cBhvr>
                                        <p:cTn id="87" dur="500"/>
                                        <p:tgtEl>
                                          <p:spTgt spid="77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autoUpdateAnimBg="0"/>
      <p:bldP spid="77830" grpId="0" autoUpdateAnimBg="0"/>
      <p:bldP spid="77837" grpId="0" autoUpdateAnimBg="0"/>
      <p:bldP spid="77838" grpId="0" autoUpdateAnimBg="0"/>
      <p:bldP spid="77841" grpId="0" autoUpdateAnimBg="0"/>
      <p:bldP spid="77842" grpId="0" autoUpdateAnimBg="0"/>
      <p:bldP spid="77844" grpId="0" autoUpdateAnimBg="0"/>
      <p:bldP spid="7784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288925" y="1066800"/>
            <a:ext cx="8169275" cy="887413"/>
            <a:chOff x="182" y="672"/>
            <a:chExt cx="5146" cy="559"/>
          </a:xfrm>
        </p:grpSpPr>
        <p:sp>
          <p:nvSpPr>
            <p:cNvPr id="14350" name="Text Box 3"/>
            <p:cNvSpPr txBox="1">
              <a:spLocks noChangeArrowheads="1"/>
            </p:cNvSpPr>
            <p:nvPr/>
          </p:nvSpPr>
          <p:spPr bwMode="auto">
            <a:xfrm>
              <a:off x="182" y="810"/>
              <a:ext cx="5146" cy="327"/>
            </a:xfrm>
            <a:prstGeom prst="rect">
              <a:avLst/>
            </a:prstGeom>
            <a:noFill/>
            <a:ln w="9525">
              <a:noFill/>
              <a:miter lim="800000"/>
              <a:headEnd/>
              <a:tailEnd/>
            </a:ln>
          </p:spPr>
          <p:txBody>
            <a:bodyPr>
              <a:spAutoFit/>
            </a:bodyPr>
            <a:lstStyle/>
            <a:p>
              <a:r>
                <a:rPr lang="zh-CN" altLang="en-US"/>
                <a:t>反例</a:t>
              </a:r>
              <a:r>
                <a:rPr lang="en-US" altLang="zh-CN"/>
                <a:t>,  </a:t>
              </a:r>
              <a:r>
                <a:rPr lang="zh-CN" altLang="en-US"/>
                <a:t>调和级数                                               发散 </a:t>
              </a:r>
              <a:r>
                <a:rPr lang="en-US" altLang="zh-CN"/>
                <a:t>. </a:t>
              </a:r>
            </a:p>
          </p:txBody>
        </p:sp>
        <p:graphicFrame>
          <p:nvGraphicFramePr>
            <p:cNvPr id="14343" name="Object 1029"/>
            <p:cNvGraphicFramePr>
              <a:graphicFrameLocks noChangeAspect="1"/>
            </p:cNvGraphicFramePr>
            <p:nvPr/>
          </p:nvGraphicFramePr>
          <p:xfrm>
            <a:off x="1824" y="672"/>
            <a:ext cx="2520" cy="559"/>
          </p:xfrm>
          <a:graphic>
            <a:graphicData uri="http://schemas.openxmlformats.org/presentationml/2006/ole">
              <mc:AlternateContent xmlns:mc="http://schemas.openxmlformats.org/markup-compatibility/2006">
                <mc:Choice xmlns:v="urn:schemas-microsoft-com:vml" Requires="v">
                  <p:oleObj spid="_x0000_s14386" name="Equation" r:id="rId3" imgW="60510960" imgH="13398480" progId="Equation.3">
                    <p:embed/>
                  </p:oleObj>
                </mc:Choice>
                <mc:Fallback>
                  <p:oleObj name="Equation" r:id="rId3" imgW="60510960" imgH="1339848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 y="672"/>
                          <a:ext cx="2520" cy="5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8854" name="Text Box 6"/>
          <p:cNvSpPr txBox="1">
            <a:spLocks noChangeArrowheads="1"/>
          </p:cNvSpPr>
          <p:nvPr/>
        </p:nvSpPr>
        <p:spPr bwMode="auto">
          <a:xfrm>
            <a:off x="441325" y="2200275"/>
            <a:ext cx="1522413" cy="519113"/>
          </a:xfrm>
          <a:prstGeom prst="rect">
            <a:avLst/>
          </a:prstGeom>
          <a:noFill/>
          <a:ln w="9525">
            <a:noFill/>
            <a:miter lim="800000"/>
            <a:headEnd/>
            <a:tailEnd/>
          </a:ln>
        </p:spPr>
        <p:txBody>
          <a:bodyPr wrap="none">
            <a:spAutoFit/>
          </a:bodyPr>
          <a:lstStyle/>
          <a:p>
            <a:r>
              <a:rPr lang="zh-CN" altLang="en-US"/>
              <a:t>反证之</a:t>
            </a:r>
            <a:r>
              <a:rPr lang="en-US" altLang="zh-CN"/>
              <a:t>.  </a:t>
            </a:r>
          </a:p>
        </p:txBody>
      </p:sp>
      <p:sp>
        <p:nvSpPr>
          <p:cNvPr id="78855" name="Text Box 7"/>
          <p:cNvSpPr txBox="1">
            <a:spLocks noChangeArrowheads="1"/>
          </p:cNvSpPr>
          <p:nvPr/>
        </p:nvSpPr>
        <p:spPr bwMode="auto">
          <a:xfrm>
            <a:off x="1981200" y="2209800"/>
            <a:ext cx="4587875" cy="519113"/>
          </a:xfrm>
          <a:prstGeom prst="rect">
            <a:avLst/>
          </a:prstGeom>
          <a:noFill/>
          <a:ln w="9525">
            <a:noFill/>
            <a:miter lim="800000"/>
            <a:headEnd/>
            <a:tailEnd/>
          </a:ln>
        </p:spPr>
        <p:txBody>
          <a:bodyPr>
            <a:spAutoFit/>
          </a:bodyPr>
          <a:lstStyle/>
          <a:p>
            <a:r>
              <a:rPr lang="zh-CN" altLang="en-US"/>
              <a:t>设调和级数收敛于 </a:t>
            </a:r>
            <a:r>
              <a:rPr lang="en-US" altLang="zh-CN" i="1"/>
              <a:t>s </a:t>
            </a:r>
            <a:r>
              <a:rPr lang="en-US" altLang="zh-CN"/>
              <a:t>,  </a:t>
            </a:r>
            <a:r>
              <a:rPr lang="zh-CN" altLang="en-US"/>
              <a:t>则</a:t>
            </a:r>
          </a:p>
        </p:txBody>
      </p:sp>
      <p:graphicFrame>
        <p:nvGraphicFramePr>
          <p:cNvPr id="101377" name="Object 1025"/>
          <p:cNvGraphicFramePr>
            <a:graphicFrameLocks noChangeAspect="1"/>
          </p:cNvGraphicFramePr>
          <p:nvPr/>
        </p:nvGraphicFramePr>
        <p:xfrm>
          <a:off x="914400" y="2895600"/>
          <a:ext cx="2133600" cy="708025"/>
        </p:xfrm>
        <a:graphic>
          <a:graphicData uri="http://schemas.openxmlformats.org/presentationml/2006/ole">
            <mc:AlternateContent xmlns:mc="http://schemas.openxmlformats.org/markup-compatibility/2006">
              <mc:Choice xmlns:v="urn:schemas-microsoft-com:vml" Requires="v">
                <p:oleObj spid="_x0000_s14387" name="Equation" r:id="rId5" imgW="876300" imgH="292100" progId="Equation.3">
                  <p:embed/>
                </p:oleObj>
              </mc:Choice>
              <mc:Fallback>
                <p:oleObj name="Equation" r:id="rId5" imgW="876300" imgH="292100" progId="Equation.3">
                  <p:embed/>
                  <p:pic>
                    <p:nvPicPr>
                      <p:cNvPr id="0" name="Picture 15"/>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914400" y="2895600"/>
                        <a:ext cx="213360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78" name="Object 1026"/>
          <p:cNvGraphicFramePr>
            <a:graphicFrameLocks noChangeAspect="1"/>
          </p:cNvGraphicFramePr>
          <p:nvPr/>
        </p:nvGraphicFramePr>
        <p:xfrm>
          <a:off x="3048000" y="3048000"/>
          <a:ext cx="1077913" cy="260350"/>
        </p:xfrm>
        <a:graphic>
          <a:graphicData uri="http://schemas.openxmlformats.org/presentationml/2006/ole">
            <mc:AlternateContent xmlns:mc="http://schemas.openxmlformats.org/markup-compatibility/2006">
              <mc:Choice xmlns:v="urn:schemas-microsoft-com:vml" Requires="v">
                <p:oleObj spid="_x0000_s14388" name="公式" r:id="rId7" imgW="1040948" imgH="253890" progId="Equation.3">
                  <p:embed/>
                </p:oleObj>
              </mc:Choice>
              <mc:Fallback>
                <p:oleObj name="公式" r:id="rId7" imgW="1040948" imgH="253890" progId="Equation.3">
                  <p:embed/>
                  <p:pic>
                    <p:nvPicPr>
                      <p:cNvPr id="0" name="Picture 16"/>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3048000" y="3048000"/>
                        <a:ext cx="1077913" cy="26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79" name="Object 1027"/>
          <p:cNvGraphicFramePr>
            <a:graphicFrameLocks noChangeAspect="1"/>
          </p:cNvGraphicFramePr>
          <p:nvPr/>
        </p:nvGraphicFramePr>
        <p:xfrm>
          <a:off x="1066800" y="3657600"/>
          <a:ext cx="4800600" cy="912813"/>
        </p:xfrm>
        <a:graphic>
          <a:graphicData uri="http://schemas.openxmlformats.org/presentationml/2006/ole">
            <mc:AlternateContent xmlns:mc="http://schemas.openxmlformats.org/markup-compatibility/2006">
              <mc:Choice xmlns:v="urn:schemas-microsoft-com:vml" Requires="v">
                <p:oleObj spid="_x0000_s14389" name="Equation" r:id="rId9" imgW="2132674" imgH="406224" progId="Equation.3">
                  <p:embed/>
                </p:oleObj>
              </mc:Choice>
              <mc:Fallback>
                <p:oleObj name="Equation" r:id="rId9" imgW="2132674" imgH="406224" progId="Equation.3">
                  <p:embed/>
                  <p:pic>
                    <p:nvPicPr>
                      <p:cNvPr id="0" name="Picture 17"/>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1066800" y="3657600"/>
                        <a:ext cx="4800600" cy="91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61" name="Text Box 13"/>
          <p:cNvSpPr txBox="1">
            <a:spLocks noChangeArrowheads="1"/>
          </p:cNvSpPr>
          <p:nvPr/>
        </p:nvSpPr>
        <p:spPr bwMode="auto">
          <a:xfrm>
            <a:off x="4114800" y="2895600"/>
            <a:ext cx="650875" cy="519113"/>
          </a:xfrm>
          <a:prstGeom prst="rect">
            <a:avLst/>
          </a:prstGeom>
          <a:noFill/>
          <a:ln w="9525">
            <a:noFill/>
            <a:miter lim="800000"/>
            <a:headEnd/>
            <a:tailEnd/>
          </a:ln>
        </p:spPr>
        <p:txBody>
          <a:bodyPr wrap="none">
            <a:spAutoFit/>
          </a:bodyPr>
          <a:lstStyle/>
          <a:p>
            <a:r>
              <a:rPr lang="en-US" altLang="zh-CN" b="0"/>
              <a:t>=</a:t>
            </a:r>
            <a:r>
              <a:rPr lang="en-US" altLang="zh-CN"/>
              <a:t> 0</a:t>
            </a:r>
          </a:p>
        </p:txBody>
      </p:sp>
      <p:sp>
        <p:nvSpPr>
          <p:cNvPr id="78862" name="Text Box 14"/>
          <p:cNvSpPr txBox="1">
            <a:spLocks noChangeArrowheads="1"/>
          </p:cNvSpPr>
          <p:nvPr/>
        </p:nvSpPr>
        <p:spPr bwMode="auto">
          <a:xfrm>
            <a:off x="457200" y="3886200"/>
            <a:ext cx="541338" cy="519113"/>
          </a:xfrm>
          <a:prstGeom prst="rect">
            <a:avLst/>
          </a:prstGeom>
          <a:noFill/>
          <a:ln w="9525">
            <a:noFill/>
            <a:miter lim="800000"/>
            <a:headEnd/>
            <a:tailEnd/>
          </a:ln>
        </p:spPr>
        <p:txBody>
          <a:bodyPr wrap="none">
            <a:spAutoFit/>
          </a:bodyPr>
          <a:lstStyle/>
          <a:p>
            <a:r>
              <a:rPr lang="zh-CN" altLang="en-US"/>
              <a:t>而</a:t>
            </a:r>
          </a:p>
        </p:txBody>
      </p:sp>
      <p:graphicFrame>
        <p:nvGraphicFramePr>
          <p:cNvPr id="101380" name="Object 1028"/>
          <p:cNvGraphicFramePr>
            <a:graphicFrameLocks noChangeAspect="1"/>
          </p:cNvGraphicFramePr>
          <p:nvPr/>
        </p:nvGraphicFramePr>
        <p:xfrm>
          <a:off x="2341563" y="4724400"/>
          <a:ext cx="3470275" cy="889000"/>
        </p:xfrm>
        <a:graphic>
          <a:graphicData uri="http://schemas.openxmlformats.org/presentationml/2006/ole">
            <mc:AlternateContent xmlns:mc="http://schemas.openxmlformats.org/markup-compatibility/2006">
              <mc:Choice xmlns:v="urn:schemas-microsoft-com:vml" Requires="v">
                <p:oleObj spid="_x0000_s14390" name="Equation" r:id="rId11" imgW="1586811" imgH="406224" progId="Equation.3">
                  <p:embed/>
                </p:oleObj>
              </mc:Choice>
              <mc:Fallback>
                <p:oleObj name="Equation" r:id="rId11" imgW="1586811" imgH="406224" progId="Equation.3">
                  <p:embed/>
                  <p:pic>
                    <p:nvPicPr>
                      <p:cNvPr id="0" name="Picture 18"/>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2341563" y="4724400"/>
                        <a:ext cx="3470275"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64" name="Text Box 16"/>
          <p:cNvSpPr txBox="1">
            <a:spLocks noChangeArrowheads="1"/>
          </p:cNvSpPr>
          <p:nvPr/>
        </p:nvSpPr>
        <p:spPr bwMode="auto">
          <a:xfrm>
            <a:off x="746125" y="5705475"/>
            <a:ext cx="1017588" cy="519113"/>
          </a:xfrm>
          <a:prstGeom prst="rect">
            <a:avLst/>
          </a:prstGeom>
          <a:noFill/>
          <a:ln w="9525">
            <a:noFill/>
            <a:miter lim="800000"/>
            <a:headEnd/>
            <a:tailEnd/>
          </a:ln>
        </p:spPr>
        <p:txBody>
          <a:bodyPr wrap="none">
            <a:spAutoFit/>
          </a:bodyPr>
          <a:lstStyle/>
          <a:p>
            <a:r>
              <a:rPr lang="zh-CN" altLang="en-US"/>
              <a:t>矛盾</a:t>
            </a:r>
            <a:r>
              <a:rPr lang="en-US" altLang="zh-CN"/>
              <a:t>!</a:t>
            </a:r>
          </a:p>
        </p:txBody>
      </p:sp>
      <p:grpSp>
        <p:nvGrpSpPr>
          <p:cNvPr id="16" name="组合 15"/>
          <p:cNvGrpSpPr/>
          <p:nvPr/>
        </p:nvGrpSpPr>
        <p:grpSpPr>
          <a:xfrm>
            <a:off x="1142976" y="285728"/>
            <a:ext cx="6227286" cy="641350"/>
            <a:chOff x="1428728" y="214290"/>
            <a:chExt cx="6227286" cy="641350"/>
          </a:xfrm>
        </p:grpSpPr>
        <p:graphicFrame>
          <p:nvGraphicFramePr>
            <p:cNvPr id="101376" name="Object 1024"/>
            <p:cNvGraphicFramePr>
              <a:graphicFrameLocks noChangeAspect="1"/>
            </p:cNvGraphicFramePr>
            <p:nvPr/>
          </p:nvGraphicFramePr>
          <p:xfrm>
            <a:off x="1428728" y="214290"/>
            <a:ext cx="1565275" cy="641350"/>
          </p:xfrm>
          <a:graphic>
            <a:graphicData uri="http://schemas.openxmlformats.org/presentationml/2006/ole">
              <mc:AlternateContent xmlns:mc="http://schemas.openxmlformats.org/markup-compatibility/2006">
                <mc:Choice xmlns:v="urn:schemas-microsoft-com:vml" Requires="v">
                  <p:oleObj spid="_x0000_s14391" name="Equation" r:id="rId13" imgW="21109680" imgH="8928000" progId="Equation.DSMT4">
                    <p:embed/>
                  </p:oleObj>
                </mc:Choice>
                <mc:Fallback>
                  <p:oleObj name="Equation" r:id="rId13" imgW="21109680" imgH="8928000" progId="Equation.DSMT4">
                    <p:embed/>
                    <p:pic>
                      <p:nvPicPr>
                        <p:cNvPr id="0" name="Picture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728" y="214290"/>
                          <a:ext cx="1565275"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3143240" y="214290"/>
              <a:ext cx="4512774" cy="523220"/>
            </a:xfrm>
            <a:prstGeom prst="rect">
              <a:avLst/>
            </a:prstGeom>
            <a:noFill/>
          </p:spPr>
          <p:txBody>
            <a:bodyPr wrap="none" rtlCol="0">
              <a:spAutoFit/>
            </a:bodyPr>
            <a:lstStyle/>
            <a:p>
              <a:r>
                <a:rPr lang="zh-CN" altLang="en-US" dirty="0" smtClean="0">
                  <a:solidFill>
                    <a:schemeClr val="tx2"/>
                  </a:solidFill>
                </a:rPr>
                <a:t>不是</a:t>
              </a:r>
              <a:r>
                <a:rPr lang="zh-CN" altLang="en-US" dirty="0" smtClean="0"/>
                <a:t>级数收敛的充分条件！</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854"/>
                                        </p:tgtEl>
                                        <p:attrNameLst>
                                          <p:attrName>style.visibility</p:attrName>
                                        </p:attrNameLst>
                                      </p:cBhvr>
                                      <p:to>
                                        <p:strVal val="visible"/>
                                      </p:to>
                                    </p:set>
                                    <p:animEffect transition="in" filter="wipe(left)">
                                      <p:cBhvr>
                                        <p:cTn id="12" dur="500"/>
                                        <p:tgtEl>
                                          <p:spTgt spid="788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8855"/>
                                        </p:tgtEl>
                                        <p:attrNameLst>
                                          <p:attrName>style.visibility</p:attrName>
                                        </p:attrNameLst>
                                      </p:cBhvr>
                                      <p:to>
                                        <p:strVal val="visible"/>
                                      </p:to>
                                    </p:set>
                                    <p:animEffect transition="in" filter="wipe(left)">
                                      <p:cBhvr>
                                        <p:cTn id="17" dur="500"/>
                                        <p:tgtEl>
                                          <p:spTgt spid="788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1377"/>
                                        </p:tgtEl>
                                        <p:attrNameLst>
                                          <p:attrName>style.visibility</p:attrName>
                                        </p:attrNameLst>
                                      </p:cBhvr>
                                      <p:to>
                                        <p:strVal val="visible"/>
                                      </p:to>
                                    </p:set>
                                    <p:animEffect transition="in" filter="wipe(left)">
                                      <p:cBhvr>
                                        <p:cTn id="22" dur="500"/>
                                        <p:tgtEl>
                                          <p:spTgt spid="10137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1378"/>
                                        </p:tgtEl>
                                        <p:attrNameLst>
                                          <p:attrName>style.visibility</p:attrName>
                                        </p:attrNameLst>
                                      </p:cBhvr>
                                      <p:to>
                                        <p:strVal val="visible"/>
                                      </p:to>
                                    </p:set>
                                    <p:animEffect transition="in" filter="wipe(left)">
                                      <p:cBhvr>
                                        <p:cTn id="27" dur="500"/>
                                        <p:tgtEl>
                                          <p:spTgt spid="10137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8861"/>
                                        </p:tgtEl>
                                        <p:attrNameLst>
                                          <p:attrName>style.visibility</p:attrName>
                                        </p:attrNameLst>
                                      </p:cBhvr>
                                      <p:to>
                                        <p:strVal val="visible"/>
                                      </p:to>
                                    </p:set>
                                    <p:animEffect transition="in" filter="wipe(left)">
                                      <p:cBhvr>
                                        <p:cTn id="32" dur="500"/>
                                        <p:tgtEl>
                                          <p:spTgt spid="788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8862"/>
                                        </p:tgtEl>
                                        <p:attrNameLst>
                                          <p:attrName>style.visibility</p:attrName>
                                        </p:attrNameLst>
                                      </p:cBhvr>
                                      <p:to>
                                        <p:strVal val="visible"/>
                                      </p:to>
                                    </p:set>
                                    <p:animEffect transition="in" filter="wipe(left)">
                                      <p:cBhvr>
                                        <p:cTn id="37" dur="500"/>
                                        <p:tgtEl>
                                          <p:spTgt spid="7886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1379"/>
                                        </p:tgtEl>
                                        <p:attrNameLst>
                                          <p:attrName>style.visibility</p:attrName>
                                        </p:attrNameLst>
                                      </p:cBhvr>
                                      <p:to>
                                        <p:strVal val="visible"/>
                                      </p:to>
                                    </p:set>
                                    <p:animEffect transition="in" filter="wipe(left)">
                                      <p:cBhvr>
                                        <p:cTn id="42" dur="500"/>
                                        <p:tgtEl>
                                          <p:spTgt spid="10137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1380"/>
                                        </p:tgtEl>
                                        <p:attrNameLst>
                                          <p:attrName>style.visibility</p:attrName>
                                        </p:attrNameLst>
                                      </p:cBhvr>
                                      <p:to>
                                        <p:strVal val="visible"/>
                                      </p:to>
                                    </p:set>
                                    <p:animEffect transition="in" filter="wipe(left)">
                                      <p:cBhvr>
                                        <p:cTn id="47" dur="500"/>
                                        <p:tgtEl>
                                          <p:spTgt spid="10138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8864"/>
                                        </p:tgtEl>
                                        <p:attrNameLst>
                                          <p:attrName>style.visibility</p:attrName>
                                        </p:attrNameLst>
                                      </p:cBhvr>
                                      <p:to>
                                        <p:strVal val="visible"/>
                                      </p:to>
                                    </p:set>
                                    <p:animEffect transition="in" filter="wipe(left)">
                                      <p:cBhvr>
                                        <p:cTn id="52" dur="500"/>
                                        <p:tgtEl>
                                          <p:spTgt spid="78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autoUpdateAnimBg="0"/>
      <p:bldP spid="78855" grpId="0" autoUpdateAnimBg="0"/>
      <p:bldP spid="78861" grpId="0" autoUpdateAnimBg="0"/>
      <p:bldP spid="78862" grpId="0" autoUpdateAnimBg="0"/>
      <p:bldP spid="7886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657600" y="152400"/>
            <a:ext cx="1219200" cy="609600"/>
          </a:xfrm>
        </p:spPr>
        <p:txBody>
          <a:bodyPr/>
          <a:lstStyle/>
          <a:p>
            <a:pPr eaLnBrk="1" hangingPunct="1"/>
            <a:r>
              <a:rPr lang="zh-CN" altLang="en-US" sz="3200" b="1" smtClean="0">
                <a:solidFill>
                  <a:srgbClr val="FF9933"/>
                </a:solidFill>
                <a:ea typeface="楷体_GB2312" pitchFamily="49" charset="-122"/>
              </a:rPr>
              <a:t>小结</a:t>
            </a:r>
          </a:p>
        </p:txBody>
      </p:sp>
      <p:sp>
        <p:nvSpPr>
          <p:cNvPr id="79876" name="Text Box 4"/>
          <p:cNvSpPr txBox="1">
            <a:spLocks noChangeArrowheads="1"/>
          </p:cNvSpPr>
          <p:nvPr/>
        </p:nvSpPr>
        <p:spPr bwMode="auto">
          <a:xfrm>
            <a:off x="304800" y="762000"/>
            <a:ext cx="4557713" cy="519113"/>
          </a:xfrm>
          <a:prstGeom prst="rect">
            <a:avLst/>
          </a:prstGeom>
          <a:noFill/>
          <a:ln w="9525">
            <a:noFill/>
            <a:miter lim="800000"/>
            <a:headEnd/>
            <a:tailEnd/>
          </a:ln>
        </p:spPr>
        <p:txBody>
          <a:bodyPr wrap="none">
            <a:spAutoFit/>
          </a:bodyPr>
          <a:lstStyle/>
          <a:p>
            <a:r>
              <a:rPr lang="en-US" altLang="zh-CN">
                <a:solidFill>
                  <a:schemeClr val="tx2"/>
                </a:solidFill>
              </a:rPr>
              <a:t>1.  </a:t>
            </a:r>
            <a:r>
              <a:rPr lang="zh-CN" altLang="en-US">
                <a:solidFill>
                  <a:schemeClr val="tx2"/>
                </a:solidFill>
              </a:rPr>
              <a:t>常数项级数及其相关概念</a:t>
            </a:r>
          </a:p>
        </p:txBody>
      </p:sp>
      <p:sp>
        <p:nvSpPr>
          <p:cNvPr id="79877" name="Text Box 5"/>
          <p:cNvSpPr txBox="1">
            <a:spLocks noChangeArrowheads="1"/>
          </p:cNvSpPr>
          <p:nvPr/>
        </p:nvSpPr>
        <p:spPr bwMode="auto">
          <a:xfrm>
            <a:off x="914400" y="1295400"/>
            <a:ext cx="7675563" cy="519113"/>
          </a:xfrm>
          <a:prstGeom prst="rect">
            <a:avLst/>
          </a:prstGeom>
          <a:noFill/>
          <a:ln w="9525">
            <a:noFill/>
            <a:miter lim="800000"/>
            <a:headEnd/>
            <a:tailEnd/>
          </a:ln>
        </p:spPr>
        <p:txBody>
          <a:bodyPr wrap="none">
            <a:spAutoFit/>
          </a:bodyPr>
          <a:lstStyle/>
          <a:p>
            <a:r>
              <a:rPr lang="zh-CN" altLang="en-US"/>
              <a:t>一般项</a:t>
            </a:r>
            <a:r>
              <a:rPr lang="en-US" altLang="zh-CN"/>
              <a:t>,   </a:t>
            </a:r>
            <a:r>
              <a:rPr lang="zh-CN" altLang="en-US"/>
              <a:t>部分和</a:t>
            </a:r>
            <a:r>
              <a:rPr lang="en-US" altLang="zh-CN"/>
              <a:t>,   </a:t>
            </a:r>
            <a:r>
              <a:rPr lang="zh-CN" altLang="en-US"/>
              <a:t>收敛</a:t>
            </a:r>
            <a:r>
              <a:rPr lang="en-US" altLang="zh-CN"/>
              <a:t>,   </a:t>
            </a:r>
            <a:r>
              <a:rPr lang="zh-CN" altLang="en-US"/>
              <a:t>发散</a:t>
            </a:r>
            <a:r>
              <a:rPr lang="en-US" altLang="zh-CN"/>
              <a:t>,   </a:t>
            </a:r>
            <a:r>
              <a:rPr lang="zh-CN" altLang="en-US"/>
              <a:t>和</a:t>
            </a:r>
            <a:r>
              <a:rPr lang="en-US" altLang="zh-CN"/>
              <a:t>,  </a:t>
            </a:r>
            <a:r>
              <a:rPr lang="zh-CN" altLang="en-US"/>
              <a:t>余项</a:t>
            </a:r>
            <a:r>
              <a:rPr lang="en-US" altLang="zh-CN"/>
              <a:t>,   </a:t>
            </a:r>
            <a:r>
              <a:rPr lang="zh-CN" altLang="en-US"/>
              <a:t>误差 </a:t>
            </a:r>
          </a:p>
        </p:txBody>
      </p:sp>
      <p:sp>
        <p:nvSpPr>
          <p:cNvPr id="79878" name="Text Box 6"/>
          <p:cNvSpPr txBox="1">
            <a:spLocks noChangeArrowheads="1"/>
          </p:cNvSpPr>
          <p:nvPr/>
        </p:nvSpPr>
        <p:spPr bwMode="auto">
          <a:xfrm>
            <a:off x="304800" y="1905000"/>
            <a:ext cx="3843338" cy="519113"/>
          </a:xfrm>
          <a:prstGeom prst="rect">
            <a:avLst/>
          </a:prstGeom>
          <a:noFill/>
          <a:ln w="9525">
            <a:noFill/>
            <a:miter lim="800000"/>
            <a:headEnd/>
            <a:tailEnd/>
          </a:ln>
        </p:spPr>
        <p:txBody>
          <a:bodyPr wrap="none">
            <a:spAutoFit/>
          </a:bodyPr>
          <a:lstStyle/>
          <a:p>
            <a:r>
              <a:rPr lang="en-US" altLang="zh-CN">
                <a:solidFill>
                  <a:schemeClr val="tx2"/>
                </a:solidFill>
              </a:rPr>
              <a:t>2.  </a:t>
            </a:r>
            <a:r>
              <a:rPr lang="zh-CN" altLang="en-US">
                <a:solidFill>
                  <a:schemeClr val="tx2"/>
                </a:solidFill>
              </a:rPr>
              <a:t>收敛级数的基本性质</a:t>
            </a:r>
          </a:p>
        </p:txBody>
      </p:sp>
      <p:sp>
        <p:nvSpPr>
          <p:cNvPr id="79882" name="Text Box 10"/>
          <p:cNvSpPr txBox="1">
            <a:spLocks noChangeArrowheads="1"/>
          </p:cNvSpPr>
          <p:nvPr/>
        </p:nvSpPr>
        <p:spPr bwMode="auto">
          <a:xfrm>
            <a:off x="609600" y="2590800"/>
            <a:ext cx="7315200" cy="519113"/>
          </a:xfrm>
          <a:prstGeom prst="rect">
            <a:avLst/>
          </a:prstGeom>
          <a:noFill/>
          <a:ln w="9525">
            <a:noFill/>
            <a:miter lim="800000"/>
            <a:headEnd/>
            <a:tailEnd/>
          </a:ln>
        </p:spPr>
        <p:txBody>
          <a:bodyPr>
            <a:spAutoFit/>
          </a:bodyPr>
          <a:lstStyle/>
          <a:p>
            <a:pPr>
              <a:spcBef>
                <a:spcPct val="50000"/>
              </a:spcBef>
            </a:pPr>
            <a:r>
              <a:rPr lang="en-US" altLang="zh-CN">
                <a:solidFill>
                  <a:schemeClr val="accent1"/>
                </a:solidFill>
              </a:rPr>
              <a:t>a.  </a:t>
            </a:r>
            <a:r>
              <a:rPr lang="zh-CN" altLang="en-US">
                <a:solidFill>
                  <a:schemeClr val="accent1"/>
                </a:solidFill>
              </a:rPr>
              <a:t>级数各项乘以非零常数后其敛散性不变</a:t>
            </a:r>
            <a:r>
              <a:rPr lang="en-US" altLang="zh-CN"/>
              <a:t>.</a:t>
            </a:r>
          </a:p>
        </p:txBody>
      </p:sp>
      <p:sp>
        <p:nvSpPr>
          <p:cNvPr id="79883" name="Rectangle 11"/>
          <p:cNvSpPr>
            <a:spLocks noChangeArrowheads="1"/>
          </p:cNvSpPr>
          <p:nvPr/>
        </p:nvSpPr>
        <p:spPr bwMode="auto">
          <a:xfrm>
            <a:off x="609600" y="3276600"/>
            <a:ext cx="5827713" cy="519113"/>
          </a:xfrm>
          <a:prstGeom prst="rect">
            <a:avLst/>
          </a:prstGeom>
          <a:noFill/>
          <a:ln w="9525">
            <a:noFill/>
            <a:miter lim="800000"/>
            <a:headEnd/>
            <a:tailEnd/>
          </a:ln>
        </p:spPr>
        <p:txBody>
          <a:bodyPr wrap="none">
            <a:spAutoFit/>
          </a:bodyPr>
          <a:lstStyle/>
          <a:p>
            <a:r>
              <a:rPr lang="en-US" altLang="zh-CN">
                <a:solidFill>
                  <a:schemeClr val="accent1"/>
                </a:solidFill>
              </a:rPr>
              <a:t>b.  </a:t>
            </a:r>
            <a:r>
              <a:rPr lang="zh-CN" altLang="en-US">
                <a:solidFill>
                  <a:schemeClr val="accent1"/>
                </a:solidFill>
              </a:rPr>
              <a:t>两个收敛级数可逐项相加或相减 </a:t>
            </a:r>
            <a:r>
              <a:rPr lang="en-US" altLang="zh-CN">
                <a:solidFill>
                  <a:schemeClr val="accent1"/>
                </a:solidFill>
              </a:rPr>
              <a:t>.</a:t>
            </a:r>
          </a:p>
        </p:txBody>
      </p:sp>
      <p:sp>
        <p:nvSpPr>
          <p:cNvPr id="79884" name="Rectangle 12"/>
          <p:cNvSpPr>
            <a:spLocks noChangeArrowheads="1"/>
          </p:cNvSpPr>
          <p:nvPr/>
        </p:nvSpPr>
        <p:spPr bwMode="auto">
          <a:xfrm>
            <a:off x="609600" y="3886200"/>
            <a:ext cx="8305800" cy="455613"/>
          </a:xfrm>
          <a:prstGeom prst="rect">
            <a:avLst/>
          </a:prstGeom>
          <a:noFill/>
          <a:ln w="9525">
            <a:noFill/>
            <a:miter lim="800000"/>
            <a:headEnd/>
            <a:tailEnd/>
          </a:ln>
        </p:spPr>
        <p:txBody>
          <a:bodyPr>
            <a:spAutoFit/>
          </a:bodyPr>
          <a:lstStyle/>
          <a:p>
            <a:pPr>
              <a:lnSpc>
                <a:spcPct val="85000"/>
              </a:lnSpc>
              <a:spcBef>
                <a:spcPct val="50000"/>
              </a:spcBef>
            </a:pPr>
            <a:r>
              <a:rPr lang="en-GB" altLang="zh-CN"/>
              <a:t>c.  </a:t>
            </a:r>
            <a:r>
              <a:rPr lang="zh-CN" altLang="en-GB"/>
              <a:t>在级数中加、减或改变</a:t>
            </a:r>
            <a:r>
              <a:rPr lang="zh-CN" altLang="en-GB">
                <a:solidFill>
                  <a:srgbClr val="00FFFF"/>
                </a:solidFill>
              </a:rPr>
              <a:t>有限</a:t>
            </a:r>
            <a:r>
              <a:rPr lang="zh-CN" altLang="en-GB"/>
              <a:t>项，不会改变敛散性 .</a:t>
            </a:r>
            <a:endParaRPr lang="en-US" altLang="zh-CN"/>
          </a:p>
        </p:txBody>
      </p:sp>
      <p:sp>
        <p:nvSpPr>
          <p:cNvPr id="79885" name="Text Box 13"/>
          <p:cNvSpPr txBox="1">
            <a:spLocks noChangeArrowheads="1"/>
          </p:cNvSpPr>
          <p:nvPr/>
        </p:nvSpPr>
        <p:spPr bwMode="auto">
          <a:xfrm>
            <a:off x="609600" y="4495800"/>
            <a:ext cx="7523163" cy="604838"/>
          </a:xfrm>
          <a:prstGeom prst="rect">
            <a:avLst/>
          </a:prstGeom>
          <a:noFill/>
          <a:ln w="9525">
            <a:noFill/>
            <a:miter lim="800000"/>
            <a:headEnd/>
            <a:tailEnd/>
          </a:ln>
        </p:spPr>
        <p:txBody>
          <a:bodyPr wrap="none">
            <a:spAutoFit/>
          </a:bodyPr>
          <a:lstStyle/>
          <a:p>
            <a:pPr>
              <a:lnSpc>
                <a:spcPct val="120000"/>
              </a:lnSpc>
            </a:pPr>
            <a:r>
              <a:rPr lang="en-US" altLang="zh-CN">
                <a:solidFill>
                  <a:schemeClr val="accent1"/>
                </a:solidFill>
              </a:rPr>
              <a:t>d.  </a:t>
            </a:r>
            <a:r>
              <a:rPr lang="zh-CN" altLang="en-US">
                <a:solidFill>
                  <a:schemeClr val="accent1"/>
                </a:solidFill>
              </a:rPr>
              <a:t>若原级数收敛</a:t>
            </a:r>
            <a:r>
              <a:rPr lang="en-US" altLang="zh-CN">
                <a:solidFill>
                  <a:schemeClr val="accent1"/>
                </a:solidFill>
              </a:rPr>
              <a:t>,  </a:t>
            </a:r>
            <a:r>
              <a:rPr lang="zh-CN" altLang="en-US">
                <a:solidFill>
                  <a:schemeClr val="accent1"/>
                </a:solidFill>
              </a:rPr>
              <a:t>则加括号后的新级数也收敛 </a:t>
            </a:r>
            <a:r>
              <a:rPr lang="en-US" altLang="zh-CN">
                <a:solidFill>
                  <a:schemeClr val="accent1"/>
                </a:solidFill>
              </a:rPr>
              <a:t>.</a:t>
            </a:r>
          </a:p>
        </p:txBody>
      </p:sp>
      <p:sp>
        <p:nvSpPr>
          <p:cNvPr id="79886" name="Rectangle 14"/>
          <p:cNvSpPr>
            <a:spLocks noChangeArrowheads="1"/>
          </p:cNvSpPr>
          <p:nvPr/>
        </p:nvSpPr>
        <p:spPr bwMode="auto">
          <a:xfrm>
            <a:off x="1066800" y="5181600"/>
            <a:ext cx="6969125" cy="519113"/>
          </a:xfrm>
          <a:prstGeom prst="rect">
            <a:avLst/>
          </a:prstGeom>
          <a:noFill/>
          <a:ln w="9525">
            <a:noFill/>
            <a:miter lim="800000"/>
            <a:headEnd/>
            <a:tailEnd/>
          </a:ln>
        </p:spPr>
        <p:txBody>
          <a:bodyPr wrap="none">
            <a:spAutoFit/>
          </a:bodyPr>
          <a:lstStyle/>
          <a:p>
            <a:r>
              <a:rPr lang="zh-CN" altLang="en-US">
                <a:solidFill>
                  <a:schemeClr val="accent1"/>
                </a:solidFill>
              </a:rPr>
              <a:t>若加括号后的新级数发散</a:t>
            </a:r>
            <a:r>
              <a:rPr lang="en-US" altLang="zh-CN">
                <a:solidFill>
                  <a:schemeClr val="accent1"/>
                </a:solidFill>
              </a:rPr>
              <a:t>,  </a:t>
            </a:r>
            <a:r>
              <a:rPr lang="zh-CN" altLang="en-US">
                <a:solidFill>
                  <a:schemeClr val="accent1"/>
                </a:solidFill>
              </a:rPr>
              <a:t>则原级数必发散</a:t>
            </a:r>
            <a:r>
              <a:rPr lang="en-US" altLang="zh-CN">
                <a:solidFill>
                  <a:schemeClr val="accent1"/>
                </a:solidFill>
              </a:rPr>
              <a:t>.</a:t>
            </a:r>
          </a:p>
        </p:txBody>
      </p:sp>
      <p:sp>
        <p:nvSpPr>
          <p:cNvPr id="79887" name="Text Box 15"/>
          <p:cNvSpPr txBox="1">
            <a:spLocks noChangeArrowheads="1"/>
          </p:cNvSpPr>
          <p:nvPr/>
        </p:nvSpPr>
        <p:spPr bwMode="auto">
          <a:xfrm>
            <a:off x="609600" y="5791200"/>
            <a:ext cx="7391400" cy="519113"/>
          </a:xfrm>
          <a:prstGeom prst="rect">
            <a:avLst/>
          </a:prstGeom>
          <a:noFill/>
          <a:ln w="9525">
            <a:noFill/>
            <a:miter lim="800000"/>
            <a:headEnd/>
            <a:tailEnd/>
          </a:ln>
        </p:spPr>
        <p:txBody>
          <a:bodyPr>
            <a:spAutoFit/>
          </a:bodyPr>
          <a:lstStyle/>
          <a:p>
            <a:r>
              <a:rPr lang="en-US" altLang="zh-CN"/>
              <a:t>e.   </a:t>
            </a:r>
            <a:r>
              <a:rPr lang="zh-CN" altLang="en-US"/>
              <a:t>若级数收敛，则其一般项必趋于零</a:t>
            </a: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wipe(left)">
                                      <p:cBhvr>
                                        <p:cTn id="7" dur="500"/>
                                        <p:tgtEl>
                                          <p:spTgt spid="798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77"/>
                                        </p:tgtEl>
                                        <p:attrNameLst>
                                          <p:attrName>style.visibility</p:attrName>
                                        </p:attrNameLst>
                                      </p:cBhvr>
                                      <p:to>
                                        <p:strVal val="visible"/>
                                      </p:to>
                                    </p:set>
                                    <p:animEffect transition="in" filter="wipe(left)">
                                      <p:cBhvr>
                                        <p:cTn id="12" dur="500"/>
                                        <p:tgtEl>
                                          <p:spTgt spid="798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878"/>
                                        </p:tgtEl>
                                        <p:attrNameLst>
                                          <p:attrName>style.visibility</p:attrName>
                                        </p:attrNameLst>
                                      </p:cBhvr>
                                      <p:to>
                                        <p:strVal val="visible"/>
                                      </p:to>
                                    </p:set>
                                    <p:animEffect transition="in" filter="wipe(left)">
                                      <p:cBhvr>
                                        <p:cTn id="17" dur="500"/>
                                        <p:tgtEl>
                                          <p:spTgt spid="798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882"/>
                                        </p:tgtEl>
                                        <p:attrNameLst>
                                          <p:attrName>style.visibility</p:attrName>
                                        </p:attrNameLst>
                                      </p:cBhvr>
                                      <p:to>
                                        <p:strVal val="visible"/>
                                      </p:to>
                                    </p:set>
                                    <p:animEffect transition="in" filter="wipe(left)">
                                      <p:cBhvr>
                                        <p:cTn id="22" dur="500"/>
                                        <p:tgtEl>
                                          <p:spTgt spid="798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883"/>
                                        </p:tgtEl>
                                        <p:attrNameLst>
                                          <p:attrName>style.visibility</p:attrName>
                                        </p:attrNameLst>
                                      </p:cBhvr>
                                      <p:to>
                                        <p:strVal val="visible"/>
                                      </p:to>
                                    </p:set>
                                    <p:animEffect transition="in" filter="wipe(left)">
                                      <p:cBhvr>
                                        <p:cTn id="27" dur="500"/>
                                        <p:tgtEl>
                                          <p:spTgt spid="7988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9884"/>
                                        </p:tgtEl>
                                        <p:attrNameLst>
                                          <p:attrName>style.visibility</p:attrName>
                                        </p:attrNameLst>
                                      </p:cBhvr>
                                      <p:to>
                                        <p:strVal val="visible"/>
                                      </p:to>
                                    </p:set>
                                    <p:animEffect transition="in" filter="wipe(left)">
                                      <p:cBhvr>
                                        <p:cTn id="32" dur="500"/>
                                        <p:tgtEl>
                                          <p:spTgt spid="7988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9885"/>
                                        </p:tgtEl>
                                        <p:attrNameLst>
                                          <p:attrName>style.visibility</p:attrName>
                                        </p:attrNameLst>
                                      </p:cBhvr>
                                      <p:to>
                                        <p:strVal val="visible"/>
                                      </p:to>
                                    </p:set>
                                    <p:animEffect transition="in" filter="wipe(left)">
                                      <p:cBhvr>
                                        <p:cTn id="37" dur="500"/>
                                        <p:tgtEl>
                                          <p:spTgt spid="7988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9886"/>
                                        </p:tgtEl>
                                        <p:attrNameLst>
                                          <p:attrName>style.visibility</p:attrName>
                                        </p:attrNameLst>
                                      </p:cBhvr>
                                      <p:to>
                                        <p:strVal val="visible"/>
                                      </p:to>
                                    </p:set>
                                    <p:animEffect transition="in" filter="wipe(left)">
                                      <p:cBhvr>
                                        <p:cTn id="42" dur="500"/>
                                        <p:tgtEl>
                                          <p:spTgt spid="7988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9887"/>
                                        </p:tgtEl>
                                        <p:attrNameLst>
                                          <p:attrName>style.visibility</p:attrName>
                                        </p:attrNameLst>
                                      </p:cBhvr>
                                      <p:to>
                                        <p:strVal val="visible"/>
                                      </p:to>
                                    </p:set>
                                    <p:animEffect transition="in" filter="wipe(left)">
                                      <p:cBhvr>
                                        <p:cTn id="47" dur="500"/>
                                        <p:tgtEl>
                                          <p:spTgt spid="79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utoUpdateAnimBg="0"/>
      <p:bldP spid="79877" grpId="0" autoUpdateAnimBg="0"/>
      <p:bldP spid="79878" grpId="0" autoUpdateAnimBg="0"/>
      <p:bldP spid="79882" grpId="0" autoUpdateAnimBg="0"/>
      <p:bldP spid="79883" grpId="0" autoUpdateAnimBg="0"/>
      <p:bldP spid="79884" grpId="0" autoUpdateAnimBg="0"/>
      <p:bldP spid="79885" grpId="0" autoUpdateAnimBg="0"/>
      <p:bldP spid="79886" grpId="0" autoUpdateAnimBg="0"/>
      <p:bldP spid="7988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2"/>
          <p:cNvSpPr>
            <a:spLocks noGrp="1" noChangeArrowheads="1"/>
          </p:cNvSpPr>
          <p:nvPr>
            <p:ph type="title" idx="4294967295"/>
          </p:nvPr>
        </p:nvSpPr>
        <p:spPr>
          <a:xfrm>
            <a:off x="228600" y="685800"/>
            <a:ext cx="5334000" cy="533400"/>
          </a:xfrm>
        </p:spPr>
        <p:txBody>
          <a:bodyPr/>
          <a:lstStyle/>
          <a:p>
            <a:pPr eaLnBrk="1" hangingPunct="1"/>
            <a:r>
              <a:rPr lang="en-US" altLang="zh-CN" sz="2800" b="1" smtClean="0">
                <a:ea typeface="楷体_GB2312" pitchFamily="49" charset="-122"/>
              </a:rPr>
              <a:t>3. </a:t>
            </a:r>
            <a:r>
              <a:rPr lang="zh-CN" altLang="en-US" sz="2800" b="1" smtClean="0">
                <a:ea typeface="楷体_GB2312" pitchFamily="49" charset="-122"/>
              </a:rPr>
              <a:t>判断级数           敛散性的方法</a:t>
            </a:r>
          </a:p>
        </p:txBody>
      </p:sp>
      <p:graphicFrame>
        <p:nvGraphicFramePr>
          <p:cNvPr id="15362" name="Object 0"/>
          <p:cNvGraphicFramePr>
            <a:graphicFrameLocks noChangeAspect="1"/>
          </p:cNvGraphicFramePr>
          <p:nvPr/>
        </p:nvGraphicFramePr>
        <p:xfrm>
          <a:off x="2286000" y="457200"/>
          <a:ext cx="930275" cy="990600"/>
        </p:xfrm>
        <a:graphic>
          <a:graphicData uri="http://schemas.openxmlformats.org/presentationml/2006/ole">
            <mc:AlternateContent xmlns:mc="http://schemas.openxmlformats.org/markup-compatibility/2006">
              <mc:Choice xmlns:v="urn:schemas-microsoft-com:vml" Requires="v">
                <p:oleObj spid="_x0000_s15394" name="Equation" r:id="rId3" imgW="12579480" imgH="13398480" progId="Equation.3">
                  <p:embed/>
                </p:oleObj>
              </mc:Choice>
              <mc:Fallback>
                <p:oleObj name="Equation" r:id="rId3" imgW="12579480" imgH="1339848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57200"/>
                        <a:ext cx="93027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6"/>
          <p:cNvGrpSpPr>
            <a:grpSpLocks/>
          </p:cNvGrpSpPr>
          <p:nvPr/>
        </p:nvGrpSpPr>
        <p:grpSpPr bwMode="auto">
          <a:xfrm>
            <a:off x="2514600" y="1828800"/>
            <a:ext cx="3352800" cy="914400"/>
            <a:chOff x="2064" y="768"/>
            <a:chExt cx="2112" cy="576"/>
          </a:xfrm>
        </p:grpSpPr>
        <p:sp>
          <p:nvSpPr>
            <p:cNvPr id="15394" name="AutoShape 21"/>
            <p:cNvSpPr>
              <a:spLocks noChangeArrowheads="1"/>
            </p:cNvSpPr>
            <p:nvPr/>
          </p:nvSpPr>
          <p:spPr bwMode="auto">
            <a:xfrm>
              <a:off x="2064" y="768"/>
              <a:ext cx="2112" cy="576"/>
            </a:xfrm>
            <a:prstGeom prst="diamond">
              <a:avLst/>
            </a:prstGeom>
            <a:noFill/>
            <a:ln w="9525">
              <a:solidFill>
                <a:schemeClr val="tx1"/>
              </a:solidFill>
              <a:miter lim="800000"/>
              <a:headEnd/>
              <a:tailEnd/>
            </a:ln>
          </p:spPr>
          <p:txBody>
            <a:bodyPr wrap="none" anchor="ctr"/>
            <a:lstStyle/>
            <a:p>
              <a:endParaRPr lang="zh-CN" altLang="en-US"/>
            </a:p>
          </p:txBody>
        </p:sp>
        <p:graphicFrame>
          <p:nvGraphicFramePr>
            <p:cNvPr id="15365" name="Object 3"/>
            <p:cNvGraphicFramePr>
              <a:graphicFrameLocks noChangeAspect="1"/>
            </p:cNvGraphicFramePr>
            <p:nvPr/>
          </p:nvGraphicFramePr>
          <p:xfrm>
            <a:off x="2592" y="864"/>
            <a:ext cx="1248" cy="399"/>
          </p:xfrm>
          <a:graphic>
            <a:graphicData uri="http://schemas.openxmlformats.org/presentationml/2006/ole">
              <mc:AlternateContent xmlns:mc="http://schemas.openxmlformats.org/markup-compatibility/2006">
                <mc:Choice xmlns:v="urn:schemas-microsoft-com:vml" Requires="v">
                  <p:oleObj spid="_x0000_s15395" name="Equation" r:id="rId5" imgW="24765480" imgH="8521560" progId="Equation.3">
                    <p:embed/>
                  </p:oleObj>
                </mc:Choice>
                <mc:Fallback>
                  <p:oleObj name="Equation" r:id="rId5" imgW="24765480" imgH="852156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2" y="864"/>
                          <a:ext cx="1248" cy="3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0920" name="Line 24"/>
          <p:cNvSpPr>
            <a:spLocks noChangeShapeType="1"/>
          </p:cNvSpPr>
          <p:nvPr/>
        </p:nvSpPr>
        <p:spPr bwMode="auto">
          <a:xfrm>
            <a:off x="1828800" y="2286000"/>
            <a:ext cx="609600" cy="0"/>
          </a:xfrm>
          <a:prstGeom prst="line">
            <a:avLst/>
          </a:prstGeom>
          <a:noFill/>
          <a:ln w="9525">
            <a:solidFill>
              <a:schemeClr val="tx1"/>
            </a:solidFill>
            <a:round/>
            <a:headEnd/>
            <a:tailEnd type="triangle" w="med" len="med"/>
          </a:ln>
        </p:spPr>
        <p:txBody>
          <a:bodyPr/>
          <a:lstStyle/>
          <a:p>
            <a:endParaRPr lang="zh-CN" altLang="en-US"/>
          </a:p>
        </p:txBody>
      </p:sp>
      <p:grpSp>
        <p:nvGrpSpPr>
          <p:cNvPr id="3" name="Group 29"/>
          <p:cNvGrpSpPr>
            <a:grpSpLocks/>
          </p:cNvGrpSpPr>
          <p:nvPr/>
        </p:nvGrpSpPr>
        <p:grpSpPr bwMode="auto">
          <a:xfrm>
            <a:off x="914400" y="1981200"/>
            <a:ext cx="838200" cy="571500"/>
            <a:chOff x="768" y="912"/>
            <a:chExt cx="528" cy="360"/>
          </a:xfrm>
        </p:grpSpPr>
        <p:graphicFrame>
          <p:nvGraphicFramePr>
            <p:cNvPr id="15364" name="Object 2"/>
            <p:cNvGraphicFramePr>
              <a:graphicFrameLocks noChangeAspect="1"/>
            </p:cNvGraphicFramePr>
            <p:nvPr/>
          </p:nvGraphicFramePr>
          <p:xfrm>
            <a:off x="912" y="912"/>
            <a:ext cx="300" cy="360"/>
          </p:xfrm>
          <a:graphic>
            <a:graphicData uri="http://schemas.openxmlformats.org/presentationml/2006/ole">
              <mc:AlternateContent xmlns:mc="http://schemas.openxmlformats.org/markup-compatibility/2006">
                <mc:Choice xmlns:v="urn:schemas-microsoft-com:vml" Requires="v">
                  <p:oleObj spid="_x0000_s15396" name="Equation" r:id="rId7" imgW="6080400" imgH="7302600" progId="Equation.3">
                    <p:embed/>
                  </p:oleObj>
                </mc:Choice>
                <mc:Fallback>
                  <p:oleObj name="Equation" r:id="rId7" imgW="6080400" imgH="730260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 y="912"/>
                          <a:ext cx="300"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93" name="AutoShape 26"/>
            <p:cNvSpPr>
              <a:spLocks noChangeArrowheads="1"/>
            </p:cNvSpPr>
            <p:nvPr/>
          </p:nvSpPr>
          <p:spPr bwMode="auto">
            <a:xfrm>
              <a:off x="768" y="960"/>
              <a:ext cx="528" cy="288"/>
            </a:xfrm>
            <a:prstGeom prst="roundRect">
              <a:avLst>
                <a:gd name="adj" fmla="val 16667"/>
              </a:avLst>
            </a:prstGeom>
            <a:noFill/>
            <a:ln w="9525">
              <a:solidFill>
                <a:schemeClr val="tx1"/>
              </a:solidFill>
              <a:round/>
              <a:headEnd/>
              <a:tailEnd/>
            </a:ln>
          </p:spPr>
          <p:txBody>
            <a:bodyPr wrap="none" anchor="ctr"/>
            <a:lstStyle/>
            <a:p>
              <a:endParaRPr lang="zh-CN" altLang="en-US"/>
            </a:p>
          </p:txBody>
        </p:sp>
      </p:grpSp>
      <p:grpSp>
        <p:nvGrpSpPr>
          <p:cNvPr id="4" name="Group 39"/>
          <p:cNvGrpSpPr>
            <a:grpSpLocks/>
          </p:cNvGrpSpPr>
          <p:nvPr/>
        </p:nvGrpSpPr>
        <p:grpSpPr bwMode="auto">
          <a:xfrm>
            <a:off x="5867400" y="1828800"/>
            <a:ext cx="838200" cy="519113"/>
            <a:chOff x="4176" y="768"/>
            <a:chExt cx="528" cy="327"/>
          </a:xfrm>
        </p:grpSpPr>
        <p:sp>
          <p:nvSpPr>
            <p:cNvPr id="15391" name="Line 25"/>
            <p:cNvSpPr>
              <a:spLocks noChangeShapeType="1"/>
            </p:cNvSpPr>
            <p:nvPr/>
          </p:nvSpPr>
          <p:spPr bwMode="auto">
            <a:xfrm>
              <a:off x="4176" y="1056"/>
              <a:ext cx="528" cy="0"/>
            </a:xfrm>
            <a:prstGeom prst="line">
              <a:avLst/>
            </a:prstGeom>
            <a:noFill/>
            <a:ln w="9525">
              <a:solidFill>
                <a:schemeClr val="tx1"/>
              </a:solidFill>
              <a:round/>
              <a:headEnd/>
              <a:tailEnd type="triangle" w="med" len="med"/>
            </a:ln>
          </p:spPr>
          <p:txBody>
            <a:bodyPr/>
            <a:lstStyle/>
            <a:p>
              <a:endParaRPr lang="zh-CN" altLang="en-US"/>
            </a:p>
          </p:txBody>
        </p:sp>
        <p:sp>
          <p:nvSpPr>
            <p:cNvPr id="15392" name="Text Box 27"/>
            <p:cNvSpPr txBox="1">
              <a:spLocks noChangeArrowheads="1"/>
            </p:cNvSpPr>
            <p:nvPr/>
          </p:nvSpPr>
          <p:spPr bwMode="auto">
            <a:xfrm>
              <a:off x="4272" y="768"/>
              <a:ext cx="278" cy="327"/>
            </a:xfrm>
            <a:prstGeom prst="rect">
              <a:avLst/>
            </a:prstGeom>
            <a:noFill/>
            <a:ln w="9525">
              <a:noFill/>
              <a:miter lim="800000"/>
              <a:headEnd/>
              <a:tailEnd/>
            </a:ln>
          </p:spPr>
          <p:txBody>
            <a:bodyPr wrap="none">
              <a:spAutoFit/>
            </a:bodyPr>
            <a:lstStyle/>
            <a:p>
              <a:r>
                <a:rPr lang="en-US" altLang="zh-CN"/>
                <a:t>N</a:t>
              </a:r>
            </a:p>
          </p:txBody>
        </p:sp>
      </p:grpSp>
      <p:grpSp>
        <p:nvGrpSpPr>
          <p:cNvPr id="5" name="Group 37"/>
          <p:cNvGrpSpPr>
            <a:grpSpLocks/>
          </p:cNvGrpSpPr>
          <p:nvPr/>
        </p:nvGrpSpPr>
        <p:grpSpPr bwMode="auto">
          <a:xfrm>
            <a:off x="4191000" y="2743200"/>
            <a:ext cx="517525" cy="685800"/>
            <a:chOff x="3120" y="1344"/>
            <a:chExt cx="326" cy="432"/>
          </a:xfrm>
        </p:grpSpPr>
        <p:sp>
          <p:nvSpPr>
            <p:cNvPr id="15389" name="Line 30"/>
            <p:cNvSpPr>
              <a:spLocks noChangeShapeType="1"/>
            </p:cNvSpPr>
            <p:nvPr/>
          </p:nvSpPr>
          <p:spPr bwMode="auto">
            <a:xfrm>
              <a:off x="3120" y="1344"/>
              <a:ext cx="0" cy="432"/>
            </a:xfrm>
            <a:prstGeom prst="line">
              <a:avLst/>
            </a:prstGeom>
            <a:noFill/>
            <a:ln w="9525">
              <a:solidFill>
                <a:schemeClr val="tx1"/>
              </a:solidFill>
              <a:round/>
              <a:headEnd/>
              <a:tailEnd type="triangle" w="med" len="med"/>
            </a:ln>
          </p:spPr>
          <p:txBody>
            <a:bodyPr/>
            <a:lstStyle/>
            <a:p>
              <a:endParaRPr lang="zh-CN" altLang="en-US"/>
            </a:p>
          </p:txBody>
        </p:sp>
        <p:sp>
          <p:nvSpPr>
            <p:cNvPr id="15390" name="Text Box 31"/>
            <p:cNvSpPr txBox="1">
              <a:spLocks noChangeArrowheads="1"/>
            </p:cNvSpPr>
            <p:nvPr/>
          </p:nvSpPr>
          <p:spPr bwMode="auto">
            <a:xfrm>
              <a:off x="3168" y="1392"/>
              <a:ext cx="278" cy="327"/>
            </a:xfrm>
            <a:prstGeom prst="rect">
              <a:avLst/>
            </a:prstGeom>
            <a:noFill/>
            <a:ln w="9525">
              <a:noFill/>
              <a:miter lim="800000"/>
              <a:headEnd/>
              <a:tailEnd/>
            </a:ln>
          </p:spPr>
          <p:txBody>
            <a:bodyPr wrap="none">
              <a:spAutoFit/>
            </a:bodyPr>
            <a:lstStyle/>
            <a:p>
              <a:r>
                <a:rPr lang="en-US" altLang="zh-CN"/>
                <a:t>Y</a:t>
              </a:r>
            </a:p>
          </p:txBody>
        </p:sp>
      </p:grpSp>
      <p:grpSp>
        <p:nvGrpSpPr>
          <p:cNvPr id="6" name="Group 38"/>
          <p:cNvGrpSpPr>
            <a:grpSpLocks/>
          </p:cNvGrpSpPr>
          <p:nvPr/>
        </p:nvGrpSpPr>
        <p:grpSpPr bwMode="auto">
          <a:xfrm>
            <a:off x="2514600" y="3429000"/>
            <a:ext cx="3352800" cy="914400"/>
            <a:chOff x="2064" y="1776"/>
            <a:chExt cx="2112" cy="576"/>
          </a:xfrm>
        </p:grpSpPr>
        <p:sp>
          <p:nvSpPr>
            <p:cNvPr id="15388" name="AutoShape 33"/>
            <p:cNvSpPr>
              <a:spLocks noChangeArrowheads="1"/>
            </p:cNvSpPr>
            <p:nvPr/>
          </p:nvSpPr>
          <p:spPr bwMode="auto">
            <a:xfrm>
              <a:off x="2064" y="1776"/>
              <a:ext cx="2112" cy="576"/>
            </a:xfrm>
            <a:prstGeom prst="diamond">
              <a:avLst/>
            </a:prstGeom>
            <a:noFill/>
            <a:ln w="9525">
              <a:solidFill>
                <a:schemeClr val="tx1"/>
              </a:solidFill>
              <a:miter lim="800000"/>
              <a:headEnd/>
              <a:tailEnd/>
            </a:ln>
          </p:spPr>
          <p:txBody>
            <a:bodyPr wrap="none" anchor="ctr"/>
            <a:lstStyle/>
            <a:p>
              <a:endParaRPr lang="zh-CN" altLang="en-US"/>
            </a:p>
          </p:txBody>
        </p:sp>
        <p:graphicFrame>
          <p:nvGraphicFramePr>
            <p:cNvPr id="15363" name="Object 1"/>
            <p:cNvGraphicFramePr>
              <a:graphicFrameLocks noChangeAspect="1"/>
            </p:cNvGraphicFramePr>
            <p:nvPr/>
          </p:nvGraphicFramePr>
          <p:xfrm>
            <a:off x="2640" y="1872"/>
            <a:ext cx="1200" cy="419"/>
          </p:xfrm>
          <a:graphic>
            <a:graphicData uri="http://schemas.openxmlformats.org/presentationml/2006/ole">
              <mc:AlternateContent xmlns:mc="http://schemas.openxmlformats.org/markup-compatibility/2006">
                <mc:Choice xmlns:v="urn:schemas-microsoft-com:vml" Requires="v">
                  <p:oleObj spid="_x0000_s15397" name="Equation" r:id="rId9" imgW="24359400" imgH="8521560" progId="Equation.3">
                    <p:embed/>
                  </p:oleObj>
                </mc:Choice>
                <mc:Fallback>
                  <p:oleObj name="Equation" r:id="rId9" imgW="24359400" imgH="8521560" progId="Equation.3">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0" y="1872"/>
                          <a:ext cx="1200" cy="4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40"/>
          <p:cNvGrpSpPr>
            <a:grpSpLocks/>
          </p:cNvGrpSpPr>
          <p:nvPr/>
        </p:nvGrpSpPr>
        <p:grpSpPr bwMode="auto">
          <a:xfrm>
            <a:off x="5867400" y="3429000"/>
            <a:ext cx="838200" cy="519113"/>
            <a:chOff x="4176" y="768"/>
            <a:chExt cx="528" cy="327"/>
          </a:xfrm>
        </p:grpSpPr>
        <p:sp>
          <p:nvSpPr>
            <p:cNvPr id="15386" name="Line 41"/>
            <p:cNvSpPr>
              <a:spLocks noChangeShapeType="1"/>
            </p:cNvSpPr>
            <p:nvPr/>
          </p:nvSpPr>
          <p:spPr bwMode="auto">
            <a:xfrm>
              <a:off x="4176" y="1056"/>
              <a:ext cx="528" cy="0"/>
            </a:xfrm>
            <a:prstGeom prst="line">
              <a:avLst/>
            </a:prstGeom>
            <a:noFill/>
            <a:ln w="9525">
              <a:solidFill>
                <a:schemeClr val="tx1"/>
              </a:solidFill>
              <a:round/>
              <a:headEnd/>
              <a:tailEnd type="triangle" w="med" len="med"/>
            </a:ln>
          </p:spPr>
          <p:txBody>
            <a:bodyPr/>
            <a:lstStyle/>
            <a:p>
              <a:endParaRPr lang="zh-CN" altLang="en-US"/>
            </a:p>
          </p:txBody>
        </p:sp>
        <p:sp>
          <p:nvSpPr>
            <p:cNvPr id="15387" name="Text Box 42"/>
            <p:cNvSpPr txBox="1">
              <a:spLocks noChangeArrowheads="1"/>
            </p:cNvSpPr>
            <p:nvPr/>
          </p:nvSpPr>
          <p:spPr bwMode="auto">
            <a:xfrm>
              <a:off x="4272" y="768"/>
              <a:ext cx="278" cy="327"/>
            </a:xfrm>
            <a:prstGeom prst="rect">
              <a:avLst/>
            </a:prstGeom>
            <a:noFill/>
            <a:ln w="9525">
              <a:noFill/>
              <a:miter lim="800000"/>
              <a:headEnd/>
              <a:tailEnd/>
            </a:ln>
          </p:spPr>
          <p:txBody>
            <a:bodyPr wrap="none">
              <a:spAutoFit/>
            </a:bodyPr>
            <a:lstStyle/>
            <a:p>
              <a:r>
                <a:rPr lang="en-US" altLang="zh-CN"/>
                <a:t>N</a:t>
              </a:r>
            </a:p>
          </p:txBody>
        </p:sp>
      </p:grpSp>
      <p:grpSp>
        <p:nvGrpSpPr>
          <p:cNvPr id="8" name="Group 45"/>
          <p:cNvGrpSpPr>
            <a:grpSpLocks/>
          </p:cNvGrpSpPr>
          <p:nvPr/>
        </p:nvGrpSpPr>
        <p:grpSpPr bwMode="auto">
          <a:xfrm>
            <a:off x="6629400" y="1981200"/>
            <a:ext cx="1371600" cy="533400"/>
            <a:chOff x="4656" y="1440"/>
            <a:chExt cx="864" cy="336"/>
          </a:xfrm>
        </p:grpSpPr>
        <p:sp>
          <p:nvSpPr>
            <p:cNvPr id="15384" name="AutoShape 43"/>
            <p:cNvSpPr>
              <a:spLocks noChangeArrowheads="1"/>
            </p:cNvSpPr>
            <p:nvPr/>
          </p:nvSpPr>
          <p:spPr bwMode="auto">
            <a:xfrm>
              <a:off x="4656" y="1440"/>
              <a:ext cx="864" cy="336"/>
            </a:xfrm>
            <a:prstGeom prst="parallelogram">
              <a:avLst>
                <a:gd name="adj" fmla="val 64286"/>
              </a:avLst>
            </a:prstGeom>
            <a:noFill/>
            <a:ln w="9525">
              <a:solidFill>
                <a:schemeClr val="tx1"/>
              </a:solidFill>
              <a:miter lim="800000"/>
              <a:headEnd/>
              <a:tailEnd/>
            </a:ln>
          </p:spPr>
          <p:txBody>
            <a:bodyPr wrap="none" anchor="ctr"/>
            <a:lstStyle/>
            <a:p>
              <a:endParaRPr lang="zh-CN" altLang="en-US"/>
            </a:p>
          </p:txBody>
        </p:sp>
        <p:sp>
          <p:nvSpPr>
            <p:cNvPr id="15385" name="Rectangle 44"/>
            <p:cNvSpPr>
              <a:spLocks noChangeArrowheads="1"/>
            </p:cNvSpPr>
            <p:nvPr/>
          </p:nvSpPr>
          <p:spPr bwMode="auto">
            <a:xfrm>
              <a:off x="4800" y="1440"/>
              <a:ext cx="566" cy="327"/>
            </a:xfrm>
            <a:prstGeom prst="rect">
              <a:avLst/>
            </a:prstGeom>
            <a:noFill/>
            <a:ln w="9525">
              <a:noFill/>
              <a:miter lim="800000"/>
              <a:headEnd/>
              <a:tailEnd/>
            </a:ln>
          </p:spPr>
          <p:txBody>
            <a:bodyPr wrap="none">
              <a:spAutoFit/>
            </a:bodyPr>
            <a:lstStyle/>
            <a:p>
              <a:r>
                <a:rPr lang="zh-CN" altLang="en-US"/>
                <a:t>发散</a:t>
              </a:r>
            </a:p>
          </p:txBody>
        </p:sp>
      </p:grpSp>
      <p:grpSp>
        <p:nvGrpSpPr>
          <p:cNvPr id="9" name="Group 46"/>
          <p:cNvGrpSpPr>
            <a:grpSpLocks/>
          </p:cNvGrpSpPr>
          <p:nvPr/>
        </p:nvGrpSpPr>
        <p:grpSpPr bwMode="auto">
          <a:xfrm>
            <a:off x="6629400" y="3657600"/>
            <a:ext cx="1371600" cy="533400"/>
            <a:chOff x="4656" y="1440"/>
            <a:chExt cx="864" cy="336"/>
          </a:xfrm>
        </p:grpSpPr>
        <p:sp>
          <p:nvSpPr>
            <p:cNvPr id="15382" name="AutoShape 47"/>
            <p:cNvSpPr>
              <a:spLocks noChangeArrowheads="1"/>
            </p:cNvSpPr>
            <p:nvPr/>
          </p:nvSpPr>
          <p:spPr bwMode="auto">
            <a:xfrm>
              <a:off x="4656" y="1440"/>
              <a:ext cx="864" cy="336"/>
            </a:xfrm>
            <a:prstGeom prst="parallelogram">
              <a:avLst>
                <a:gd name="adj" fmla="val 64286"/>
              </a:avLst>
            </a:prstGeom>
            <a:noFill/>
            <a:ln w="9525">
              <a:solidFill>
                <a:schemeClr val="tx1"/>
              </a:solidFill>
              <a:miter lim="800000"/>
              <a:headEnd/>
              <a:tailEnd/>
            </a:ln>
          </p:spPr>
          <p:txBody>
            <a:bodyPr wrap="none" anchor="ctr"/>
            <a:lstStyle/>
            <a:p>
              <a:endParaRPr lang="zh-CN" altLang="en-US"/>
            </a:p>
          </p:txBody>
        </p:sp>
        <p:sp>
          <p:nvSpPr>
            <p:cNvPr id="15383" name="Rectangle 48"/>
            <p:cNvSpPr>
              <a:spLocks noChangeArrowheads="1"/>
            </p:cNvSpPr>
            <p:nvPr/>
          </p:nvSpPr>
          <p:spPr bwMode="auto">
            <a:xfrm>
              <a:off x="4800" y="1440"/>
              <a:ext cx="566" cy="327"/>
            </a:xfrm>
            <a:prstGeom prst="rect">
              <a:avLst/>
            </a:prstGeom>
            <a:noFill/>
            <a:ln w="9525">
              <a:noFill/>
              <a:miter lim="800000"/>
              <a:headEnd/>
              <a:tailEnd/>
            </a:ln>
          </p:spPr>
          <p:txBody>
            <a:bodyPr wrap="none">
              <a:spAutoFit/>
            </a:bodyPr>
            <a:lstStyle/>
            <a:p>
              <a:r>
                <a:rPr lang="zh-CN" altLang="en-US"/>
                <a:t>发散</a:t>
              </a:r>
            </a:p>
          </p:txBody>
        </p:sp>
      </p:grpSp>
      <p:grpSp>
        <p:nvGrpSpPr>
          <p:cNvPr id="10" name="Group 49"/>
          <p:cNvGrpSpPr>
            <a:grpSpLocks/>
          </p:cNvGrpSpPr>
          <p:nvPr/>
        </p:nvGrpSpPr>
        <p:grpSpPr bwMode="auto">
          <a:xfrm>
            <a:off x="4191000" y="4343400"/>
            <a:ext cx="517525" cy="685800"/>
            <a:chOff x="3120" y="1344"/>
            <a:chExt cx="326" cy="432"/>
          </a:xfrm>
        </p:grpSpPr>
        <p:sp>
          <p:nvSpPr>
            <p:cNvPr id="15380" name="Line 50"/>
            <p:cNvSpPr>
              <a:spLocks noChangeShapeType="1"/>
            </p:cNvSpPr>
            <p:nvPr/>
          </p:nvSpPr>
          <p:spPr bwMode="auto">
            <a:xfrm>
              <a:off x="3120" y="1344"/>
              <a:ext cx="0" cy="432"/>
            </a:xfrm>
            <a:prstGeom prst="line">
              <a:avLst/>
            </a:prstGeom>
            <a:noFill/>
            <a:ln w="9525">
              <a:solidFill>
                <a:schemeClr val="tx1"/>
              </a:solidFill>
              <a:round/>
              <a:headEnd/>
              <a:tailEnd type="triangle" w="med" len="med"/>
            </a:ln>
          </p:spPr>
          <p:txBody>
            <a:bodyPr/>
            <a:lstStyle/>
            <a:p>
              <a:endParaRPr lang="zh-CN" altLang="en-US"/>
            </a:p>
          </p:txBody>
        </p:sp>
        <p:sp>
          <p:nvSpPr>
            <p:cNvPr id="15381" name="Text Box 51"/>
            <p:cNvSpPr txBox="1">
              <a:spLocks noChangeArrowheads="1"/>
            </p:cNvSpPr>
            <p:nvPr/>
          </p:nvSpPr>
          <p:spPr bwMode="auto">
            <a:xfrm>
              <a:off x="3168" y="1392"/>
              <a:ext cx="278" cy="327"/>
            </a:xfrm>
            <a:prstGeom prst="rect">
              <a:avLst/>
            </a:prstGeom>
            <a:noFill/>
            <a:ln w="9525">
              <a:noFill/>
              <a:miter lim="800000"/>
              <a:headEnd/>
              <a:tailEnd/>
            </a:ln>
          </p:spPr>
          <p:txBody>
            <a:bodyPr wrap="none">
              <a:spAutoFit/>
            </a:bodyPr>
            <a:lstStyle/>
            <a:p>
              <a:r>
                <a:rPr lang="en-US" altLang="zh-CN"/>
                <a:t>Y</a:t>
              </a:r>
            </a:p>
          </p:txBody>
        </p:sp>
      </p:grpSp>
      <p:grpSp>
        <p:nvGrpSpPr>
          <p:cNvPr id="11" name="Group 55"/>
          <p:cNvGrpSpPr>
            <a:grpSpLocks/>
          </p:cNvGrpSpPr>
          <p:nvPr/>
        </p:nvGrpSpPr>
        <p:grpSpPr bwMode="auto">
          <a:xfrm>
            <a:off x="2514600" y="5029200"/>
            <a:ext cx="3352800" cy="533400"/>
            <a:chOff x="2064" y="2784"/>
            <a:chExt cx="2112" cy="336"/>
          </a:xfrm>
        </p:grpSpPr>
        <p:sp>
          <p:nvSpPr>
            <p:cNvPr id="15378" name="AutoShape 53"/>
            <p:cNvSpPr>
              <a:spLocks noChangeArrowheads="1"/>
            </p:cNvSpPr>
            <p:nvPr/>
          </p:nvSpPr>
          <p:spPr bwMode="auto">
            <a:xfrm>
              <a:off x="2064" y="2784"/>
              <a:ext cx="2112" cy="336"/>
            </a:xfrm>
            <a:prstGeom prst="parallelogram">
              <a:avLst>
                <a:gd name="adj" fmla="val 157143"/>
              </a:avLst>
            </a:prstGeom>
            <a:noFill/>
            <a:ln w="9525">
              <a:solidFill>
                <a:schemeClr val="tx1"/>
              </a:solidFill>
              <a:miter lim="800000"/>
              <a:headEnd/>
              <a:tailEnd/>
            </a:ln>
          </p:spPr>
          <p:txBody>
            <a:bodyPr wrap="none" anchor="ctr"/>
            <a:lstStyle/>
            <a:p>
              <a:endParaRPr lang="zh-CN" altLang="en-US"/>
            </a:p>
          </p:txBody>
        </p:sp>
        <p:sp>
          <p:nvSpPr>
            <p:cNvPr id="15379" name="Rectangle 54"/>
            <p:cNvSpPr>
              <a:spLocks noChangeArrowheads="1"/>
            </p:cNvSpPr>
            <p:nvPr/>
          </p:nvSpPr>
          <p:spPr bwMode="auto">
            <a:xfrm>
              <a:off x="2448" y="2784"/>
              <a:ext cx="1392" cy="327"/>
            </a:xfrm>
            <a:prstGeom prst="rect">
              <a:avLst/>
            </a:prstGeom>
            <a:noFill/>
            <a:ln w="9525">
              <a:noFill/>
              <a:miter lim="800000"/>
              <a:headEnd/>
              <a:tailEnd/>
            </a:ln>
          </p:spPr>
          <p:txBody>
            <a:bodyPr>
              <a:spAutoFit/>
            </a:bodyPr>
            <a:lstStyle/>
            <a:p>
              <a:r>
                <a:rPr lang="zh-CN" altLang="en-US"/>
                <a:t>收敛且和为</a:t>
              </a:r>
              <a:r>
                <a:rPr lang="en-US" altLang="zh-CN" i="1"/>
                <a:t>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920"/>
                                        </p:tgtEl>
                                        <p:attrNameLst>
                                          <p:attrName>style.visibility</p:attrName>
                                        </p:attrNameLst>
                                      </p:cBhvr>
                                      <p:to>
                                        <p:strVal val="visible"/>
                                      </p:to>
                                    </p:set>
                                    <p:animEffect transition="in" filter="wipe(left)">
                                      <p:cBhvr>
                                        <p:cTn id="12" dur="500"/>
                                        <p:tgtEl>
                                          <p:spTgt spid="809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9" name="Object 5"/>
          <p:cNvGraphicFramePr>
            <a:graphicFrameLocks noChangeAspect="1"/>
          </p:cNvGraphicFramePr>
          <p:nvPr/>
        </p:nvGraphicFramePr>
        <p:xfrm>
          <a:off x="3505200" y="1447800"/>
          <a:ext cx="5105400" cy="506413"/>
        </p:xfrm>
        <a:graphic>
          <a:graphicData uri="http://schemas.openxmlformats.org/presentationml/2006/ole">
            <mc:AlternateContent xmlns:mc="http://schemas.openxmlformats.org/markup-compatibility/2006">
              <mc:Choice xmlns:v="urn:schemas-microsoft-com:vml" Requires="v">
                <p:oleObj spid="_x0000_s16411" name="Equation" r:id="rId3" imgW="66197880" imgH="6896160" progId="Equation.3">
                  <p:embed/>
                </p:oleObj>
              </mc:Choice>
              <mc:Fallback>
                <p:oleObj name="Equation" r:id="rId3" imgW="66197880" imgH="689616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447800"/>
                        <a:ext cx="5105400"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381000" y="2476500"/>
            <a:ext cx="5600700" cy="887413"/>
            <a:chOff x="288" y="1440"/>
            <a:chExt cx="3528" cy="559"/>
          </a:xfrm>
        </p:grpSpPr>
        <p:sp>
          <p:nvSpPr>
            <p:cNvPr id="16395" name="Text Box 7"/>
            <p:cNvSpPr txBox="1">
              <a:spLocks noChangeArrowheads="1"/>
            </p:cNvSpPr>
            <p:nvPr/>
          </p:nvSpPr>
          <p:spPr bwMode="auto">
            <a:xfrm>
              <a:off x="288" y="1536"/>
              <a:ext cx="1016" cy="327"/>
            </a:xfrm>
            <a:prstGeom prst="rect">
              <a:avLst/>
            </a:prstGeom>
            <a:noFill/>
            <a:ln w="9525">
              <a:noFill/>
              <a:miter lim="800000"/>
              <a:headEnd/>
              <a:tailEnd/>
            </a:ln>
          </p:spPr>
          <p:txBody>
            <a:bodyPr wrap="none">
              <a:spAutoFit/>
            </a:bodyPr>
            <a:lstStyle/>
            <a:p>
              <a:r>
                <a:rPr lang="zh-CN" altLang="en-US"/>
                <a:t>调和级数</a:t>
              </a:r>
            </a:p>
          </p:txBody>
        </p:sp>
        <p:graphicFrame>
          <p:nvGraphicFramePr>
            <p:cNvPr id="16388" name="Object 8"/>
            <p:cNvGraphicFramePr>
              <a:graphicFrameLocks noChangeAspect="1"/>
            </p:cNvGraphicFramePr>
            <p:nvPr/>
          </p:nvGraphicFramePr>
          <p:xfrm>
            <a:off x="1296" y="1440"/>
            <a:ext cx="2520" cy="559"/>
          </p:xfrm>
          <a:graphic>
            <a:graphicData uri="http://schemas.openxmlformats.org/presentationml/2006/ole">
              <mc:AlternateContent xmlns:mc="http://schemas.openxmlformats.org/markup-compatibility/2006">
                <mc:Choice xmlns:v="urn:schemas-microsoft-com:vml" Requires="v">
                  <p:oleObj spid="_x0000_s16412" name="Equation" r:id="rId5" imgW="2513520" imgH="546120" progId="Equation.3">
                    <p:embed/>
                  </p:oleObj>
                </mc:Choice>
                <mc:Fallback>
                  <p:oleObj name="Equation" r:id="rId5" imgW="2513520" imgH="54612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6" y="1440"/>
                          <a:ext cx="2520" cy="5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3193" name="Text Box 9"/>
          <p:cNvSpPr txBox="1">
            <a:spLocks noChangeArrowheads="1"/>
          </p:cNvSpPr>
          <p:nvPr/>
        </p:nvSpPr>
        <p:spPr bwMode="auto">
          <a:xfrm>
            <a:off x="6019800" y="2628900"/>
            <a:ext cx="1076325" cy="519113"/>
          </a:xfrm>
          <a:prstGeom prst="rect">
            <a:avLst/>
          </a:prstGeom>
          <a:noFill/>
          <a:ln w="9525">
            <a:noFill/>
            <a:miter lim="800000"/>
            <a:headEnd/>
            <a:tailEnd/>
          </a:ln>
        </p:spPr>
        <p:txBody>
          <a:bodyPr wrap="none">
            <a:spAutoFit/>
          </a:bodyPr>
          <a:lstStyle/>
          <a:p>
            <a:r>
              <a:rPr lang="zh-CN" altLang="en-US"/>
              <a:t>发散 </a:t>
            </a:r>
            <a:r>
              <a:rPr lang="en-US" altLang="zh-CN"/>
              <a:t>.</a:t>
            </a:r>
          </a:p>
        </p:txBody>
      </p:sp>
      <p:sp>
        <p:nvSpPr>
          <p:cNvPr id="16391" name="Rectangle 10"/>
          <p:cNvSpPr>
            <a:spLocks noChangeArrowheads="1"/>
          </p:cNvSpPr>
          <p:nvPr/>
        </p:nvSpPr>
        <p:spPr bwMode="auto">
          <a:xfrm>
            <a:off x="228600" y="358775"/>
            <a:ext cx="184150" cy="519113"/>
          </a:xfrm>
          <a:prstGeom prst="rect">
            <a:avLst/>
          </a:prstGeom>
          <a:noFill/>
          <a:ln w="9525">
            <a:noFill/>
            <a:miter lim="800000"/>
            <a:headEnd/>
            <a:tailEnd/>
          </a:ln>
        </p:spPr>
        <p:txBody>
          <a:bodyPr wrap="none">
            <a:spAutoFit/>
          </a:bodyPr>
          <a:lstStyle/>
          <a:p>
            <a:endParaRPr lang="zh-CN" altLang="zh-CN">
              <a:solidFill>
                <a:schemeClr val="tx2"/>
              </a:solidFill>
            </a:endParaRPr>
          </a:p>
        </p:txBody>
      </p:sp>
      <p:sp>
        <p:nvSpPr>
          <p:cNvPr id="16392" name="Rectangle 11"/>
          <p:cNvSpPr>
            <a:spLocks noGrp="1" noChangeArrowheads="1"/>
          </p:cNvSpPr>
          <p:nvPr>
            <p:ph type="title" idx="4294967295"/>
          </p:nvPr>
        </p:nvSpPr>
        <p:spPr>
          <a:xfrm>
            <a:off x="228600" y="457200"/>
            <a:ext cx="2743200" cy="685800"/>
          </a:xfrm>
        </p:spPr>
        <p:txBody>
          <a:bodyPr/>
          <a:lstStyle/>
          <a:p>
            <a:pPr eaLnBrk="1" hangingPunct="1"/>
            <a:r>
              <a:rPr lang="en-US" altLang="zh-CN" sz="2800" b="1" smtClean="0">
                <a:ea typeface="楷体_GB2312" pitchFamily="49" charset="-122"/>
              </a:rPr>
              <a:t>4. </a:t>
            </a:r>
            <a:r>
              <a:rPr lang="zh-CN" altLang="en-US" sz="2800" b="1" smtClean="0">
                <a:ea typeface="楷体_GB2312" pitchFamily="49" charset="-122"/>
              </a:rPr>
              <a:t>两个常用级数</a:t>
            </a:r>
            <a:endParaRPr lang="zh-CN" altLang="en-US" smtClean="0"/>
          </a:p>
        </p:txBody>
      </p:sp>
      <p:grpSp>
        <p:nvGrpSpPr>
          <p:cNvPr id="3" name="组合 12"/>
          <p:cNvGrpSpPr>
            <a:grpSpLocks/>
          </p:cNvGrpSpPr>
          <p:nvPr/>
        </p:nvGrpSpPr>
        <p:grpSpPr bwMode="auto">
          <a:xfrm>
            <a:off x="457200" y="1214438"/>
            <a:ext cx="2836863" cy="1074737"/>
            <a:chOff x="457200" y="1214422"/>
            <a:chExt cx="2836845" cy="1074737"/>
          </a:xfrm>
        </p:grpSpPr>
        <p:sp>
          <p:nvSpPr>
            <p:cNvPr id="16394" name="Text Box 4"/>
            <p:cNvSpPr txBox="1">
              <a:spLocks noChangeArrowheads="1"/>
            </p:cNvSpPr>
            <p:nvPr/>
          </p:nvSpPr>
          <p:spPr bwMode="auto">
            <a:xfrm>
              <a:off x="457200" y="1447800"/>
              <a:ext cx="1612900" cy="519113"/>
            </a:xfrm>
            <a:prstGeom prst="rect">
              <a:avLst/>
            </a:prstGeom>
            <a:noFill/>
            <a:ln w="9525">
              <a:noFill/>
              <a:miter lim="800000"/>
              <a:headEnd/>
              <a:tailEnd/>
            </a:ln>
          </p:spPr>
          <p:txBody>
            <a:bodyPr wrap="none">
              <a:spAutoFit/>
            </a:bodyPr>
            <a:lstStyle/>
            <a:p>
              <a:r>
                <a:rPr lang="zh-CN" altLang="en-US"/>
                <a:t>等比级数</a:t>
              </a:r>
            </a:p>
          </p:txBody>
        </p:sp>
        <p:graphicFrame>
          <p:nvGraphicFramePr>
            <p:cNvPr id="93196" name="Object 34"/>
            <p:cNvGraphicFramePr>
              <a:graphicFrameLocks noChangeAspect="1"/>
            </p:cNvGraphicFramePr>
            <p:nvPr/>
          </p:nvGraphicFramePr>
          <p:xfrm>
            <a:off x="2000232" y="1214422"/>
            <a:ext cx="1293813" cy="1074737"/>
          </p:xfrm>
          <a:graphic>
            <a:graphicData uri="http://schemas.openxmlformats.org/presentationml/2006/ole">
              <mc:AlternateContent xmlns:mc="http://schemas.openxmlformats.org/markup-compatibility/2006">
                <mc:Choice xmlns:v="urn:schemas-microsoft-com:vml" Requires="v">
                  <p:oleObj spid="_x0000_s16413" name="公式" r:id="rId7" imgW="520474" imgH="431613" progId="Equation.3">
                    <p:embed/>
                  </p:oleObj>
                </mc:Choice>
                <mc:Fallback>
                  <p:oleObj name="公式" r:id="rId7" imgW="520474" imgH="431613" progId="Equation.3">
                    <p:embed/>
                    <p:pic>
                      <p:nvPicPr>
                        <p:cNvPr id="0" name="Picture 10"/>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2000232" y="1214422"/>
                          <a:ext cx="1293813"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 name="对象 3"/>
          <p:cNvGraphicFramePr>
            <a:graphicFrameLocks noChangeAspect="1"/>
          </p:cNvGraphicFramePr>
          <p:nvPr>
            <p:extLst>
              <p:ext uri="{D42A27DB-BD31-4B8C-83A1-F6EECF244321}">
                <p14:modId xmlns:p14="http://schemas.microsoft.com/office/powerpoint/2010/main" val="2026391109"/>
              </p:ext>
            </p:extLst>
          </p:nvPr>
        </p:nvGraphicFramePr>
        <p:xfrm>
          <a:off x="457200" y="3789040"/>
          <a:ext cx="8164513" cy="952500"/>
        </p:xfrm>
        <a:graphic>
          <a:graphicData uri="http://schemas.openxmlformats.org/presentationml/2006/ole">
            <mc:AlternateContent xmlns:mc="http://schemas.openxmlformats.org/markup-compatibility/2006">
              <mc:Choice xmlns:v="urn:schemas-microsoft-com:vml" Requires="v">
                <p:oleObj spid="_x0000_s16414" name="Equation" r:id="rId9" imgW="3708360" imgH="431640" progId="Equation.DSMT4">
                  <p:embed/>
                </p:oleObj>
              </mc:Choice>
              <mc:Fallback>
                <p:oleObj name="Equation" r:id="rId9" imgW="3708360" imgH="431640" progId="Equation.DSMT4">
                  <p:embed/>
                  <p:pic>
                    <p:nvPicPr>
                      <p:cNvPr id="0" name="对象 2"/>
                      <p:cNvPicPr>
                        <a:picLocks noChangeAspect="1" noChangeArrowheads="1"/>
                      </p:cNvPicPr>
                      <p:nvPr/>
                    </p:nvPicPr>
                    <p:blipFill>
                      <a:blip r:embed="rId10">
                        <a:lum bright="100000"/>
                      </a:blip>
                      <a:srcRect/>
                      <a:stretch>
                        <a:fillRect/>
                      </a:stretch>
                    </p:blipFill>
                    <p:spPr bwMode="auto">
                      <a:xfrm>
                        <a:off x="457200" y="3789040"/>
                        <a:ext cx="8164513" cy="952500"/>
                      </a:xfrm>
                      <a:prstGeom prst="rect">
                        <a:avLst/>
                      </a:prstGeom>
                      <a:solidFill>
                        <a:srgbClr val="2929FF"/>
                      </a:solidFill>
                      <a:ln w="9525">
                        <a:solidFill>
                          <a:schemeClr val="tx2"/>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3189"/>
                                        </p:tgtEl>
                                        <p:attrNameLst>
                                          <p:attrName>style.visibility</p:attrName>
                                        </p:attrNameLst>
                                      </p:cBhvr>
                                      <p:to>
                                        <p:strVal val="visible"/>
                                      </p:to>
                                    </p:set>
                                    <p:animEffect transition="in" filter="wipe(left)">
                                      <p:cBhvr>
                                        <p:cTn id="12" dur="500"/>
                                        <p:tgtEl>
                                          <p:spTgt spid="931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193"/>
                                        </p:tgtEl>
                                        <p:attrNameLst>
                                          <p:attrName>style.visibility</p:attrName>
                                        </p:attrNameLst>
                                      </p:cBhvr>
                                      <p:to>
                                        <p:strVal val="visible"/>
                                      </p:to>
                                    </p:set>
                                    <p:animEffect transition="in" filter="wipe(left)">
                                      <p:cBhvr>
                                        <p:cTn id="22" dur="500"/>
                                        <p:tgtEl>
                                          <p:spTgt spid="931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Rectangle 2"/>
          <p:cNvSpPr>
            <a:spLocks noGrp="1" noChangeArrowheads="1"/>
          </p:cNvSpPr>
          <p:nvPr>
            <p:ph type="title"/>
          </p:nvPr>
        </p:nvSpPr>
        <p:spPr>
          <a:xfrm>
            <a:off x="2555875" y="333375"/>
            <a:ext cx="3309938" cy="627063"/>
          </a:xfrm>
        </p:spPr>
        <p:txBody>
          <a:bodyPr/>
          <a:lstStyle/>
          <a:p>
            <a:pPr eaLnBrk="1" hangingPunct="1"/>
            <a:r>
              <a:rPr lang="zh-CN" altLang="en-US" sz="3200" b="1" smtClean="0">
                <a:solidFill>
                  <a:srgbClr val="FF9933"/>
                </a:solidFill>
                <a:ea typeface="楷体_GB2312" pitchFamily="49" charset="-122"/>
              </a:rPr>
              <a:t>课堂练习</a:t>
            </a:r>
          </a:p>
        </p:txBody>
      </p:sp>
      <p:sp>
        <p:nvSpPr>
          <p:cNvPr id="17416" name="Text Box 11"/>
          <p:cNvSpPr txBox="1">
            <a:spLocks noChangeArrowheads="1"/>
          </p:cNvSpPr>
          <p:nvPr/>
        </p:nvSpPr>
        <p:spPr bwMode="auto">
          <a:xfrm>
            <a:off x="685800" y="1066800"/>
            <a:ext cx="457200" cy="519113"/>
          </a:xfrm>
          <a:prstGeom prst="rect">
            <a:avLst/>
          </a:prstGeom>
          <a:noFill/>
          <a:ln w="9525">
            <a:noFill/>
            <a:miter lim="800000"/>
            <a:headEnd/>
            <a:tailEnd/>
          </a:ln>
        </p:spPr>
        <p:txBody>
          <a:bodyPr>
            <a:spAutoFit/>
          </a:bodyPr>
          <a:lstStyle/>
          <a:p>
            <a:pPr>
              <a:spcBef>
                <a:spcPct val="50000"/>
              </a:spcBef>
            </a:pPr>
            <a:r>
              <a:rPr lang="en-US" altLang="zh-CN">
                <a:solidFill>
                  <a:schemeClr val="tx2"/>
                </a:solidFill>
              </a:rPr>
              <a:t>1.</a:t>
            </a:r>
          </a:p>
        </p:txBody>
      </p:sp>
      <p:graphicFrame>
        <p:nvGraphicFramePr>
          <p:cNvPr id="13451" name="Object 139"/>
          <p:cNvGraphicFramePr>
            <a:graphicFrameLocks noChangeAspect="1"/>
          </p:cNvGraphicFramePr>
          <p:nvPr/>
        </p:nvGraphicFramePr>
        <p:xfrm>
          <a:off x="1524000" y="2209800"/>
          <a:ext cx="2895600" cy="573088"/>
        </p:xfrm>
        <a:graphic>
          <a:graphicData uri="http://schemas.openxmlformats.org/presentationml/2006/ole">
            <mc:AlternateContent xmlns:mc="http://schemas.openxmlformats.org/markup-compatibility/2006">
              <mc:Choice xmlns:v="urn:schemas-microsoft-com:vml" Requires="v">
                <p:oleObj spid="_x0000_s17450" name="Equation" r:id="rId3" imgW="1218671" imgH="241195" progId="Equation.3">
                  <p:embed/>
                </p:oleObj>
              </mc:Choice>
              <mc:Fallback>
                <p:oleObj name="Equation" r:id="rId3" imgW="1218671" imgH="241195" progId="Equation.3">
                  <p:embed/>
                  <p:pic>
                    <p:nvPicPr>
                      <p:cNvPr id="0" name="Picture 12"/>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524000" y="2209800"/>
                        <a:ext cx="2895600"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452" name="Object 140"/>
          <p:cNvGraphicFramePr>
            <a:graphicFrameLocks noChangeAspect="1"/>
          </p:cNvGraphicFramePr>
          <p:nvPr/>
        </p:nvGraphicFramePr>
        <p:xfrm>
          <a:off x="4495800" y="1909763"/>
          <a:ext cx="3505200" cy="1100137"/>
        </p:xfrm>
        <a:graphic>
          <a:graphicData uri="http://schemas.openxmlformats.org/presentationml/2006/ole">
            <mc:AlternateContent xmlns:mc="http://schemas.openxmlformats.org/markup-compatibility/2006">
              <mc:Choice xmlns:v="urn:schemas-microsoft-com:vml" Requires="v">
                <p:oleObj spid="_x0000_s17451" name="Equation" r:id="rId5" imgW="1498600" imgH="469900" progId="Equation.3">
                  <p:embed/>
                </p:oleObj>
              </mc:Choice>
              <mc:Fallback>
                <p:oleObj name="Equation" r:id="rId5" imgW="1498600" imgH="469900" progId="Equation.3">
                  <p:embed/>
                  <p:pic>
                    <p:nvPicPr>
                      <p:cNvPr id="0" name="Picture 13"/>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4495800" y="1909763"/>
                        <a:ext cx="3505200" cy="1100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53" name="Text Box 141"/>
          <p:cNvSpPr txBox="1">
            <a:spLocks noChangeArrowheads="1"/>
          </p:cNvSpPr>
          <p:nvPr/>
        </p:nvSpPr>
        <p:spPr bwMode="auto">
          <a:xfrm>
            <a:off x="762000" y="3429000"/>
            <a:ext cx="5867400" cy="519113"/>
          </a:xfrm>
          <a:prstGeom prst="rect">
            <a:avLst/>
          </a:prstGeom>
          <a:noFill/>
          <a:ln w="9525">
            <a:noFill/>
            <a:miter lim="800000"/>
            <a:headEnd/>
            <a:tailEnd/>
          </a:ln>
        </p:spPr>
        <p:txBody>
          <a:bodyPr>
            <a:spAutoFit/>
          </a:bodyPr>
          <a:lstStyle/>
          <a:p>
            <a:pPr eaLnBrk="0" hangingPunct="0">
              <a:spcBef>
                <a:spcPct val="50000"/>
              </a:spcBef>
            </a:pPr>
            <a:r>
              <a:rPr lang="zh-CN" altLang="en-US"/>
              <a:t>从而原级数为等比级数，且公比为</a:t>
            </a:r>
          </a:p>
        </p:txBody>
      </p:sp>
      <p:graphicFrame>
        <p:nvGraphicFramePr>
          <p:cNvPr id="13454" name="Object 142"/>
          <p:cNvGraphicFramePr>
            <a:graphicFrameLocks noChangeAspect="1"/>
          </p:cNvGraphicFramePr>
          <p:nvPr/>
        </p:nvGraphicFramePr>
        <p:xfrm>
          <a:off x="6248400" y="3200400"/>
          <a:ext cx="938213" cy="968375"/>
        </p:xfrm>
        <a:graphic>
          <a:graphicData uri="http://schemas.openxmlformats.org/presentationml/2006/ole">
            <mc:AlternateContent xmlns:mc="http://schemas.openxmlformats.org/markup-compatibility/2006">
              <mc:Choice xmlns:v="urn:schemas-microsoft-com:vml" Requires="v">
                <p:oleObj spid="_x0000_s17452" name="Equation" r:id="rId7" imgW="393359" imgH="406048" progId="Equation.3">
                  <p:embed/>
                </p:oleObj>
              </mc:Choice>
              <mc:Fallback>
                <p:oleObj name="Equation" r:id="rId7" imgW="393359" imgH="406048" progId="Equation.3">
                  <p:embed/>
                  <p:pic>
                    <p:nvPicPr>
                      <p:cNvPr id="0" name="Picture 14"/>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6248400" y="3200400"/>
                        <a:ext cx="938213"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57" name="Text Box 145"/>
          <p:cNvSpPr txBox="1">
            <a:spLocks noChangeArrowheads="1"/>
          </p:cNvSpPr>
          <p:nvPr/>
        </p:nvSpPr>
        <p:spPr bwMode="auto">
          <a:xfrm>
            <a:off x="609600" y="2209800"/>
            <a:ext cx="838200" cy="519113"/>
          </a:xfrm>
          <a:prstGeom prst="rect">
            <a:avLst/>
          </a:prstGeom>
          <a:noFill/>
          <a:ln w="9525">
            <a:noFill/>
            <a:miter lim="800000"/>
            <a:headEnd/>
            <a:tailEnd/>
          </a:ln>
        </p:spPr>
        <p:txBody>
          <a:bodyPr>
            <a:spAutoFit/>
          </a:bodyPr>
          <a:lstStyle/>
          <a:p>
            <a:pPr algn="ctr" eaLnBrk="0" hangingPunct="0">
              <a:spcBef>
                <a:spcPct val="50000"/>
              </a:spcBef>
            </a:pPr>
            <a:r>
              <a:rPr lang="zh-CN" altLang="en-US"/>
              <a:t>解</a:t>
            </a:r>
            <a:r>
              <a:rPr lang="en-US" altLang="zh-CN"/>
              <a:t>:</a:t>
            </a:r>
            <a:endParaRPr lang="en-US" altLang="zh-CN" b="0"/>
          </a:p>
        </p:txBody>
      </p:sp>
      <p:graphicFrame>
        <p:nvGraphicFramePr>
          <p:cNvPr id="17413" name="Object 147"/>
          <p:cNvGraphicFramePr>
            <a:graphicFrameLocks noChangeAspect="1"/>
          </p:cNvGraphicFramePr>
          <p:nvPr/>
        </p:nvGraphicFramePr>
        <p:xfrm>
          <a:off x="755650" y="908050"/>
          <a:ext cx="6096000" cy="955675"/>
        </p:xfrm>
        <a:graphic>
          <a:graphicData uri="http://schemas.openxmlformats.org/presentationml/2006/ole">
            <mc:AlternateContent xmlns:mc="http://schemas.openxmlformats.org/markup-compatibility/2006">
              <mc:Choice xmlns:v="urn:schemas-microsoft-com:vml" Requires="v">
                <p:oleObj spid="_x0000_s17453" name="Equation" r:id="rId9" imgW="5765800" imgH="952500" progId="Equation.3">
                  <p:embed/>
                </p:oleObj>
              </mc:Choice>
              <mc:Fallback>
                <p:oleObj name="Equation" r:id="rId9" imgW="5765800" imgH="952500" progId="Equation.3">
                  <p:embed/>
                  <p:pic>
                    <p:nvPicPr>
                      <p:cNvPr id="0" name="Picture 15"/>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755650" y="908050"/>
                        <a:ext cx="6096000" cy="95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61" name="Text Box 149"/>
          <p:cNvSpPr txBox="1">
            <a:spLocks noChangeArrowheads="1"/>
          </p:cNvSpPr>
          <p:nvPr/>
        </p:nvSpPr>
        <p:spPr bwMode="auto">
          <a:xfrm>
            <a:off x="7223125" y="3419475"/>
            <a:ext cx="654050" cy="519113"/>
          </a:xfrm>
          <a:prstGeom prst="rect">
            <a:avLst/>
          </a:prstGeom>
          <a:noFill/>
          <a:ln w="9525">
            <a:noFill/>
            <a:miter lim="800000"/>
            <a:headEnd/>
            <a:tailEnd/>
          </a:ln>
        </p:spPr>
        <p:txBody>
          <a:bodyPr wrap="none">
            <a:spAutoFit/>
          </a:bodyPr>
          <a:lstStyle/>
          <a:p>
            <a:r>
              <a:rPr lang="en-US" altLang="zh-CN"/>
              <a:t>&gt; 1</a:t>
            </a:r>
          </a:p>
        </p:txBody>
      </p:sp>
      <p:sp>
        <p:nvSpPr>
          <p:cNvPr id="13462" name="Text Box 150"/>
          <p:cNvSpPr txBox="1">
            <a:spLocks noChangeArrowheads="1"/>
          </p:cNvSpPr>
          <p:nvPr/>
        </p:nvSpPr>
        <p:spPr bwMode="auto">
          <a:xfrm>
            <a:off x="762000" y="4267200"/>
            <a:ext cx="2593975" cy="519113"/>
          </a:xfrm>
          <a:prstGeom prst="rect">
            <a:avLst/>
          </a:prstGeom>
          <a:noFill/>
          <a:ln w="9525">
            <a:noFill/>
            <a:miter lim="800000"/>
            <a:headEnd/>
            <a:tailEnd/>
          </a:ln>
        </p:spPr>
        <p:txBody>
          <a:bodyPr wrap="none">
            <a:spAutoFit/>
          </a:bodyPr>
          <a:lstStyle/>
          <a:p>
            <a:r>
              <a:rPr lang="zh-CN" altLang="en-US"/>
              <a:t>故原级数发散 </a:t>
            </a:r>
            <a:r>
              <a:rPr lang="en-US" altLang="zh-CN"/>
              <a:t>. </a:t>
            </a:r>
          </a:p>
        </p:txBody>
      </p:sp>
      <p:sp>
        <p:nvSpPr>
          <p:cNvPr id="13463" name="Text Box 151"/>
          <p:cNvSpPr txBox="1">
            <a:spLocks noChangeArrowheads="1"/>
          </p:cNvSpPr>
          <p:nvPr/>
        </p:nvSpPr>
        <p:spPr bwMode="auto">
          <a:xfrm>
            <a:off x="447675" y="5343525"/>
            <a:ext cx="1103313" cy="519113"/>
          </a:xfrm>
          <a:prstGeom prst="rect">
            <a:avLst/>
          </a:prstGeom>
          <a:noFill/>
          <a:ln w="9525">
            <a:noFill/>
            <a:miter lim="800000"/>
            <a:headEnd/>
            <a:tailEnd/>
          </a:ln>
        </p:spPr>
        <p:txBody>
          <a:bodyPr wrap="none">
            <a:spAutoFit/>
          </a:bodyPr>
          <a:lstStyle/>
          <a:p>
            <a:r>
              <a:rPr lang="zh-CN" altLang="en-US"/>
              <a:t>另解</a:t>
            </a:r>
            <a:r>
              <a:rPr lang="en-US" altLang="zh-CN"/>
              <a:t>: </a:t>
            </a:r>
          </a:p>
        </p:txBody>
      </p:sp>
      <p:graphicFrame>
        <p:nvGraphicFramePr>
          <p:cNvPr id="13464" name="Object 152"/>
          <p:cNvGraphicFramePr>
            <a:graphicFrameLocks noGrp="1" noChangeAspect="1"/>
          </p:cNvGraphicFramePr>
          <p:nvPr>
            <p:ph idx="1"/>
          </p:nvPr>
        </p:nvGraphicFramePr>
        <p:xfrm>
          <a:off x="1619250" y="5057775"/>
          <a:ext cx="4176713" cy="1095375"/>
        </p:xfrm>
        <a:graphic>
          <a:graphicData uri="http://schemas.openxmlformats.org/presentationml/2006/ole">
            <mc:AlternateContent xmlns:mc="http://schemas.openxmlformats.org/markup-compatibility/2006">
              <mc:Choice xmlns:v="urn:schemas-microsoft-com:vml" Requires="v">
                <p:oleObj spid="_x0000_s17454" name="公式" r:id="rId11" imgW="1790700" imgH="469900" progId="Equation.3">
                  <p:embed/>
                </p:oleObj>
              </mc:Choice>
              <mc:Fallback>
                <p:oleObj name="公式" r:id="rId11" imgW="1790700" imgH="469900" progId="Equation.3">
                  <p:embed/>
                  <p:pic>
                    <p:nvPicPr>
                      <p:cNvPr id="0" name="Picture 16"/>
                      <p:cNvPicPr>
                        <a:picLocks noGrp="1"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1619250" y="5057775"/>
                        <a:ext cx="4176713"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66" name="Text Box 154"/>
          <p:cNvSpPr txBox="1">
            <a:spLocks noChangeArrowheads="1"/>
          </p:cNvSpPr>
          <p:nvPr/>
        </p:nvSpPr>
        <p:spPr bwMode="auto">
          <a:xfrm>
            <a:off x="6084888" y="5373688"/>
            <a:ext cx="2584450" cy="519112"/>
          </a:xfrm>
          <a:prstGeom prst="rect">
            <a:avLst/>
          </a:prstGeom>
          <a:noFill/>
          <a:ln w="9525">
            <a:noFill/>
            <a:miter lim="800000"/>
            <a:headEnd/>
            <a:tailEnd/>
          </a:ln>
        </p:spPr>
        <p:txBody>
          <a:bodyPr wrap="none">
            <a:spAutoFit/>
          </a:bodyPr>
          <a:lstStyle/>
          <a:p>
            <a:r>
              <a:rPr lang="zh-CN" altLang="en-US"/>
              <a:t>故原级数发散 </a:t>
            </a:r>
            <a:r>
              <a:rPr lang="en-US" altLang="zh-CN"/>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57"/>
                                        </p:tgtEl>
                                        <p:attrNameLst>
                                          <p:attrName>style.visibility</p:attrName>
                                        </p:attrNameLst>
                                      </p:cBhvr>
                                      <p:to>
                                        <p:strVal val="visible"/>
                                      </p:to>
                                    </p:set>
                                    <p:animEffect transition="in" filter="wipe(left)">
                                      <p:cBhvr>
                                        <p:cTn id="7" dur="500"/>
                                        <p:tgtEl>
                                          <p:spTgt spid="134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451"/>
                                        </p:tgtEl>
                                        <p:attrNameLst>
                                          <p:attrName>style.visibility</p:attrName>
                                        </p:attrNameLst>
                                      </p:cBhvr>
                                      <p:to>
                                        <p:strVal val="visible"/>
                                      </p:to>
                                    </p:set>
                                    <p:animEffect transition="in" filter="wipe(left)">
                                      <p:cBhvr>
                                        <p:cTn id="12" dur="500"/>
                                        <p:tgtEl>
                                          <p:spTgt spid="134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452"/>
                                        </p:tgtEl>
                                        <p:attrNameLst>
                                          <p:attrName>style.visibility</p:attrName>
                                        </p:attrNameLst>
                                      </p:cBhvr>
                                      <p:to>
                                        <p:strVal val="visible"/>
                                      </p:to>
                                    </p:set>
                                    <p:animEffect transition="in" filter="wipe(left)">
                                      <p:cBhvr>
                                        <p:cTn id="17" dur="500"/>
                                        <p:tgtEl>
                                          <p:spTgt spid="134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53"/>
                                        </p:tgtEl>
                                        <p:attrNameLst>
                                          <p:attrName>style.visibility</p:attrName>
                                        </p:attrNameLst>
                                      </p:cBhvr>
                                      <p:to>
                                        <p:strVal val="visible"/>
                                      </p:to>
                                    </p:set>
                                    <p:animEffect transition="in" filter="wipe(left)">
                                      <p:cBhvr>
                                        <p:cTn id="22" dur="500"/>
                                        <p:tgtEl>
                                          <p:spTgt spid="134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454"/>
                                        </p:tgtEl>
                                        <p:attrNameLst>
                                          <p:attrName>style.visibility</p:attrName>
                                        </p:attrNameLst>
                                      </p:cBhvr>
                                      <p:to>
                                        <p:strVal val="visible"/>
                                      </p:to>
                                    </p:set>
                                    <p:animEffect transition="in" filter="wipe(left)">
                                      <p:cBhvr>
                                        <p:cTn id="27" dur="500"/>
                                        <p:tgtEl>
                                          <p:spTgt spid="1345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461"/>
                                        </p:tgtEl>
                                        <p:attrNameLst>
                                          <p:attrName>style.visibility</p:attrName>
                                        </p:attrNameLst>
                                      </p:cBhvr>
                                      <p:to>
                                        <p:strVal val="visible"/>
                                      </p:to>
                                    </p:set>
                                    <p:animEffect transition="in" filter="wipe(left)">
                                      <p:cBhvr>
                                        <p:cTn id="32" dur="500"/>
                                        <p:tgtEl>
                                          <p:spTgt spid="134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462"/>
                                        </p:tgtEl>
                                        <p:attrNameLst>
                                          <p:attrName>style.visibility</p:attrName>
                                        </p:attrNameLst>
                                      </p:cBhvr>
                                      <p:to>
                                        <p:strVal val="visible"/>
                                      </p:to>
                                    </p:set>
                                    <p:animEffect transition="in" filter="wipe(left)">
                                      <p:cBhvr>
                                        <p:cTn id="37" dur="500"/>
                                        <p:tgtEl>
                                          <p:spTgt spid="1346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463"/>
                                        </p:tgtEl>
                                        <p:attrNameLst>
                                          <p:attrName>style.visibility</p:attrName>
                                        </p:attrNameLst>
                                      </p:cBhvr>
                                      <p:to>
                                        <p:strVal val="visible"/>
                                      </p:to>
                                    </p:set>
                                    <p:animEffect transition="in" filter="wipe(left)">
                                      <p:cBhvr>
                                        <p:cTn id="42" dur="500"/>
                                        <p:tgtEl>
                                          <p:spTgt spid="1346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464"/>
                                        </p:tgtEl>
                                        <p:attrNameLst>
                                          <p:attrName>style.visibility</p:attrName>
                                        </p:attrNameLst>
                                      </p:cBhvr>
                                      <p:to>
                                        <p:strVal val="visible"/>
                                      </p:to>
                                    </p:set>
                                    <p:animEffect transition="in" filter="wipe(left)">
                                      <p:cBhvr>
                                        <p:cTn id="47" dur="500"/>
                                        <p:tgtEl>
                                          <p:spTgt spid="1346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466"/>
                                        </p:tgtEl>
                                        <p:attrNameLst>
                                          <p:attrName>style.visibility</p:attrName>
                                        </p:attrNameLst>
                                      </p:cBhvr>
                                      <p:to>
                                        <p:strVal val="visible"/>
                                      </p:to>
                                    </p:set>
                                    <p:animEffect transition="in" filter="wipe(left)">
                                      <p:cBhvr>
                                        <p:cTn id="52" dur="500"/>
                                        <p:tgtEl>
                                          <p:spTgt spid="13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3" grpId="0" autoUpdateAnimBg="0"/>
      <p:bldP spid="13457" grpId="0" autoUpdateAnimBg="0"/>
      <p:bldP spid="13461" grpId="0" autoUpdateAnimBg="0"/>
      <p:bldP spid="13462" grpId="0" autoUpdateAnimBg="0"/>
      <p:bldP spid="13463" grpId="0"/>
      <p:bldP spid="1346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228600" y="228600"/>
            <a:ext cx="4267200" cy="685800"/>
          </a:xfrm>
        </p:spPr>
        <p:txBody>
          <a:bodyPr/>
          <a:lstStyle/>
          <a:p>
            <a:pPr eaLnBrk="1" hangingPunct="1"/>
            <a:r>
              <a:rPr lang="zh-CN" altLang="en-US" sz="3200" b="1" smtClean="0">
                <a:ea typeface="楷体_GB2312" pitchFamily="49" charset="-122"/>
              </a:rPr>
              <a:t>一、常数项级数的概念</a:t>
            </a:r>
          </a:p>
        </p:txBody>
      </p:sp>
      <p:sp>
        <p:nvSpPr>
          <p:cNvPr id="7392" name="Text Box 224"/>
          <p:cNvSpPr txBox="1">
            <a:spLocks noChangeArrowheads="1"/>
          </p:cNvSpPr>
          <p:nvPr/>
        </p:nvSpPr>
        <p:spPr bwMode="auto">
          <a:xfrm>
            <a:off x="609600" y="990600"/>
            <a:ext cx="7086600" cy="519113"/>
          </a:xfrm>
          <a:prstGeom prst="rect">
            <a:avLst/>
          </a:prstGeom>
          <a:noFill/>
          <a:ln w="9525">
            <a:noFill/>
            <a:miter lim="800000"/>
            <a:headEnd/>
            <a:tailEnd/>
          </a:ln>
        </p:spPr>
        <p:txBody>
          <a:bodyPr>
            <a:spAutoFit/>
          </a:bodyPr>
          <a:lstStyle/>
          <a:p>
            <a:pPr>
              <a:spcBef>
                <a:spcPct val="50000"/>
              </a:spcBef>
            </a:pPr>
            <a:r>
              <a:rPr lang="zh-CN" altLang="en-US">
                <a:solidFill>
                  <a:schemeClr val="tx2"/>
                </a:solidFill>
              </a:rPr>
              <a:t>引例</a:t>
            </a:r>
            <a:r>
              <a:rPr lang="en-US" altLang="zh-CN">
                <a:solidFill>
                  <a:schemeClr val="tx2"/>
                </a:solidFill>
              </a:rPr>
              <a:t>.</a:t>
            </a:r>
            <a:r>
              <a:rPr lang="en-US" altLang="zh-CN"/>
              <a:t>  </a:t>
            </a:r>
            <a:r>
              <a:rPr lang="zh-CN" altLang="en-US"/>
              <a:t>用圆内接正多边形面积逼近圆面积</a:t>
            </a:r>
            <a:r>
              <a:rPr lang="en-US" altLang="zh-CN"/>
              <a:t>.</a:t>
            </a:r>
          </a:p>
        </p:txBody>
      </p:sp>
      <p:sp>
        <p:nvSpPr>
          <p:cNvPr id="7393" name="Text Box 225"/>
          <p:cNvSpPr txBox="1">
            <a:spLocks noChangeArrowheads="1"/>
          </p:cNvSpPr>
          <p:nvPr/>
        </p:nvSpPr>
        <p:spPr bwMode="auto">
          <a:xfrm>
            <a:off x="609600" y="1600200"/>
            <a:ext cx="3048000" cy="519113"/>
          </a:xfrm>
          <a:prstGeom prst="rect">
            <a:avLst/>
          </a:prstGeom>
          <a:noFill/>
          <a:ln w="9525">
            <a:noFill/>
            <a:miter lim="800000"/>
            <a:headEnd/>
            <a:tailEnd/>
          </a:ln>
        </p:spPr>
        <p:txBody>
          <a:bodyPr>
            <a:spAutoFit/>
          </a:bodyPr>
          <a:lstStyle/>
          <a:p>
            <a:pPr>
              <a:spcBef>
                <a:spcPct val="50000"/>
              </a:spcBef>
            </a:pPr>
            <a:r>
              <a:rPr lang="zh-CN" altLang="en-US"/>
              <a:t>依次作圆内接正</a:t>
            </a:r>
          </a:p>
        </p:txBody>
      </p:sp>
      <p:sp>
        <p:nvSpPr>
          <p:cNvPr id="7395" name="Text Box 227"/>
          <p:cNvSpPr txBox="1">
            <a:spLocks noChangeArrowheads="1"/>
          </p:cNvSpPr>
          <p:nvPr/>
        </p:nvSpPr>
        <p:spPr bwMode="auto">
          <a:xfrm>
            <a:off x="6643688" y="1571625"/>
            <a:ext cx="1447800" cy="519113"/>
          </a:xfrm>
          <a:prstGeom prst="rect">
            <a:avLst/>
          </a:prstGeom>
          <a:noFill/>
          <a:ln w="9525">
            <a:noFill/>
            <a:miter lim="800000"/>
            <a:headEnd/>
            <a:tailEnd/>
          </a:ln>
        </p:spPr>
        <p:txBody>
          <a:bodyPr>
            <a:spAutoFit/>
          </a:bodyPr>
          <a:lstStyle/>
          <a:p>
            <a:pPr>
              <a:spcBef>
                <a:spcPct val="50000"/>
              </a:spcBef>
            </a:pPr>
            <a:r>
              <a:rPr lang="zh-CN" altLang="en-US">
                <a:latin typeface="楷体_GB2312" pitchFamily="49" charset="-122"/>
              </a:rPr>
              <a:t>边形</a:t>
            </a:r>
            <a:r>
              <a:rPr lang="en-US" altLang="zh-CN">
                <a:latin typeface="楷体_GB2312" pitchFamily="49" charset="-122"/>
              </a:rPr>
              <a:t>, </a:t>
            </a:r>
          </a:p>
        </p:txBody>
      </p:sp>
      <p:sp>
        <p:nvSpPr>
          <p:cNvPr id="7396" name="Text Box 228"/>
          <p:cNvSpPr txBox="1">
            <a:spLocks noChangeArrowheads="1"/>
          </p:cNvSpPr>
          <p:nvPr/>
        </p:nvSpPr>
        <p:spPr bwMode="auto">
          <a:xfrm>
            <a:off x="285750" y="4357688"/>
            <a:ext cx="5857875" cy="523875"/>
          </a:xfrm>
          <a:prstGeom prst="rect">
            <a:avLst/>
          </a:prstGeom>
          <a:noFill/>
          <a:ln w="9525">
            <a:noFill/>
            <a:miter lim="800000"/>
            <a:headEnd/>
            <a:tailEnd/>
          </a:ln>
        </p:spPr>
        <p:txBody>
          <a:bodyPr>
            <a:spAutoFit/>
          </a:bodyPr>
          <a:lstStyle/>
          <a:p>
            <a:pPr>
              <a:spcBef>
                <a:spcPct val="50000"/>
              </a:spcBef>
            </a:pPr>
            <a:r>
              <a:rPr lang="zh-CN" altLang="en-US"/>
              <a:t>当</a:t>
            </a:r>
            <a:r>
              <a:rPr lang="en-US" altLang="zh-CN" i="1"/>
              <a:t>n </a:t>
            </a:r>
            <a:r>
              <a:rPr lang="en-US" altLang="zh-CN">
                <a:sym typeface="Symbol" pitchFamily="18" charset="2"/>
              </a:rPr>
              <a:t> </a:t>
            </a:r>
            <a:r>
              <a:rPr lang="zh-CN" altLang="en-US">
                <a:sym typeface="Symbol" pitchFamily="18" charset="2"/>
              </a:rPr>
              <a:t>时</a:t>
            </a:r>
            <a:r>
              <a:rPr lang="zh-CN" altLang="en-US"/>
              <a:t>这个和逼近于圆的面积 </a:t>
            </a:r>
            <a:r>
              <a:rPr lang="en-US" altLang="zh-CN" i="1"/>
              <a:t>A </a:t>
            </a:r>
            <a:r>
              <a:rPr lang="en-US" altLang="zh-CN"/>
              <a:t>.</a:t>
            </a:r>
          </a:p>
        </p:txBody>
      </p:sp>
      <p:sp>
        <p:nvSpPr>
          <p:cNvPr id="7402" name="Text Box 234"/>
          <p:cNvSpPr txBox="1">
            <a:spLocks noChangeArrowheads="1"/>
          </p:cNvSpPr>
          <p:nvPr/>
        </p:nvSpPr>
        <p:spPr bwMode="auto">
          <a:xfrm>
            <a:off x="7848600" y="1600200"/>
            <a:ext cx="1066800" cy="561975"/>
          </a:xfrm>
          <a:prstGeom prst="rect">
            <a:avLst/>
          </a:prstGeom>
          <a:noFill/>
          <a:ln w="9525">
            <a:noFill/>
            <a:miter lim="800000"/>
            <a:headEnd/>
            <a:tailEnd/>
          </a:ln>
        </p:spPr>
        <p:txBody>
          <a:bodyPr>
            <a:spAutoFit/>
          </a:bodyPr>
          <a:lstStyle/>
          <a:p>
            <a:pPr>
              <a:lnSpc>
                <a:spcPct val="110000"/>
              </a:lnSpc>
              <a:spcBef>
                <a:spcPct val="50000"/>
              </a:spcBef>
            </a:pPr>
            <a:r>
              <a:rPr lang="zh-CN" altLang="en-US"/>
              <a:t>设 </a:t>
            </a:r>
            <a:r>
              <a:rPr lang="en-US" altLang="zh-CN" i="1"/>
              <a:t>a</a:t>
            </a:r>
            <a:r>
              <a:rPr lang="en-US" altLang="zh-CN" baseline="-25000"/>
              <a:t>1</a:t>
            </a:r>
            <a:endParaRPr lang="en-US" altLang="zh-CN"/>
          </a:p>
        </p:txBody>
      </p:sp>
      <p:sp>
        <p:nvSpPr>
          <p:cNvPr id="7404" name="Text Box 236"/>
          <p:cNvSpPr txBox="1">
            <a:spLocks noChangeArrowheads="1"/>
          </p:cNvSpPr>
          <p:nvPr/>
        </p:nvSpPr>
        <p:spPr bwMode="auto">
          <a:xfrm>
            <a:off x="304800" y="5105400"/>
            <a:ext cx="762000" cy="519113"/>
          </a:xfrm>
          <a:prstGeom prst="rect">
            <a:avLst/>
          </a:prstGeom>
          <a:noFill/>
          <a:ln w="9525">
            <a:noFill/>
            <a:miter lim="800000"/>
            <a:headEnd/>
            <a:tailEnd/>
          </a:ln>
        </p:spPr>
        <p:txBody>
          <a:bodyPr>
            <a:spAutoFit/>
          </a:bodyPr>
          <a:lstStyle/>
          <a:p>
            <a:pPr>
              <a:spcBef>
                <a:spcPct val="50000"/>
              </a:spcBef>
            </a:pPr>
            <a:r>
              <a:rPr lang="zh-CN" altLang="en-US"/>
              <a:t>即</a:t>
            </a:r>
          </a:p>
        </p:txBody>
      </p:sp>
      <p:sp>
        <p:nvSpPr>
          <p:cNvPr id="7406" name="Oval 238"/>
          <p:cNvSpPr>
            <a:spLocks noChangeArrowheads="1"/>
          </p:cNvSpPr>
          <p:nvPr/>
        </p:nvSpPr>
        <p:spPr bwMode="auto">
          <a:xfrm>
            <a:off x="6489700" y="2519363"/>
            <a:ext cx="2349500" cy="2352675"/>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7407" name="AutoShape 239"/>
          <p:cNvSpPr>
            <a:spLocks noChangeArrowheads="1"/>
          </p:cNvSpPr>
          <p:nvPr/>
        </p:nvSpPr>
        <p:spPr bwMode="auto">
          <a:xfrm>
            <a:off x="6630988" y="2514600"/>
            <a:ext cx="2073275" cy="1751013"/>
          </a:xfrm>
          <a:prstGeom prst="triangle">
            <a:avLst>
              <a:gd name="adj" fmla="val 50000"/>
            </a:avLst>
          </a:prstGeom>
          <a:solidFill>
            <a:srgbClr val="99CC00"/>
          </a:solidFill>
          <a:ln w="9525">
            <a:solidFill>
              <a:schemeClr val="tx1"/>
            </a:solidFill>
            <a:miter lim="800000"/>
            <a:headEnd/>
            <a:tailEnd/>
          </a:ln>
        </p:spPr>
        <p:txBody>
          <a:bodyPr wrap="none" anchor="ctr"/>
          <a:lstStyle/>
          <a:p>
            <a:endParaRPr lang="zh-CN" altLang="en-US"/>
          </a:p>
        </p:txBody>
      </p:sp>
      <p:grpSp>
        <p:nvGrpSpPr>
          <p:cNvPr id="2" name="Group 240"/>
          <p:cNvGrpSpPr>
            <a:grpSpLocks/>
          </p:cNvGrpSpPr>
          <p:nvPr/>
        </p:nvGrpSpPr>
        <p:grpSpPr bwMode="auto">
          <a:xfrm>
            <a:off x="6630988" y="2514600"/>
            <a:ext cx="2073275" cy="2335213"/>
            <a:chOff x="3936" y="1968"/>
            <a:chExt cx="1536" cy="1728"/>
          </a:xfrm>
        </p:grpSpPr>
        <p:sp>
          <p:nvSpPr>
            <p:cNvPr id="1051" name="Freeform 241"/>
            <p:cNvSpPr>
              <a:spLocks/>
            </p:cNvSpPr>
            <p:nvPr/>
          </p:nvSpPr>
          <p:spPr bwMode="auto">
            <a:xfrm>
              <a:off x="4704" y="1968"/>
              <a:ext cx="768" cy="1296"/>
            </a:xfrm>
            <a:custGeom>
              <a:avLst/>
              <a:gdLst>
                <a:gd name="T0" fmla="*/ 0 w 768"/>
                <a:gd name="T1" fmla="*/ 0 h 1296"/>
                <a:gd name="T2" fmla="*/ 768 w 768"/>
                <a:gd name="T3" fmla="*/ 480 h 1296"/>
                <a:gd name="T4" fmla="*/ 768 w 768"/>
                <a:gd name="T5" fmla="*/ 1296 h 1296"/>
                <a:gd name="T6" fmla="*/ 0 60000 65536"/>
                <a:gd name="T7" fmla="*/ 0 60000 65536"/>
                <a:gd name="T8" fmla="*/ 0 60000 65536"/>
                <a:gd name="T9" fmla="*/ 0 w 768"/>
                <a:gd name="T10" fmla="*/ 0 h 1296"/>
                <a:gd name="T11" fmla="*/ 768 w 768"/>
                <a:gd name="T12" fmla="*/ 1296 h 1296"/>
              </a:gdLst>
              <a:ahLst/>
              <a:cxnLst>
                <a:cxn ang="T6">
                  <a:pos x="T0" y="T1"/>
                </a:cxn>
                <a:cxn ang="T7">
                  <a:pos x="T2" y="T3"/>
                </a:cxn>
                <a:cxn ang="T8">
                  <a:pos x="T4" y="T5"/>
                </a:cxn>
              </a:cxnLst>
              <a:rect l="T9" t="T10" r="T11" b="T12"/>
              <a:pathLst>
                <a:path w="768" h="1296">
                  <a:moveTo>
                    <a:pt x="0" y="0"/>
                  </a:moveTo>
                  <a:lnTo>
                    <a:pt x="768" y="480"/>
                  </a:lnTo>
                  <a:lnTo>
                    <a:pt x="768" y="1296"/>
                  </a:lnTo>
                </a:path>
              </a:pathLst>
            </a:custGeom>
            <a:solidFill>
              <a:srgbClr val="339933"/>
            </a:solidFill>
            <a:ln w="9525">
              <a:solidFill>
                <a:schemeClr val="tx1"/>
              </a:solidFill>
              <a:round/>
              <a:headEnd/>
              <a:tailEnd/>
            </a:ln>
          </p:spPr>
          <p:txBody>
            <a:bodyPr wrap="none" anchor="ctr"/>
            <a:lstStyle/>
            <a:p>
              <a:endParaRPr lang="zh-CN" altLang="en-US"/>
            </a:p>
          </p:txBody>
        </p:sp>
        <p:sp>
          <p:nvSpPr>
            <p:cNvPr id="1052" name="Freeform 242"/>
            <p:cNvSpPr>
              <a:spLocks/>
            </p:cNvSpPr>
            <p:nvPr/>
          </p:nvSpPr>
          <p:spPr bwMode="auto">
            <a:xfrm>
              <a:off x="3936" y="3264"/>
              <a:ext cx="1536" cy="432"/>
            </a:xfrm>
            <a:custGeom>
              <a:avLst/>
              <a:gdLst>
                <a:gd name="T0" fmla="*/ 0 w 1536"/>
                <a:gd name="T1" fmla="*/ 0 h 432"/>
                <a:gd name="T2" fmla="*/ 768 w 1536"/>
                <a:gd name="T3" fmla="*/ 432 h 432"/>
                <a:gd name="T4" fmla="*/ 1536 w 1536"/>
                <a:gd name="T5" fmla="*/ 0 h 432"/>
                <a:gd name="T6" fmla="*/ 0 60000 65536"/>
                <a:gd name="T7" fmla="*/ 0 60000 65536"/>
                <a:gd name="T8" fmla="*/ 0 60000 65536"/>
                <a:gd name="T9" fmla="*/ 0 w 1536"/>
                <a:gd name="T10" fmla="*/ 0 h 432"/>
                <a:gd name="T11" fmla="*/ 1536 w 1536"/>
                <a:gd name="T12" fmla="*/ 432 h 432"/>
              </a:gdLst>
              <a:ahLst/>
              <a:cxnLst>
                <a:cxn ang="T6">
                  <a:pos x="T0" y="T1"/>
                </a:cxn>
                <a:cxn ang="T7">
                  <a:pos x="T2" y="T3"/>
                </a:cxn>
                <a:cxn ang="T8">
                  <a:pos x="T4" y="T5"/>
                </a:cxn>
              </a:cxnLst>
              <a:rect l="T9" t="T10" r="T11" b="T12"/>
              <a:pathLst>
                <a:path w="1536" h="432">
                  <a:moveTo>
                    <a:pt x="0" y="0"/>
                  </a:moveTo>
                  <a:lnTo>
                    <a:pt x="768" y="432"/>
                  </a:lnTo>
                  <a:lnTo>
                    <a:pt x="1536" y="0"/>
                  </a:lnTo>
                </a:path>
              </a:pathLst>
            </a:custGeom>
            <a:solidFill>
              <a:srgbClr val="339933"/>
            </a:solidFill>
            <a:ln w="9525">
              <a:solidFill>
                <a:schemeClr val="tx1"/>
              </a:solidFill>
              <a:round/>
              <a:headEnd/>
              <a:tailEnd/>
            </a:ln>
          </p:spPr>
          <p:txBody>
            <a:bodyPr wrap="none" anchor="ctr"/>
            <a:lstStyle/>
            <a:p>
              <a:endParaRPr lang="zh-CN" altLang="en-US"/>
            </a:p>
          </p:txBody>
        </p:sp>
        <p:sp>
          <p:nvSpPr>
            <p:cNvPr id="1053" name="Freeform 243"/>
            <p:cNvSpPr>
              <a:spLocks/>
            </p:cNvSpPr>
            <p:nvPr/>
          </p:nvSpPr>
          <p:spPr bwMode="auto">
            <a:xfrm>
              <a:off x="3936" y="1968"/>
              <a:ext cx="768" cy="1296"/>
            </a:xfrm>
            <a:custGeom>
              <a:avLst/>
              <a:gdLst>
                <a:gd name="T0" fmla="*/ 768 w 768"/>
                <a:gd name="T1" fmla="*/ 0 h 1296"/>
                <a:gd name="T2" fmla="*/ 0 w 768"/>
                <a:gd name="T3" fmla="*/ 480 h 1296"/>
                <a:gd name="T4" fmla="*/ 0 w 768"/>
                <a:gd name="T5" fmla="*/ 1296 h 1296"/>
                <a:gd name="T6" fmla="*/ 768 w 768"/>
                <a:gd name="T7" fmla="*/ 0 h 1296"/>
                <a:gd name="T8" fmla="*/ 0 60000 65536"/>
                <a:gd name="T9" fmla="*/ 0 60000 65536"/>
                <a:gd name="T10" fmla="*/ 0 60000 65536"/>
                <a:gd name="T11" fmla="*/ 0 60000 65536"/>
                <a:gd name="T12" fmla="*/ 0 w 768"/>
                <a:gd name="T13" fmla="*/ 0 h 1296"/>
                <a:gd name="T14" fmla="*/ 768 w 768"/>
                <a:gd name="T15" fmla="*/ 1296 h 1296"/>
              </a:gdLst>
              <a:ahLst/>
              <a:cxnLst>
                <a:cxn ang="T8">
                  <a:pos x="T0" y="T1"/>
                </a:cxn>
                <a:cxn ang="T9">
                  <a:pos x="T2" y="T3"/>
                </a:cxn>
                <a:cxn ang="T10">
                  <a:pos x="T4" y="T5"/>
                </a:cxn>
                <a:cxn ang="T11">
                  <a:pos x="T6" y="T7"/>
                </a:cxn>
              </a:cxnLst>
              <a:rect l="T12" t="T13" r="T14" b="T15"/>
              <a:pathLst>
                <a:path w="768" h="1296">
                  <a:moveTo>
                    <a:pt x="768" y="0"/>
                  </a:moveTo>
                  <a:lnTo>
                    <a:pt x="0" y="480"/>
                  </a:lnTo>
                  <a:lnTo>
                    <a:pt x="0" y="1296"/>
                  </a:lnTo>
                  <a:lnTo>
                    <a:pt x="768" y="0"/>
                  </a:lnTo>
                  <a:close/>
                </a:path>
              </a:pathLst>
            </a:custGeom>
            <a:solidFill>
              <a:srgbClr val="339933"/>
            </a:solidFill>
            <a:ln w="9525">
              <a:solidFill>
                <a:schemeClr val="tx1"/>
              </a:solidFill>
              <a:round/>
              <a:headEnd/>
              <a:tailEnd/>
            </a:ln>
          </p:spPr>
          <p:txBody>
            <a:bodyPr wrap="none" anchor="ctr"/>
            <a:lstStyle/>
            <a:p>
              <a:endParaRPr lang="zh-CN" altLang="en-US"/>
            </a:p>
          </p:txBody>
        </p:sp>
      </p:grpSp>
      <p:grpSp>
        <p:nvGrpSpPr>
          <p:cNvPr id="3" name="Group 244"/>
          <p:cNvGrpSpPr>
            <a:grpSpLocks/>
          </p:cNvGrpSpPr>
          <p:nvPr/>
        </p:nvGrpSpPr>
        <p:grpSpPr bwMode="auto">
          <a:xfrm>
            <a:off x="6489700" y="2667000"/>
            <a:ext cx="2344738" cy="2052638"/>
            <a:chOff x="3831" y="2081"/>
            <a:chExt cx="1737" cy="1519"/>
          </a:xfrm>
        </p:grpSpPr>
        <p:sp>
          <p:nvSpPr>
            <p:cNvPr id="1045" name="AutoShape 245"/>
            <p:cNvSpPr>
              <a:spLocks noChangeArrowheads="1"/>
            </p:cNvSpPr>
            <p:nvPr/>
          </p:nvSpPr>
          <p:spPr bwMode="auto">
            <a:xfrm rot="5400000">
              <a:off x="5064" y="2794"/>
              <a:ext cx="884" cy="98"/>
            </a:xfrm>
            <a:prstGeom prst="triangle">
              <a:avLst>
                <a:gd name="adj" fmla="val 49880"/>
              </a:avLst>
            </a:prstGeom>
            <a:solidFill>
              <a:srgbClr val="336600"/>
            </a:solidFill>
            <a:ln w="9525">
              <a:solidFill>
                <a:schemeClr val="tx1"/>
              </a:solidFill>
              <a:miter lim="800000"/>
              <a:headEnd/>
              <a:tailEnd/>
            </a:ln>
          </p:spPr>
          <p:txBody>
            <a:bodyPr wrap="none" anchor="ctr"/>
            <a:lstStyle/>
            <a:p>
              <a:endParaRPr lang="zh-CN" altLang="en-US"/>
            </a:p>
          </p:txBody>
        </p:sp>
        <p:sp>
          <p:nvSpPr>
            <p:cNvPr id="1046" name="AutoShape 246"/>
            <p:cNvSpPr>
              <a:spLocks noChangeArrowheads="1"/>
            </p:cNvSpPr>
            <p:nvPr/>
          </p:nvSpPr>
          <p:spPr bwMode="auto">
            <a:xfrm rot="-5400000">
              <a:off x="3445" y="2787"/>
              <a:ext cx="884" cy="111"/>
            </a:xfrm>
            <a:prstGeom prst="triangle">
              <a:avLst>
                <a:gd name="adj" fmla="val 49880"/>
              </a:avLst>
            </a:prstGeom>
            <a:solidFill>
              <a:srgbClr val="336600"/>
            </a:solidFill>
            <a:ln w="9525">
              <a:solidFill>
                <a:schemeClr val="tx1"/>
              </a:solidFill>
              <a:miter lim="800000"/>
              <a:headEnd/>
              <a:tailEnd/>
            </a:ln>
          </p:spPr>
          <p:txBody>
            <a:bodyPr wrap="none" anchor="ctr"/>
            <a:lstStyle/>
            <a:p>
              <a:endParaRPr lang="zh-CN" altLang="en-US"/>
            </a:p>
          </p:txBody>
        </p:sp>
        <p:sp>
          <p:nvSpPr>
            <p:cNvPr id="1047" name="AutoShape 247"/>
            <p:cNvSpPr>
              <a:spLocks noChangeArrowheads="1"/>
            </p:cNvSpPr>
            <p:nvPr/>
          </p:nvSpPr>
          <p:spPr bwMode="auto">
            <a:xfrm rot="8940000">
              <a:off x="4684" y="3465"/>
              <a:ext cx="884" cy="120"/>
            </a:xfrm>
            <a:prstGeom prst="triangle">
              <a:avLst>
                <a:gd name="adj" fmla="val 49880"/>
              </a:avLst>
            </a:prstGeom>
            <a:solidFill>
              <a:srgbClr val="336600"/>
            </a:solidFill>
            <a:ln w="9525">
              <a:solidFill>
                <a:schemeClr val="tx1"/>
              </a:solidFill>
              <a:miter lim="800000"/>
              <a:headEnd/>
              <a:tailEnd/>
            </a:ln>
          </p:spPr>
          <p:txBody>
            <a:bodyPr wrap="none" anchor="ctr"/>
            <a:lstStyle/>
            <a:p>
              <a:endParaRPr lang="zh-CN" altLang="en-US"/>
            </a:p>
          </p:txBody>
        </p:sp>
        <p:sp>
          <p:nvSpPr>
            <p:cNvPr id="1048" name="AutoShape 248"/>
            <p:cNvSpPr>
              <a:spLocks noChangeArrowheads="1"/>
            </p:cNvSpPr>
            <p:nvPr/>
          </p:nvSpPr>
          <p:spPr bwMode="auto">
            <a:xfrm rot="-9000000">
              <a:off x="3844" y="3473"/>
              <a:ext cx="884" cy="127"/>
            </a:xfrm>
            <a:prstGeom prst="triangle">
              <a:avLst>
                <a:gd name="adj" fmla="val 49880"/>
              </a:avLst>
            </a:prstGeom>
            <a:solidFill>
              <a:srgbClr val="336600"/>
            </a:solidFill>
            <a:ln w="9525">
              <a:solidFill>
                <a:schemeClr val="tx1"/>
              </a:solidFill>
              <a:miter lim="800000"/>
              <a:headEnd/>
              <a:tailEnd/>
            </a:ln>
          </p:spPr>
          <p:txBody>
            <a:bodyPr wrap="none" anchor="ctr"/>
            <a:lstStyle/>
            <a:p>
              <a:endParaRPr lang="zh-CN" altLang="en-US"/>
            </a:p>
          </p:txBody>
        </p:sp>
        <p:sp>
          <p:nvSpPr>
            <p:cNvPr id="1049" name="AutoShape 249"/>
            <p:cNvSpPr>
              <a:spLocks noChangeArrowheads="1"/>
            </p:cNvSpPr>
            <p:nvPr/>
          </p:nvSpPr>
          <p:spPr bwMode="auto">
            <a:xfrm rot="1933595">
              <a:off x="4670" y="2094"/>
              <a:ext cx="884" cy="127"/>
            </a:xfrm>
            <a:prstGeom prst="triangle">
              <a:avLst>
                <a:gd name="adj" fmla="val 49880"/>
              </a:avLst>
            </a:prstGeom>
            <a:solidFill>
              <a:srgbClr val="336600"/>
            </a:solidFill>
            <a:ln w="9525">
              <a:solidFill>
                <a:schemeClr val="tx1"/>
              </a:solidFill>
              <a:miter lim="800000"/>
              <a:headEnd/>
              <a:tailEnd/>
            </a:ln>
          </p:spPr>
          <p:txBody>
            <a:bodyPr wrap="none" anchor="ctr"/>
            <a:lstStyle/>
            <a:p>
              <a:endParaRPr lang="zh-CN" altLang="en-US"/>
            </a:p>
          </p:txBody>
        </p:sp>
        <p:sp>
          <p:nvSpPr>
            <p:cNvPr id="1050" name="AutoShape 250"/>
            <p:cNvSpPr>
              <a:spLocks noChangeArrowheads="1"/>
            </p:cNvSpPr>
            <p:nvPr/>
          </p:nvSpPr>
          <p:spPr bwMode="auto">
            <a:xfrm rot="-1920000">
              <a:off x="3851" y="2081"/>
              <a:ext cx="884" cy="127"/>
            </a:xfrm>
            <a:prstGeom prst="triangle">
              <a:avLst>
                <a:gd name="adj" fmla="val 49880"/>
              </a:avLst>
            </a:prstGeom>
            <a:solidFill>
              <a:srgbClr val="336600"/>
            </a:solidFill>
            <a:ln w="9525">
              <a:solidFill>
                <a:schemeClr val="tx1"/>
              </a:solidFill>
              <a:miter lim="800000"/>
              <a:headEnd/>
              <a:tailEnd/>
            </a:ln>
          </p:spPr>
          <p:txBody>
            <a:bodyPr wrap="none" anchor="ctr"/>
            <a:lstStyle/>
            <a:p>
              <a:endParaRPr lang="zh-CN" altLang="en-US"/>
            </a:p>
          </p:txBody>
        </p:sp>
      </p:grpSp>
      <p:sp>
        <p:nvSpPr>
          <p:cNvPr id="7419" name="Text Box 251"/>
          <p:cNvSpPr txBox="1">
            <a:spLocks noChangeArrowheads="1"/>
          </p:cNvSpPr>
          <p:nvPr/>
        </p:nvSpPr>
        <p:spPr bwMode="auto">
          <a:xfrm>
            <a:off x="304800" y="2147888"/>
            <a:ext cx="3886200" cy="519112"/>
          </a:xfrm>
          <a:prstGeom prst="rect">
            <a:avLst/>
          </a:prstGeom>
          <a:noFill/>
          <a:ln w="9525">
            <a:noFill/>
            <a:miter lim="800000"/>
            <a:headEnd/>
            <a:tailEnd/>
          </a:ln>
        </p:spPr>
        <p:txBody>
          <a:bodyPr>
            <a:spAutoFit/>
          </a:bodyPr>
          <a:lstStyle/>
          <a:p>
            <a:pPr>
              <a:spcBef>
                <a:spcPct val="50000"/>
              </a:spcBef>
            </a:pPr>
            <a:r>
              <a:rPr lang="zh-CN" altLang="en-US"/>
              <a:t>表示内接正三角形面积</a:t>
            </a:r>
            <a:r>
              <a:rPr lang="en-US" altLang="zh-CN"/>
              <a:t>, </a:t>
            </a:r>
          </a:p>
        </p:txBody>
      </p:sp>
      <p:sp>
        <p:nvSpPr>
          <p:cNvPr id="7420" name="Text Box 252"/>
          <p:cNvSpPr txBox="1">
            <a:spLocks noChangeArrowheads="1"/>
          </p:cNvSpPr>
          <p:nvPr/>
        </p:nvSpPr>
        <p:spPr bwMode="auto">
          <a:xfrm>
            <a:off x="4267200" y="2133600"/>
            <a:ext cx="2000250" cy="561975"/>
          </a:xfrm>
          <a:prstGeom prst="rect">
            <a:avLst/>
          </a:prstGeom>
          <a:noFill/>
          <a:ln w="9525">
            <a:noFill/>
            <a:miter lim="800000"/>
            <a:headEnd/>
            <a:tailEnd/>
          </a:ln>
        </p:spPr>
        <p:txBody>
          <a:bodyPr wrap="none">
            <a:spAutoFit/>
          </a:bodyPr>
          <a:lstStyle/>
          <a:p>
            <a:pPr eaLnBrk="0" hangingPunct="0">
              <a:lnSpc>
                <a:spcPct val="110000"/>
              </a:lnSpc>
            </a:pPr>
            <a:r>
              <a:rPr lang="en-US" altLang="zh-CN" i="1"/>
              <a:t>a</a:t>
            </a:r>
            <a:r>
              <a:rPr lang="en-US" altLang="zh-CN" i="1" baseline="-25000"/>
              <a:t>k</a:t>
            </a:r>
            <a:r>
              <a:rPr lang="en-US" altLang="zh-CN"/>
              <a:t> </a:t>
            </a:r>
            <a:r>
              <a:rPr lang="zh-CN" altLang="en-US"/>
              <a:t>表示边数</a:t>
            </a:r>
          </a:p>
        </p:txBody>
      </p:sp>
      <p:sp>
        <p:nvSpPr>
          <p:cNvPr id="7421" name="Text Box 253"/>
          <p:cNvSpPr txBox="1">
            <a:spLocks noChangeArrowheads="1"/>
          </p:cNvSpPr>
          <p:nvPr/>
        </p:nvSpPr>
        <p:spPr bwMode="auto">
          <a:xfrm>
            <a:off x="288925" y="2703513"/>
            <a:ext cx="3219450" cy="519112"/>
          </a:xfrm>
          <a:prstGeom prst="rect">
            <a:avLst/>
          </a:prstGeom>
          <a:noFill/>
          <a:ln w="9525">
            <a:noFill/>
            <a:miter lim="800000"/>
            <a:headEnd/>
            <a:tailEnd/>
          </a:ln>
        </p:spPr>
        <p:txBody>
          <a:bodyPr wrap="none">
            <a:spAutoFit/>
          </a:bodyPr>
          <a:lstStyle/>
          <a:p>
            <a:pPr eaLnBrk="0" hangingPunct="0"/>
            <a:r>
              <a:rPr lang="zh-CN" altLang="en-US"/>
              <a:t>增加时增加的面积</a:t>
            </a:r>
            <a:r>
              <a:rPr lang="en-US" altLang="zh-CN"/>
              <a:t>, </a:t>
            </a:r>
          </a:p>
        </p:txBody>
      </p:sp>
      <p:sp>
        <p:nvSpPr>
          <p:cNvPr id="7422" name="Text Box 254"/>
          <p:cNvSpPr txBox="1">
            <a:spLocks noChangeArrowheads="1"/>
          </p:cNvSpPr>
          <p:nvPr/>
        </p:nvSpPr>
        <p:spPr bwMode="auto">
          <a:xfrm>
            <a:off x="3429000" y="2681288"/>
            <a:ext cx="1970088" cy="519112"/>
          </a:xfrm>
          <a:prstGeom prst="rect">
            <a:avLst/>
          </a:prstGeom>
          <a:noFill/>
          <a:ln w="9525">
            <a:noFill/>
            <a:miter lim="800000"/>
            <a:headEnd/>
            <a:tailEnd/>
          </a:ln>
        </p:spPr>
        <p:txBody>
          <a:bodyPr wrap="none">
            <a:spAutoFit/>
          </a:bodyPr>
          <a:lstStyle/>
          <a:p>
            <a:pPr eaLnBrk="0" hangingPunct="0"/>
            <a:r>
              <a:rPr lang="zh-CN" altLang="en-US"/>
              <a:t>则圆内接正</a:t>
            </a:r>
          </a:p>
        </p:txBody>
      </p:sp>
      <p:graphicFrame>
        <p:nvGraphicFramePr>
          <p:cNvPr id="7424" name="Object 256"/>
          <p:cNvGraphicFramePr>
            <a:graphicFrameLocks noChangeAspect="1"/>
          </p:cNvGraphicFramePr>
          <p:nvPr/>
        </p:nvGraphicFramePr>
        <p:xfrm>
          <a:off x="1676400" y="3733800"/>
          <a:ext cx="2541588" cy="552450"/>
        </p:xfrm>
        <a:graphic>
          <a:graphicData uri="http://schemas.openxmlformats.org/presentationml/2006/ole">
            <mc:AlternateContent xmlns:mc="http://schemas.openxmlformats.org/markup-compatibility/2006">
              <mc:Choice xmlns:v="urn:schemas-microsoft-com:vml" Requires="v">
                <p:oleObj spid="_x0000_s1058" name="Equation" r:id="rId3" imgW="33701760" imgH="7302600" progId="Equation.3">
                  <p:embed/>
                </p:oleObj>
              </mc:Choice>
              <mc:Fallback>
                <p:oleObj name="Equation" r:id="rId3" imgW="33701760" imgH="730260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733800"/>
                        <a:ext cx="2541588"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28" name="Object 34"/>
          <p:cNvGraphicFramePr>
            <a:graphicFrameLocks noChangeAspect="1"/>
          </p:cNvGraphicFramePr>
          <p:nvPr/>
        </p:nvGraphicFramePr>
        <p:xfrm>
          <a:off x="3286125" y="1571625"/>
          <a:ext cx="3282950" cy="568325"/>
        </p:xfrm>
        <a:graphic>
          <a:graphicData uri="http://schemas.openxmlformats.org/presentationml/2006/ole">
            <mc:AlternateContent xmlns:mc="http://schemas.openxmlformats.org/markup-compatibility/2006">
              <mc:Choice xmlns:v="urn:schemas-microsoft-com:vml" Requires="v">
                <p:oleObj spid="_x0000_s1059" name="公式" r:id="rId5" imgW="1320800" imgH="228600" progId="Equation.3">
                  <p:embed/>
                </p:oleObj>
              </mc:Choice>
              <mc:Fallback>
                <p:oleObj name="公式" r:id="rId5" imgW="1320800" imgH="228600" progId="Equation.3">
                  <p:embed/>
                  <p:pic>
                    <p:nvPicPr>
                      <p:cNvPr id="0" name="Picture 11"/>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3286125" y="1571625"/>
                        <a:ext cx="328295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 name="Object 8"/>
          <p:cNvGraphicFramePr>
            <a:graphicFrameLocks noChangeAspect="1"/>
          </p:cNvGraphicFramePr>
          <p:nvPr/>
        </p:nvGraphicFramePr>
        <p:xfrm>
          <a:off x="285750" y="3214688"/>
          <a:ext cx="3251200" cy="568325"/>
        </p:xfrm>
        <a:graphic>
          <a:graphicData uri="http://schemas.openxmlformats.org/presentationml/2006/ole">
            <mc:AlternateContent xmlns:mc="http://schemas.openxmlformats.org/markup-compatibility/2006">
              <mc:Choice xmlns:v="urn:schemas-microsoft-com:vml" Requires="v">
                <p:oleObj spid="_x0000_s1060" name="公式" r:id="rId7" imgW="1308100" imgH="228600" progId="Equation.3">
                  <p:embed/>
                </p:oleObj>
              </mc:Choice>
              <mc:Fallback>
                <p:oleObj name="公式" r:id="rId7" imgW="1308100" imgH="228600" progId="Equation.3">
                  <p:embed/>
                  <p:pic>
                    <p:nvPicPr>
                      <p:cNvPr id="0" name="Picture 12"/>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285750" y="3214688"/>
                        <a:ext cx="32512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9"/>
          <p:cNvGraphicFramePr>
            <a:graphicFrameLocks noChangeAspect="1"/>
          </p:cNvGraphicFramePr>
          <p:nvPr/>
        </p:nvGraphicFramePr>
        <p:xfrm>
          <a:off x="785813" y="5072063"/>
          <a:ext cx="7448550" cy="695325"/>
        </p:xfrm>
        <a:graphic>
          <a:graphicData uri="http://schemas.openxmlformats.org/presentationml/2006/ole">
            <mc:AlternateContent xmlns:mc="http://schemas.openxmlformats.org/markup-compatibility/2006">
              <mc:Choice xmlns:v="urn:schemas-microsoft-com:vml" Requires="v">
                <p:oleObj spid="_x0000_s1061" name="公式" r:id="rId9" imgW="2997200" imgH="279400" progId="Equation.3">
                  <p:embed/>
                </p:oleObj>
              </mc:Choice>
              <mc:Fallback>
                <p:oleObj name="公式" r:id="rId9" imgW="2997200" imgH="279400" progId="Equation.3">
                  <p:embed/>
                  <p:pic>
                    <p:nvPicPr>
                      <p:cNvPr id="0" name="Picture 13"/>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785813" y="5072063"/>
                        <a:ext cx="7448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92"/>
                                        </p:tgtEl>
                                        <p:attrNameLst>
                                          <p:attrName>style.visibility</p:attrName>
                                        </p:attrNameLst>
                                      </p:cBhvr>
                                      <p:to>
                                        <p:strVal val="visible"/>
                                      </p:to>
                                    </p:set>
                                    <p:animEffect transition="in" filter="wipe(left)">
                                      <p:cBhvr>
                                        <p:cTn id="7" dur="500"/>
                                        <p:tgtEl>
                                          <p:spTgt spid="73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06"/>
                                        </p:tgtEl>
                                        <p:attrNameLst>
                                          <p:attrName>style.visibility</p:attrName>
                                        </p:attrNameLst>
                                      </p:cBhvr>
                                      <p:to>
                                        <p:strVal val="visible"/>
                                      </p:to>
                                    </p:set>
                                    <p:animEffect transition="in" filter="wipe(left)">
                                      <p:cBhvr>
                                        <p:cTn id="12" dur="500"/>
                                        <p:tgtEl>
                                          <p:spTgt spid="74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93"/>
                                        </p:tgtEl>
                                        <p:attrNameLst>
                                          <p:attrName>style.visibility</p:attrName>
                                        </p:attrNameLst>
                                      </p:cBhvr>
                                      <p:to>
                                        <p:strVal val="visible"/>
                                      </p:to>
                                    </p:set>
                                    <p:animEffect transition="in" filter="wipe(left)">
                                      <p:cBhvr>
                                        <p:cTn id="17" dur="500"/>
                                        <p:tgtEl>
                                          <p:spTgt spid="739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428"/>
                                        </p:tgtEl>
                                        <p:attrNameLst>
                                          <p:attrName>style.visibility</p:attrName>
                                        </p:attrNameLst>
                                      </p:cBhvr>
                                      <p:to>
                                        <p:strVal val="visible"/>
                                      </p:to>
                                    </p:set>
                                    <p:animEffect transition="in" filter="wipe(left)">
                                      <p:cBhvr>
                                        <p:cTn id="21" dur="500"/>
                                        <p:tgtEl>
                                          <p:spTgt spid="7428"/>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7395"/>
                                        </p:tgtEl>
                                        <p:attrNameLst>
                                          <p:attrName>style.visibility</p:attrName>
                                        </p:attrNameLst>
                                      </p:cBhvr>
                                      <p:to>
                                        <p:strVal val="visible"/>
                                      </p:to>
                                    </p:set>
                                    <p:animEffect transition="in" filter="wipe(left)">
                                      <p:cBhvr>
                                        <p:cTn id="25" dur="500"/>
                                        <p:tgtEl>
                                          <p:spTgt spid="739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407"/>
                                        </p:tgtEl>
                                        <p:attrNameLst>
                                          <p:attrName>style.visibility</p:attrName>
                                        </p:attrNameLst>
                                      </p:cBhvr>
                                      <p:to>
                                        <p:strVal val="visible"/>
                                      </p:to>
                                    </p:set>
                                    <p:animEffect transition="in" filter="wipe(left)">
                                      <p:cBhvr>
                                        <p:cTn id="30" dur="500"/>
                                        <p:tgtEl>
                                          <p:spTgt spid="740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left)">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402"/>
                                        </p:tgtEl>
                                        <p:attrNameLst>
                                          <p:attrName>style.visibility</p:attrName>
                                        </p:attrNameLst>
                                      </p:cBhvr>
                                      <p:to>
                                        <p:strVal val="visible"/>
                                      </p:to>
                                    </p:set>
                                    <p:animEffect transition="in" filter="wipe(left)">
                                      <p:cBhvr>
                                        <p:cTn id="45" dur="500"/>
                                        <p:tgtEl>
                                          <p:spTgt spid="7402"/>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7419"/>
                                        </p:tgtEl>
                                        <p:attrNameLst>
                                          <p:attrName>style.visibility</p:attrName>
                                        </p:attrNameLst>
                                      </p:cBhvr>
                                      <p:to>
                                        <p:strVal val="visible"/>
                                      </p:to>
                                    </p:set>
                                    <p:animEffect transition="in" filter="wipe(left)">
                                      <p:cBhvr>
                                        <p:cTn id="49" dur="500"/>
                                        <p:tgtEl>
                                          <p:spTgt spid="741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420">
                                            <p:txEl>
                                              <p:pRg st="0" end="0"/>
                                            </p:txEl>
                                          </p:spTgt>
                                        </p:tgtEl>
                                        <p:attrNameLst>
                                          <p:attrName>style.visibility</p:attrName>
                                        </p:attrNameLst>
                                      </p:cBhvr>
                                      <p:to>
                                        <p:strVal val="visible"/>
                                      </p:to>
                                    </p:set>
                                    <p:animEffect transition="in" filter="wipe(left)">
                                      <p:cBhvr>
                                        <p:cTn id="54" dur="500"/>
                                        <p:tgtEl>
                                          <p:spTgt spid="7420">
                                            <p:txEl>
                                              <p:pRg st="0" end="0"/>
                                            </p:txEl>
                                          </p:spTgt>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7421">
                                            <p:txEl>
                                              <p:pRg st="0" end="0"/>
                                            </p:txEl>
                                          </p:spTgt>
                                        </p:tgtEl>
                                        <p:attrNameLst>
                                          <p:attrName>style.visibility</p:attrName>
                                        </p:attrNameLst>
                                      </p:cBhvr>
                                      <p:to>
                                        <p:strVal val="visible"/>
                                      </p:to>
                                    </p:set>
                                    <p:animEffect transition="in" filter="wipe(left)">
                                      <p:cBhvr>
                                        <p:cTn id="58" dur="500"/>
                                        <p:tgtEl>
                                          <p:spTgt spid="7421">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7422">
                                            <p:txEl>
                                              <p:pRg st="0" end="0"/>
                                            </p:txEl>
                                          </p:spTgt>
                                        </p:tgtEl>
                                        <p:attrNameLst>
                                          <p:attrName>style.visibility</p:attrName>
                                        </p:attrNameLst>
                                      </p:cBhvr>
                                      <p:to>
                                        <p:strVal val="visible"/>
                                      </p:to>
                                    </p:set>
                                    <p:animEffect transition="in" filter="wipe(left)">
                                      <p:cBhvr>
                                        <p:cTn id="63" dur="500"/>
                                        <p:tgtEl>
                                          <p:spTgt spid="7422">
                                            <p:txEl>
                                              <p:pRg st="0" end="0"/>
                                            </p:txEl>
                                          </p:spTgt>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left)">
                                      <p:cBhvr>
                                        <p:cTn id="67" dur="500"/>
                                        <p:tgtEl>
                                          <p:spTgt spid="3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7424"/>
                                        </p:tgtEl>
                                        <p:attrNameLst>
                                          <p:attrName>style.visibility</p:attrName>
                                        </p:attrNameLst>
                                      </p:cBhvr>
                                      <p:to>
                                        <p:strVal val="visible"/>
                                      </p:to>
                                    </p:set>
                                    <p:animEffect transition="in" filter="wipe(left)">
                                      <p:cBhvr>
                                        <p:cTn id="72" dur="500"/>
                                        <p:tgtEl>
                                          <p:spTgt spid="742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396"/>
                                        </p:tgtEl>
                                        <p:attrNameLst>
                                          <p:attrName>style.visibility</p:attrName>
                                        </p:attrNameLst>
                                      </p:cBhvr>
                                      <p:to>
                                        <p:strVal val="visible"/>
                                      </p:to>
                                    </p:set>
                                    <p:animEffect transition="in" filter="wipe(left)">
                                      <p:cBhvr>
                                        <p:cTn id="77" dur="500"/>
                                        <p:tgtEl>
                                          <p:spTgt spid="739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7404"/>
                                        </p:tgtEl>
                                        <p:attrNameLst>
                                          <p:attrName>style.visibility</p:attrName>
                                        </p:attrNameLst>
                                      </p:cBhvr>
                                      <p:to>
                                        <p:strVal val="visible"/>
                                      </p:to>
                                    </p:set>
                                    <p:animEffect transition="in" filter="wipe(left)">
                                      <p:cBhvr>
                                        <p:cTn id="82" dur="500"/>
                                        <p:tgtEl>
                                          <p:spTgt spid="740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wipe(left)">
                                      <p:cBhvr>
                                        <p:cTn id="8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2" grpId="0" autoUpdateAnimBg="0"/>
      <p:bldP spid="7393" grpId="0" autoUpdateAnimBg="0"/>
      <p:bldP spid="7395" grpId="0" autoUpdateAnimBg="0"/>
      <p:bldP spid="7396" grpId="0" autoUpdateAnimBg="0"/>
      <p:bldP spid="7402" grpId="0" autoUpdateAnimBg="0"/>
      <p:bldP spid="7404" grpId="0" autoUpdateAnimBg="0"/>
      <p:bldP spid="7406" grpId="0" animBg="1"/>
      <p:bldP spid="7407" grpId="0" animBg="1"/>
      <p:bldP spid="7419" grpId="0" autoUpdateAnimBg="0"/>
      <p:bldP spid="7420" grpId="0" build="p" autoUpdateAnimBg="0"/>
      <p:bldP spid="7421" grpId="0" build="p" autoUpdateAnimBg="0" advAuto="0"/>
      <p:bldP spid="7422"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5" name="Rectangle 2"/>
          <p:cNvSpPr>
            <a:spLocks noGrp="1" noChangeArrowheads="1"/>
          </p:cNvSpPr>
          <p:nvPr>
            <p:ph type="title"/>
          </p:nvPr>
        </p:nvSpPr>
        <p:spPr>
          <a:xfrm>
            <a:off x="228600" y="304800"/>
            <a:ext cx="838200" cy="533400"/>
          </a:xfrm>
        </p:spPr>
        <p:txBody>
          <a:bodyPr/>
          <a:lstStyle/>
          <a:p>
            <a:pPr eaLnBrk="1" hangingPunct="1"/>
            <a:r>
              <a:rPr lang="en-US" altLang="zh-CN" sz="2800" b="1" smtClean="0">
                <a:ea typeface="楷体_GB2312" pitchFamily="49" charset="-122"/>
              </a:rPr>
              <a:t>2.</a:t>
            </a:r>
          </a:p>
        </p:txBody>
      </p:sp>
      <p:sp>
        <p:nvSpPr>
          <p:cNvPr id="60479" name="Text Box 63"/>
          <p:cNvSpPr txBox="1">
            <a:spLocks noChangeArrowheads="1"/>
          </p:cNvSpPr>
          <p:nvPr/>
        </p:nvSpPr>
        <p:spPr bwMode="auto">
          <a:xfrm>
            <a:off x="381000" y="1371600"/>
            <a:ext cx="946150" cy="519113"/>
          </a:xfrm>
          <a:prstGeom prst="rect">
            <a:avLst/>
          </a:prstGeom>
          <a:noFill/>
          <a:ln w="9525">
            <a:noFill/>
            <a:miter lim="800000"/>
            <a:headEnd/>
            <a:tailEnd/>
          </a:ln>
        </p:spPr>
        <p:txBody>
          <a:bodyPr>
            <a:spAutoFit/>
          </a:bodyPr>
          <a:lstStyle/>
          <a:p>
            <a:pPr eaLnBrk="0" hangingPunct="0">
              <a:spcBef>
                <a:spcPct val="50000"/>
              </a:spcBef>
            </a:pPr>
            <a:r>
              <a:rPr lang="zh-CN" altLang="en-US">
                <a:latin typeface="楷体_GB2312" pitchFamily="49" charset="-122"/>
              </a:rPr>
              <a:t>解</a:t>
            </a:r>
            <a:r>
              <a:rPr lang="en-US" altLang="zh-CN">
                <a:latin typeface="楷体_GB2312" pitchFamily="49" charset="-122"/>
              </a:rPr>
              <a:t>:</a:t>
            </a:r>
          </a:p>
        </p:txBody>
      </p:sp>
      <p:graphicFrame>
        <p:nvGraphicFramePr>
          <p:cNvPr id="60480" name="Object 64"/>
          <p:cNvGraphicFramePr>
            <a:graphicFrameLocks noChangeAspect="1"/>
          </p:cNvGraphicFramePr>
          <p:nvPr/>
        </p:nvGraphicFramePr>
        <p:xfrm>
          <a:off x="1295400" y="1295400"/>
          <a:ext cx="2667000" cy="962025"/>
        </p:xfrm>
        <a:graphic>
          <a:graphicData uri="http://schemas.openxmlformats.org/presentationml/2006/ole">
            <mc:AlternateContent xmlns:mc="http://schemas.openxmlformats.org/markup-compatibility/2006">
              <mc:Choice xmlns:v="urn:schemas-microsoft-com:vml" Requires="v">
                <p:oleObj spid="_x0000_s18522" r:id="rId3" imgW="2667000" imgH="965200" progId="Equation.3">
                  <p:embed/>
                </p:oleObj>
              </mc:Choice>
              <mc:Fallback>
                <p:oleObj r:id="rId3" imgW="2667000" imgH="965200" progId="Equation.3">
                  <p:embed/>
                  <p:pic>
                    <p:nvPicPr>
                      <p:cNvPr id="0" name="Picture 24"/>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295400" y="1295400"/>
                        <a:ext cx="266700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81" name="Object 65"/>
          <p:cNvGraphicFramePr>
            <a:graphicFrameLocks noChangeAspect="1"/>
          </p:cNvGraphicFramePr>
          <p:nvPr/>
        </p:nvGraphicFramePr>
        <p:xfrm>
          <a:off x="4038600" y="1295400"/>
          <a:ext cx="1905000" cy="949325"/>
        </p:xfrm>
        <a:graphic>
          <a:graphicData uri="http://schemas.openxmlformats.org/presentationml/2006/ole">
            <mc:AlternateContent xmlns:mc="http://schemas.openxmlformats.org/markup-compatibility/2006">
              <mc:Choice xmlns:v="urn:schemas-microsoft-com:vml" Requires="v">
                <p:oleObj spid="_x0000_s18523" name="Equation" r:id="rId5" imgW="1905000" imgH="952500" progId="Equation.3">
                  <p:embed/>
                </p:oleObj>
              </mc:Choice>
              <mc:Fallback>
                <p:oleObj name="Equation" r:id="rId5" imgW="1905000" imgH="952500" progId="Equation.3">
                  <p:embed/>
                  <p:pic>
                    <p:nvPicPr>
                      <p:cNvPr id="0" name="Picture 25"/>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4038600" y="1295400"/>
                        <a:ext cx="190500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82" name="Object 66"/>
          <p:cNvGraphicFramePr>
            <a:graphicFrameLocks noChangeAspect="1"/>
          </p:cNvGraphicFramePr>
          <p:nvPr/>
        </p:nvGraphicFramePr>
        <p:xfrm>
          <a:off x="5943600" y="1295400"/>
          <a:ext cx="1193800" cy="949325"/>
        </p:xfrm>
        <a:graphic>
          <a:graphicData uri="http://schemas.openxmlformats.org/presentationml/2006/ole">
            <mc:AlternateContent xmlns:mc="http://schemas.openxmlformats.org/markup-compatibility/2006">
              <mc:Choice xmlns:v="urn:schemas-microsoft-com:vml" Requires="v">
                <p:oleObj spid="_x0000_s18524" name="Equation" r:id="rId7" imgW="1193800" imgH="952500" progId="Equation.3">
                  <p:embed/>
                </p:oleObj>
              </mc:Choice>
              <mc:Fallback>
                <p:oleObj name="Equation" r:id="rId7" imgW="1193800" imgH="952500" progId="Equation.3">
                  <p:embed/>
                  <p:pic>
                    <p:nvPicPr>
                      <p:cNvPr id="0" name="Picture 26"/>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5943600" y="1295400"/>
                        <a:ext cx="119380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83" name="Object 67"/>
          <p:cNvGraphicFramePr>
            <a:graphicFrameLocks noChangeAspect="1"/>
          </p:cNvGraphicFramePr>
          <p:nvPr/>
        </p:nvGraphicFramePr>
        <p:xfrm>
          <a:off x="609600" y="2438400"/>
          <a:ext cx="4724400" cy="1054100"/>
        </p:xfrm>
        <a:graphic>
          <a:graphicData uri="http://schemas.openxmlformats.org/presentationml/2006/ole">
            <mc:AlternateContent xmlns:mc="http://schemas.openxmlformats.org/markup-compatibility/2006">
              <mc:Choice xmlns:v="urn:schemas-microsoft-com:vml" Requires="v">
                <p:oleObj spid="_x0000_s18525" name="Equation" r:id="rId9" imgW="1930400" imgH="431800" progId="Equation.3">
                  <p:embed/>
                </p:oleObj>
              </mc:Choice>
              <mc:Fallback>
                <p:oleObj name="Equation" r:id="rId9" imgW="1930400" imgH="431800" progId="Equation.3">
                  <p:embed/>
                  <p:pic>
                    <p:nvPicPr>
                      <p:cNvPr id="0" name="Picture 27"/>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609600" y="2438400"/>
                        <a:ext cx="4724400"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85" name="Object 69"/>
          <p:cNvGraphicFramePr>
            <a:graphicFrameLocks noChangeAspect="1"/>
          </p:cNvGraphicFramePr>
          <p:nvPr/>
        </p:nvGraphicFramePr>
        <p:xfrm>
          <a:off x="3657600" y="3557588"/>
          <a:ext cx="2282825" cy="1012825"/>
        </p:xfrm>
        <a:graphic>
          <a:graphicData uri="http://schemas.openxmlformats.org/presentationml/2006/ole">
            <mc:AlternateContent xmlns:mc="http://schemas.openxmlformats.org/markup-compatibility/2006">
              <mc:Choice xmlns:v="urn:schemas-microsoft-com:vml" Requires="v">
                <p:oleObj spid="_x0000_s18526" name="Equation" r:id="rId11" imgW="914003" imgH="406224" progId="Equation.3">
                  <p:embed/>
                </p:oleObj>
              </mc:Choice>
              <mc:Fallback>
                <p:oleObj name="Equation" r:id="rId11" imgW="914003" imgH="406224" progId="Equation.3">
                  <p:embed/>
                  <p:pic>
                    <p:nvPicPr>
                      <p:cNvPr id="0" name="Picture 28"/>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3657600" y="3557588"/>
                        <a:ext cx="2282825"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9" name="Object 71"/>
          <p:cNvGraphicFramePr>
            <a:graphicFrameLocks noChangeAspect="1"/>
          </p:cNvGraphicFramePr>
          <p:nvPr/>
        </p:nvGraphicFramePr>
        <p:xfrm>
          <a:off x="914400" y="152400"/>
          <a:ext cx="4927600" cy="962025"/>
        </p:xfrm>
        <a:graphic>
          <a:graphicData uri="http://schemas.openxmlformats.org/presentationml/2006/ole">
            <mc:AlternateContent xmlns:mc="http://schemas.openxmlformats.org/markup-compatibility/2006">
              <mc:Choice xmlns:v="urn:schemas-microsoft-com:vml" Requires="v">
                <p:oleObj spid="_x0000_s18527" name="Equation" r:id="rId13" imgW="4927600" imgH="965200" progId="Equation.3">
                  <p:embed/>
                </p:oleObj>
              </mc:Choice>
              <mc:Fallback>
                <p:oleObj name="Equation" r:id="rId13" imgW="4927600" imgH="965200" progId="Equation.3">
                  <p:embed/>
                  <p:pic>
                    <p:nvPicPr>
                      <p:cNvPr id="0" name="Picture 29"/>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914400" y="152400"/>
                        <a:ext cx="492760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88" name="Object 72"/>
          <p:cNvGraphicFramePr>
            <a:graphicFrameLocks noChangeAspect="1"/>
          </p:cNvGraphicFramePr>
          <p:nvPr/>
        </p:nvGraphicFramePr>
        <p:xfrm>
          <a:off x="609600" y="3581400"/>
          <a:ext cx="2971800" cy="1019175"/>
        </p:xfrm>
        <a:graphic>
          <a:graphicData uri="http://schemas.openxmlformats.org/presentationml/2006/ole">
            <mc:AlternateContent xmlns:mc="http://schemas.openxmlformats.org/markup-compatibility/2006">
              <mc:Choice xmlns:v="urn:schemas-microsoft-com:vml" Requires="v">
                <p:oleObj spid="_x0000_s18528" name="Equation" r:id="rId15" imgW="41419800" imgH="14211360" progId="Equation.3">
                  <p:embed/>
                </p:oleObj>
              </mc:Choice>
              <mc:Fallback>
                <p:oleObj name="Equation" r:id="rId15" imgW="41419800" imgH="14211360" progId="Equation.3">
                  <p:embed/>
                  <p:pic>
                    <p:nvPicPr>
                      <p:cNvPr id="0" name="Picture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600" y="3581400"/>
                        <a:ext cx="2971800"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89" name="Object 73"/>
          <p:cNvGraphicFramePr>
            <a:graphicFrameLocks noChangeAspect="1"/>
          </p:cNvGraphicFramePr>
          <p:nvPr/>
        </p:nvGraphicFramePr>
        <p:xfrm>
          <a:off x="381000" y="4876800"/>
          <a:ext cx="4419600" cy="963613"/>
        </p:xfrm>
        <a:graphic>
          <a:graphicData uri="http://schemas.openxmlformats.org/presentationml/2006/ole">
            <mc:AlternateContent xmlns:mc="http://schemas.openxmlformats.org/markup-compatibility/2006">
              <mc:Choice xmlns:v="urn:schemas-microsoft-com:vml" Requires="v">
                <p:oleObj spid="_x0000_s18529" name="Equation" r:id="rId17" imgW="1917700" imgH="419100" progId="Equation.3">
                  <p:embed/>
                </p:oleObj>
              </mc:Choice>
              <mc:Fallback>
                <p:oleObj name="Equation" r:id="rId17" imgW="1917700" imgH="419100" progId="Equation.3">
                  <p:embed/>
                  <p:pic>
                    <p:nvPicPr>
                      <p:cNvPr id="0" name="Picture 31"/>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381000" y="4876800"/>
                        <a:ext cx="4419600" cy="96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90" name="Object 74"/>
          <p:cNvGraphicFramePr>
            <a:graphicFrameLocks noChangeAspect="1"/>
          </p:cNvGraphicFramePr>
          <p:nvPr/>
        </p:nvGraphicFramePr>
        <p:xfrm>
          <a:off x="4876800" y="4876800"/>
          <a:ext cx="1689100" cy="960438"/>
        </p:xfrm>
        <a:graphic>
          <a:graphicData uri="http://schemas.openxmlformats.org/presentationml/2006/ole">
            <mc:AlternateContent xmlns:mc="http://schemas.openxmlformats.org/markup-compatibility/2006">
              <mc:Choice xmlns:v="urn:schemas-microsoft-com:vml" Requires="v">
                <p:oleObj spid="_x0000_s18530" name="Equation" r:id="rId19" imgW="23546880" imgH="13398480" progId="Equation.3">
                  <p:embed/>
                </p:oleObj>
              </mc:Choice>
              <mc:Fallback>
                <p:oleObj name="Equation" r:id="rId19" imgW="23546880" imgH="13398480" progId="Equation.3">
                  <p:embed/>
                  <p:pic>
                    <p:nvPicPr>
                      <p:cNvPr id="0" name="Picture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76800" y="4876800"/>
                        <a:ext cx="1689100" cy="96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92" name="Object 76"/>
          <p:cNvGraphicFramePr>
            <a:graphicFrameLocks noChangeAspect="1"/>
          </p:cNvGraphicFramePr>
          <p:nvPr/>
        </p:nvGraphicFramePr>
        <p:xfrm>
          <a:off x="6553200" y="4495800"/>
          <a:ext cx="1828800" cy="1716088"/>
        </p:xfrm>
        <a:graphic>
          <a:graphicData uri="http://schemas.openxmlformats.org/presentationml/2006/ole">
            <mc:AlternateContent xmlns:mc="http://schemas.openxmlformats.org/markup-compatibility/2006">
              <mc:Choice xmlns:v="urn:schemas-microsoft-com:vml" Requires="v">
                <p:oleObj spid="_x0000_s18531" name="Equation" r:id="rId21" imgW="26390160" imgH="24777720" progId="Equation.3">
                  <p:embed/>
                </p:oleObj>
              </mc:Choice>
              <mc:Fallback>
                <p:oleObj name="Equation" r:id="rId21" imgW="26390160" imgH="24777720" progId="Equation.3">
                  <p:embed/>
                  <p:pic>
                    <p:nvPicPr>
                      <p:cNvPr id="0" name="Picture 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53200" y="4495800"/>
                        <a:ext cx="1828800" cy="171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93" name="Object 77"/>
          <p:cNvGraphicFramePr>
            <a:graphicFrameLocks noChangeAspect="1"/>
          </p:cNvGraphicFramePr>
          <p:nvPr/>
        </p:nvGraphicFramePr>
        <p:xfrm>
          <a:off x="5410200" y="5957888"/>
          <a:ext cx="1266825" cy="900112"/>
        </p:xfrm>
        <a:graphic>
          <a:graphicData uri="http://schemas.openxmlformats.org/presentationml/2006/ole">
            <mc:AlternateContent xmlns:mc="http://schemas.openxmlformats.org/markup-compatibility/2006">
              <mc:Choice xmlns:v="urn:schemas-microsoft-com:vml" Requires="v">
                <p:oleObj spid="_x0000_s18532" name="Equation" r:id="rId23" imgW="18266400" imgH="12992040" progId="Equation.3">
                  <p:embed/>
                </p:oleObj>
              </mc:Choice>
              <mc:Fallback>
                <p:oleObj name="Equation" r:id="rId23" imgW="18266400" imgH="12992040" progId="Equation.3">
                  <p:embed/>
                  <p:pic>
                    <p:nvPicPr>
                      <p:cNvPr id="0" name="Picture 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410200" y="5957888"/>
                        <a:ext cx="1266825"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79"/>
                                        </p:tgtEl>
                                        <p:attrNameLst>
                                          <p:attrName>style.visibility</p:attrName>
                                        </p:attrNameLst>
                                      </p:cBhvr>
                                      <p:to>
                                        <p:strVal val="visible"/>
                                      </p:to>
                                    </p:set>
                                    <p:animEffect transition="in" filter="wipe(left)">
                                      <p:cBhvr>
                                        <p:cTn id="7" dur="500"/>
                                        <p:tgtEl>
                                          <p:spTgt spid="604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0480"/>
                                        </p:tgtEl>
                                        <p:attrNameLst>
                                          <p:attrName>style.visibility</p:attrName>
                                        </p:attrNameLst>
                                      </p:cBhvr>
                                      <p:to>
                                        <p:strVal val="visible"/>
                                      </p:to>
                                    </p:set>
                                    <p:animEffect transition="in" filter="wipe(left)">
                                      <p:cBhvr>
                                        <p:cTn id="12" dur="500"/>
                                        <p:tgtEl>
                                          <p:spTgt spid="604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0481"/>
                                        </p:tgtEl>
                                        <p:attrNameLst>
                                          <p:attrName>style.visibility</p:attrName>
                                        </p:attrNameLst>
                                      </p:cBhvr>
                                      <p:to>
                                        <p:strVal val="visible"/>
                                      </p:to>
                                    </p:set>
                                    <p:animEffect transition="in" filter="wipe(left)">
                                      <p:cBhvr>
                                        <p:cTn id="17" dur="500"/>
                                        <p:tgtEl>
                                          <p:spTgt spid="604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0482"/>
                                        </p:tgtEl>
                                        <p:attrNameLst>
                                          <p:attrName>style.visibility</p:attrName>
                                        </p:attrNameLst>
                                      </p:cBhvr>
                                      <p:to>
                                        <p:strVal val="visible"/>
                                      </p:to>
                                    </p:set>
                                    <p:animEffect transition="in" filter="wipe(left)">
                                      <p:cBhvr>
                                        <p:cTn id="22" dur="500"/>
                                        <p:tgtEl>
                                          <p:spTgt spid="604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483"/>
                                        </p:tgtEl>
                                        <p:attrNameLst>
                                          <p:attrName>style.visibility</p:attrName>
                                        </p:attrNameLst>
                                      </p:cBhvr>
                                      <p:to>
                                        <p:strVal val="visible"/>
                                      </p:to>
                                    </p:set>
                                    <p:animEffect transition="in" filter="wipe(left)">
                                      <p:cBhvr>
                                        <p:cTn id="27" dur="500"/>
                                        <p:tgtEl>
                                          <p:spTgt spid="6048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0488"/>
                                        </p:tgtEl>
                                        <p:attrNameLst>
                                          <p:attrName>style.visibility</p:attrName>
                                        </p:attrNameLst>
                                      </p:cBhvr>
                                      <p:to>
                                        <p:strVal val="visible"/>
                                      </p:to>
                                    </p:set>
                                    <p:animEffect transition="in" filter="wipe(left)">
                                      <p:cBhvr>
                                        <p:cTn id="32" dur="500"/>
                                        <p:tgtEl>
                                          <p:spTgt spid="6048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0485"/>
                                        </p:tgtEl>
                                        <p:attrNameLst>
                                          <p:attrName>style.visibility</p:attrName>
                                        </p:attrNameLst>
                                      </p:cBhvr>
                                      <p:to>
                                        <p:strVal val="visible"/>
                                      </p:to>
                                    </p:set>
                                    <p:animEffect transition="in" filter="wipe(left)">
                                      <p:cBhvr>
                                        <p:cTn id="37" dur="500"/>
                                        <p:tgtEl>
                                          <p:spTgt spid="6048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0489"/>
                                        </p:tgtEl>
                                        <p:attrNameLst>
                                          <p:attrName>style.visibility</p:attrName>
                                        </p:attrNameLst>
                                      </p:cBhvr>
                                      <p:to>
                                        <p:strVal val="visible"/>
                                      </p:to>
                                    </p:set>
                                    <p:animEffect transition="in" filter="wipe(left)">
                                      <p:cBhvr>
                                        <p:cTn id="42" dur="500"/>
                                        <p:tgtEl>
                                          <p:spTgt spid="6048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0490"/>
                                        </p:tgtEl>
                                        <p:attrNameLst>
                                          <p:attrName>style.visibility</p:attrName>
                                        </p:attrNameLst>
                                      </p:cBhvr>
                                      <p:to>
                                        <p:strVal val="visible"/>
                                      </p:to>
                                    </p:set>
                                    <p:animEffect transition="in" filter="wipe(left)">
                                      <p:cBhvr>
                                        <p:cTn id="47" dur="500"/>
                                        <p:tgtEl>
                                          <p:spTgt spid="6049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0492"/>
                                        </p:tgtEl>
                                        <p:attrNameLst>
                                          <p:attrName>style.visibility</p:attrName>
                                        </p:attrNameLst>
                                      </p:cBhvr>
                                      <p:to>
                                        <p:strVal val="visible"/>
                                      </p:to>
                                    </p:set>
                                    <p:animEffect transition="in" filter="wipe(left)">
                                      <p:cBhvr>
                                        <p:cTn id="52" dur="500"/>
                                        <p:tgtEl>
                                          <p:spTgt spid="6049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0493"/>
                                        </p:tgtEl>
                                        <p:attrNameLst>
                                          <p:attrName>style.visibility</p:attrName>
                                        </p:attrNameLst>
                                      </p:cBhvr>
                                      <p:to>
                                        <p:strVal val="visible"/>
                                      </p:to>
                                    </p:set>
                                    <p:animEffect transition="in" filter="wipe(left)">
                                      <p:cBhvr>
                                        <p:cTn id="57" dur="500"/>
                                        <p:tgtEl>
                                          <p:spTgt spid="60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7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26" name="Object 6"/>
          <p:cNvGraphicFramePr>
            <a:graphicFrameLocks noChangeAspect="1"/>
          </p:cNvGraphicFramePr>
          <p:nvPr/>
        </p:nvGraphicFramePr>
        <p:xfrm>
          <a:off x="381000" y="533400"/>
          <a:ext cx="3136900" cy="962025"/>
        </p:xfrm>
        <a:graphic>
          <a:graphicData uri="http://schemas.openxmlformats.org/presentationml/2006/ole">
            <mc:AlternateContent xmlns:mc="http://schemas.openxmlformats.org/markup-compatibility/2006">
              <mc:Choice xmlns:v="urn:schemas-microsoft-com:vml" Requires="v">
                <p:oleObj spid="_x0000_s19490" name="Equation" r:id="rId3" imgW="3136900" imgH="965200" progId="Equation.3">
                  <p:embed/>
                </p:oleObj>
              </mc:Choice>
              <mc:Fallback>
                <p:oleObj name="Equation" r:id="rId3" imgW="3136900" imgH="965200" progId="Equation.3">
                  <p:embed/>
                  <p:pic>
                    <p:nvPicPr>
                      <p:cNvPr id="0" name="Picture 10"/>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381000" y="533400"/>
                        <a:ext cx="313690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30" name="Object 10"/>
          <p:cNvGraphicFramePr>
            <a:graphicFrameLocks noChangeAspect="1"/>
          </p:cNvGraphicFramePr>
          <p:nvPr/>
        </p:nvGraphicFramePr>
        <p:xfrm>
          <a:off x="3581400" y="2819400"/>
          <a:ext cx="1676400" cy="422275"/>
        </p:xfrm>
        <a:graphic>
          <a:graphicData uri="http://schemas.openxmlformats.org/presentationml/2006/ole">
            <mc:AlternateContent xmlns:mc="http://schemas.openxmlformats.org/markup-compatibility/2006">
              <mc:Choice xmlns:v="urn:schemas-microsoft-com:vml" Requires="v">
                <p:oleObj spid="_x0000_s19491" name="Equation" r:id="rId5" imgW="698197" imgH="177723" progId="Equation.3">
                  <p:embed/>
                </p:oleObj>
              </mc:Choice>
              <mc:Fallback>
                <p:oleObj name="Equation" r:id="rId5" imgW="698197" imgH="177723" progId="Equation.3">
                  <p:embed/>
                  <p:pic>
                    <p:nvPicPr>
                      <p:cNvPr id="0" name="Picture 11"/>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3581400" y="2819400"/>
                        <a:ext cx="167640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31" name="Object 11"/>
          <p:cNvGraphicFramePr>
            <a:graphicFrameLocks noChangeAspect="1"/>
          </p:cNvGraphicFramePr>
          <p:nvPr/>
        </p:nvGraphicFramePr>
        <p:xfrm>
          <a:off x="3505200" y="762000"/>
          <a:ext cx="2214563" cy="611188"/>
        </p:xfrm>
        <a:graphic>
          <a:graphicData uri="http://schemas.openxmlformats.org/presentationml/2006/ole">
            <mc:AlternateContent xmlns:mc="http://schemas.openxmlformats.org/markup-compatibility/2006">
              <mc:Choice xmlns:v="urn:schemas-microsoft-com:vml" Requires="v">
                <p:oleObj spid="_x0000_s19492" name="Equation" r:id="rId7" imgW="30858480" imgH="8521560" progId="Equation.3">
                  <p:embed/>
                </p:oleObj>
              </mc:Choice>
              <mc:Fallback>
                <p:oleObj name="Equation" r:id="rId7" imgW="30858480" imgH="852156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762000"/>
                        <a:ext cx="2214563"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32" name="Object 12"/>
          <p:cNvGraphicFramePr>
            <a:graphicFrameLocks noChangeAspect="1"/>
          </p:cNvGraphicFramePr>
          <p:nvPr/>
        </p:nvGraphicFramePr>
        <p:xfrm>
          <a:off x="3505200" y="1600200"/>
          <a:ext cx="4543425" cy="912813"/>
        </p:xfrm>
        <a:graphic>
          <a:graphicData uri="http://schemas.openxmlformats.org/presentationml/2006/ole">
            <mc:AlternateContent xmlns:mc="http://schemas.openxmlformats.org/markup-compatibility/2006">
              <mc:Choice xmlns:v="urn:schemas-microsoft-com:vml" Requires="v">
                <p:oleObj spid="_x0000_s19493" name="Equation" r:id="rId9" imgW="2019300" imgH="406400" progId="Equation.3">
                  <p:embed/>
                </p:oleObj>
              </mc:Choice>
              <mc:Fallback>
                <p:oleObj name="Equation" r:id="rId9" imgW="2019300" imgH="406400" progId="Equation.3">
                  <p:embed/>
                  <p:pic>
                    <p:nvPicPr>
                      <p:cNvPr id="0" name="Picture 13"/>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3505200" y="1600200"/>
                        <a:ext cx="4543425" cy="91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926"/>
                                        </p:tgtEl>
                                        <p:attrNameLst>
                                          <p:attrName>style.visibility</p:attrName>
                                        </p:attrNameLst>
                                      </p:cBhvr>
                                      <p:to>
                                        <p:strVal val="visible"/>
                                      </p:to>
                                    </p:set>
                                    <p:animEffect transition="in" filter="wipe(left)">
                                      <p:cBhvr>
                                        <p:cTn id="7" dur="500"/>
                                        <p:tgtEl>
                                          <p:spTgt spid="819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1931"/>
                                        </p:tgtEl>
                                        <p:attrNameLst>
                                          <p:attrName>style.visibility</p:attrName>
                                        </p:attrNameLst>
                                      </p:cBhvr>
                                      <p:to>
                                        <p:strVal val="visible"/>
                                      </p:to>
                                    </p:set>
                                    <p:animEffect transition="in" filter="wipe(left)">
                                      <p:cBhvr>
                                        <p:cTn id="12" dur="500"/>
                                        <p:tgtEl>
                                          <p:spTgt spid="819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1932"/>
                                        </p:tgtEl>
                                        <p:attrNameLst>
                                          <p:attrName>style.visibility</p:attrName>
                                        </p:attrNameLst>
                                      </p:cBhvr>
                                      <p:to>
                                        <p:strVal val="visible"/>
                                      </p:to>
                                    </p:set>
                                    <p:animEffect transition="in" filter="wipe(left)">
                                      <p:cBhvr>
                                        <p:cTn id="17" dur="500"/>
                                        <p:tgtEl>
                                          <p:spTgt spid="819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1930"/>
                                        </p:tgtEl>
                                        <p:attrNameLst>
                                          <p:attrName>style.visibility</p:attrName>
                                        </p:attrNameLst>
                                      </p:cBhvr>
                                      <p:to>
                                        <p:strVal val="visible"/>
                                      </p:to>
                                    </p:set>
                                    <p:animEffect transition="in" filter="wipe(left)">
                                      <p:cBhvr>
                                        <p:cTn id="22" dur="500"/>
                                        <p:tgtEl>
                                          <p:spTgt spid="81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23"/>
          <p:cNvSpPr>
            <a:spLocks noGrp="1" noChangeArrowheads="1"/>
          </p:cNvSpPr>
          <p:nvPr>
            <p:ph type="title" idx="4294967295"/>
          </p:nvPr>
        </p:nvSpPr>
        <p:spPr>
          <a:xfrm>
            <a:off x="228600" y="304800"/>
            <a:ext cx="685800" cy="533400"/>
          </a:xfrm>
        </p:spPr>
        <p:txBody>
          <a:bodyPr/>
          <a:lstStyle/>
          <a:p>
            <a:pPr eaLnBrk="1" hangingPunct="1"/>
            <a:r>
              <a:rPr lang="en-US" altLang="zh-CN" sz="2800" b="1" smtClean="0"/>
              <a:t>3.</a:t>
            </a:r>
          </a:p>
        </p:txBody>
      </p:sp>
      <p:sp>
        <p:nvSpPr>
          <p:cNvPr id="20489" name="Rectangle 104"/>
          <p:cNvSpPr>
            <a:spLocks noChangeArrowheads="1"/>
          </p:cNvSpPr>
          <p:nvPr/>
        </p:nvSpPr>
        <p:spPr bwMode="auto">
          <a:xfrm>
            <a:off x="762000" y="304800"/>
            <a:ext cx="4419600" cy="533400"/>
          </a:xfrm>
          <a:prstGeom prst="rect">
            <a:avLst/>
          </a:prstGeom>
          <a:noFill/>
          <a:ln w="9525">
            <a:noFill/>
            <a:miter lim="800000"/>
            <a:headEnd/>
            <a:tailEnd/>
          </a:ln>
        </p:spPr>
        <p:txBody>
          <a:bodyPr anchor="ctr"/>
          <a:lstStyle/>
          <a:p>
            <a:r>
              <a:rPr lang="en-US" altLang="zh-CN">
                <a:solidFill>
                  <a:schemeClr val="tx2"/>
                </a:solidFill>
                <a:latin typeface="楷体_GB2312" pitchFamily="49" charset="-122"/>
              </a:rPr>
              <a:t> </a:t>
            </a:r>
            <a:r>
              <a:rPr lang="zh-CN" altLang="en-US">
                <a:latin typeface="楷体_GB2312" pitchFamily="49" charset="-122"/>
              </a:rPr>
              <a:t>判定下面的级数的收敛性</a:t>
            </a:r>
          </a:p>
        </p:txBody>
      </p:sp>
      <p:graphicFrame>
        <p:nvGraphicFramePr>
          <p:cNvPr id="20482" name="Object 105"/>
          <p:cNvGraphicFramePr>
            <a:graphicFrameLocks noChangeAspect="1"/>
          </p:cNvGraphicFramePr>
          <p:nvPr/>
        </p:nvGraphicFramePr>
        <p:xfrm>
          <a:off x="609600" y="1030288"/>
          <a:ext cx="7850188" cy="652462"/>
        </p:xfrm>
        <a:graphic>
          <a:graphicData uri="http://schemas.openxmlformats.org/presentationml/2006/ole">
            <mc:AlternateContent xmlns:mc="http://schemas.openxmlformats.org/markup-compatibility/2006">
              <mc:Choice xmlns:v="urn:schemas-microsoft-com:vml" Requires="v">
                <p:oleObj spid="_x0000_s20530" name="Equation" r:id="rId3" imgW="182370960" imgH="15430680" progId="Equation.3">
                  <p:embed/>
                </p:oleObj>
              </mc:Choice>
              <mc:Fallback>
                <p:oleObj name="Equation" r:id="rId3" imgW="182370960" imgH="15430680" progId="Equation.3">
                  <p:embed/>
                  <p:pic>
                    <p:nvPicPr>
                      <p:cNvPr id="0" name="Picture 14"/>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609600" y="1030288"/>
                        <a:ext cx="7850188" cy="652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210" name="Text Box 106"/>
          <p:cNvSpPr txBox="1">
            <a:spLocks noChangeArrowheads="1"/>
          </p:cNvSpPr>
          <p:nvPr/>
        </p:nvSpPr>
        <p:spPr bwMode="auto">
          <a:xfrm>
            <a:off x="609600" y="1828800"/>
            <a:ext cx="938213" cy="519113"/>
          </a:xfrm>
          <a:prstGeom prst="rect">
            <a:avLst/>
          </a:prstGeom>
          <a:noFill/>
          <a:ln w="9525">
            <a:noFill/>
            <a:miter lim="800000"/>
            <a:headEnd/>
            <a:tailEnd/>
          </a:ln>
        </p:spPr>
        <p:txBody>
          <a:bodyPr>
            <a:spAutoFit/>
          </a:bodyPr>
          <a:lstStyle/>
          <a:p>
            <a:pPr>
              <a:spcBef>
                <a:spcPct val="50000"/>
              </a:spcBef>
            </a:pPr>
            <a:r>
              <a:rPr lang="zh-CN" altLang="en-US"/>
              <a:t>解：</a:t>
            </a:r>
          </a:p>
        </p:txBody>
      </p:sp>
      <p:graphicFrame>
        <p:nvGraphicFramePr>
          <p:cNvPr id="47211" name="Object 107"/>
          <p:cNvGraphicFramePr>
            <a:graphicFrameLocks noChangeAspect="1"/>
          </p:cNvGraphicFramePr>
          <p:nvPr/>
        </p:nvGraphicFramePr>
        <p:xfrm>
          <a:off x="685800" y="2632075"/>
          <a:ext cx="7848600" cy="600075"/>
        </p:xfrm>
        <a:graphic>
          <a:graphicData uri="http://schemas.openxmlformats.org/presentationml/2006/ole">
            <mc:AlternateContent xmlns:mc="http://schemas.openxmlformats.org/markup-compatibility/2006">
              <mc:Choice xmlns:v="urn:schemas-microsoft-com:vml" Requires="v">
                <p:oleObj spid="_x0000_s20531" name="Equation" r:id="rId5" imgW="202275000" imgH="15430680" progId="Equation.3">
                  <p:embed/>
                </p:oleObj>
              </mc:Choice>
              <mc:Fallback>
                <p:oleObj name="Equation" r:id="rId5" imgW="202275000" imgH="15430680" progId="Equation.3">
                  <p:embed/>
                  <p:pic>
                    <p:nvPicPr>
                      <p:cNvPr id="0" name="Picture 15"/>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685800" y="2632075"/>
                        <a:ext cx="784860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214" name="Object 110"/>
          <p:cNvGraphicFramePr>
            <a:graphicFrameLocks noChangeAspect="1"/>
          </p:cNvGraphicFramePr>
          <p:nvPr/>
        </p:nvGraphicFramePr>
        <p:xfrm>
          <a:off x="630238" y="4718050"/>
          <a:ext cx="1828800" cy="952500"/>
        </p:xfrm>
        <a:graphic>
          <a:graphicData uri="http://schemas.openxmlformats.org/presentationml/2006/ole">
            <mc:AlternateContent xmlns:mc="http://schemas.openxmlformats.org/markup-compatibility/2006">
              <mc:Choice xmlns:v="urn:schemas-microsoft-com:vml" Requires="v">
                <p:oleObj spid="_x0000_s20532" name="Equation" r:id="rId7" imgW="58480200" imgH="30467160" progId="Equation.3">
                  <p:embed/>
                </p:oleObj>
              </mc:Choice>
              <mc:Fallback>
                <p:oleObj name="Equation" r:id="rId7" imgW="58480200" imgH="30467160" progId="Equation.3">
                  <p:embed/>
                  <p:pic>
                    <p:nvPicPr>
                      <p:cNvPr id="0" name="Picture 16"/>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630238" y="4718050"/>
                        <a:ext cx="18288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215" name="Text Box 111"/>
          <p:cNvSpPr txBox="1">
            <a:spLocks noChangeArrowheads="1"/>
          </p:cNvSpPr>
          <p:nvPr/>
        </p:nvSpPr>
        <p:spPr bwMode="auto">
          <a:xfrm>
            <a:off x="5857875" y="4857750"/>
            <a:ext cx="3048000" cy="519113"/>
          </a:xfrm>
          <a:prstGeom prst="rect">
            <a:avLst/>
          </a:prstGeom>
          <a:noFill/>
          <a:ln w="9525">
            <a:noFill/>
            <a:miter lim="800000"/>
            <a:headEnd/>
            <a:tailEnd/>
          </a:ln>
        </p:spPr>
        <p:txBody>
          <a:bodyPr>
            <a:spAutoFit/>
          </a:bodyPr>
          <a:lstStyle/>
          <a:p>
            <a:pPr>
              <a:spcBef>
                <a:spcPct val="50000"/>
              </a:spcBef>
            </a:pPr>
            <a:r>
              <a:rPr lang="en-US" altLang="zh-CN">
                <a:latin typeface="楷体_GB2312" pitchFamily="49" charset="-122"/>
              </a:rPr>
              <a:t> </a:t>
            </a:r>
            <a:r>
              <a:rPr lang="zh-CN" altLang="en-US">
                <a:latin typeface="楷体_GB2312" pitchFamily="49" charset="-122"/>
              </a:rPr>
              <a:t>调和级数发散</a:t>
            </a:r>
            <a:r>
              <a:rPr lang="en-US" altLang="zh-CN">
                <a:latin typeface="楷体_GB2312" pitchFamily="49" charset="-122"/>
              </a:rPr>
              <a:t>!</a:t>
            </a:r>
          </a:p>
        </p:txBody>
      </p:sp>
      <p:sp>
        <p:nvSpPr>
          <p:cNvPr id="47216" name="Text Box 112"/>
          <p:cNvSpPr txBox="1">
            <a:spLocks noChangeArrowheads="1"/>
          </p:cNvSpPr>
          <p:nvPr/>
        </p:nvSpPr>
        <p:spPr bwMode="auto">
          <a:xfrm>
            <a:off x="533400" y="5975350"/>
            <a:ext cx="3352800" cy="519113"/>
          </a:xfrm>
          <a:prstGeom prst="rect">
            <a:avLst/>
          </a:prstGeom>
          <a:noFill/>
          <a:ln w="9525">
            <a:noFill/>
            <a:miter lim="800000"/>
            <a:headEnd/>
            <a:tailEnd/>
          </a:ln>
        </p:spPr>
        <p:txBody>
          <a:bodyPr>
            <a:spAutoFit/>
          </a:bodyPr>
          <a:lstStyle/>
          <a:p>
            <a:pPr>
              <a:spcBef>
                <a:spcPct val="50000"/>
              </a:spcBef>
            </a:pPr>
            <a:r>
              <a:rPr lang="zh-CN" altLang="en-US">
                <a:latin typeface="楷体_GB2312" pitchFamily="49" charset="-122"/>
              </a:rPr>
              <a:t>从而原级数发散</a:t>
            </a:r>
            <a:r>
              <a:rPr lang="zh-CN" altLang="en-US"/>
              <a:t> </a:t>
            </a:r>
            <a:r>
              <a:rPr lang="en-US" altLang="zh-CN"/>
              <a:t>.</a:t>
            </a:r>
          </a:p>
        </p:txBody>
      </p:sp>
      <p:sp>
        <p:nvSpPr>
          <p:cNvPr id="47218" name="Text Box 114"/>
          <p:cNvSpPr txBox="1">
            <a:spLocks noChangeArrowheads="1"/>
          </p:cNvSpPr>
          <p:nvPr/>
        </p:nvSpPr>
        <p:spPr bwMode="auto">
          <a:xfrm>
            <a:off x="1371600" y="1828800"/>
            <a:ext cx="4495800" cy="519113"/>
          </a:xfrm>
          <a:prstGeom prst="rect">
            <a:avLst/>
          </a:prstGeom>
          <a:noFill/>
          <a:ln w="9525">
            <a:noFill/>
            <a:miter lim="800000"/>
            <a:headEnd/>
            <a:tailEnd/>
          </a:ln>
        </p:spPr>
        <p:txBody>
          <a:bodyPr>
            <a:spAutoFit/>
          </a:bodyPr>
          <a:lstStyle/>
          <a:p>
            <a:pPr>
              <a:spcBef>
                <a:spcPct val="50000"/>
              </a:spcBef>
            </a:pPr>
            <a:r>
              <a:rPr lang="zh-CN" altLang="en-US"/>
              <a:t>给原级数加括号</a:t>
            </a:r>
          </a:p>
        </p:txBody>
      </p:sp>
      <p:graphicFrame>
        <p:nvGraphicFramePr>
          <p:cNvPr id="47220" name="Object 34"/>
          <p:cNvGraphicFramePr>
            <a:graphicFrameLocks noChangeAspect="1"/>
          </p:cNvGraphicFramePr>
          <p:nvPr/>
        </p:nvGraphicFramePr>
        <p:xfrm>
          <a:off x="2500313" y="4643438"/>
          <a:ext cx="1957387" cy="1074737"/>
        </p:xfrm>
        <a:graphic>
          <a:graphicData uri="http://schemas.openxmlformats.org/presentationml/2006/ole">
            <mc:AlternateContent xmlns:mc="http://schemas.openxmlformats.org/markup-compatibility/2006">
              <mc:Choice xmlns:v="urn:schemas-microsoft-com:vml" Requires="v">
                <p:oleObj spid="_x0000_s20533" name="公式" r:id="rId9" imgW="787400" imgH="431800" progId="Equation.3">
                  <p:embed/>
                </p:oleObj>
              </mc:Choice>
              <mc:Fallback>
                <p:oleObj name="公式" r:id="rId9" imgW="787400" imgH="431800" progId="Equation.3">
                  <p:embed/>
                  <p:pic>
                    <p:nvPicPr>
                      <p:cNvPr id="0" name="Picture 17"/>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2500313" y="4643438"/>
                        <a:ext cx="1957387"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221" name="Object 10"/>
          <p:cNvGraphicFramePr>
            <a:graphicFrameLocks noChangeAspect="1"/>
          </p:cNvGraphicFramePr>
          <p:nvPr/>
        </p:nvGraphicFramePr>
        <p:xfrm>
          <a:off x="357188" y="3429000"/>
          <a:ext cx="5080000" cy="1074738"/>
        </p:xfrm>
        <a:graphic>
          <a:graphicData uri="http://schemas.openxmlformats.org/presentationml/2006/ole">
            <mc:AlternateContent xmlns:mc="http://schemas.openxmlformats.org/markup-compatibility/2006">
              <mc:Choice xmlns:v="urn:schemas-microsoft-com:vml" Requires="v">
                <p:oleObj spid="_x0000_s20534" name="公式" r:id="rId11" imgW="2044700" imgH="431800" progId="Equation.3">
                  <p:embed/>
                </p:oleObj>
              </mc:Choice>
              <mc:Fallback>
                <p:oleObj name="公式" r:id="rId11" imgW="2044700" imgH="431800" progId="Equation.3">
                  <p:embed/>
                  <p:pic>
                    <p:nvPicPr>
                      <p:cNvPr id="0" name="Picture 18"/>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357188" y="3429000"/>
                        <a:ext cx="5080000"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222" name="Object 11"/>
          <p:cNvGraphicFramePr>
            <a:graphicFrameLocks noChangeAspect="1"/>
          </p:cNvGraphicFramePr>
          <p:nvPr/>
        </p:nvGraphicFramePr>
        <p:xfrm>
          <a:off x="4500563" y="4643438"/>
          <a:ext cx="1482725" cy="1074737"/>
        </p:xfrm>
        <a:graphic>
          <a:graphicData uri="http://schemas.openxmlformats.org/presentationml/2006/ole">
            <mc:AlternateContent xmlns:mc="http://schemas.openxmlformats.org/markup-compatibility/2006">
              <mc:Choice xmlns:v="urn:schemas-microsoft-com:vml" Requires="v">
                <p:oleObj spid="_x0000_s20535" name="公式" r:id="rId13" imgW="596900" imgH="431800" progId="Equation.3">
                  <p:embed/>
                </p:oleObj>
              </mc:Choice>
              <mc:Fallback>
                <p:oleObj name="公式" r:id="rId13" imgW="596900" imgH="431800" progId="Equation.3">
                  <p:embed/>
                  <p:pic>
                    <p:nvPicPr>
                      <p:cNvPr id="0" name="Picture 19"/>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4500563" y="4643438"/>
                        <a:ext cx="1482725"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210"/>
                                        </p:tgtEl>
                                        <p:attrNameLst>
                                          <p:attrName>style.visibility</p:attrName>
                                        </p:attrNameLst>
                                      </p:cBhvr>
                                      <p:to>
                                        <p:strVal val="visible"/>
                                      </p:to>
                                    </p:set>
                                    <p:animEffect transition="in" filter="wipe(left)">
                                      <p:cBhvr>
                                        <p:cTn id="7" dur="500"/>
                                        <p:tgtEl>
                                          <p:spTgt spid="472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218"/>
                                        </p:tgtEl>
                                        <p:attrNameLst>
                                          <p:attrName>style.visibility</p:attrName>
                                        </p:attrNameLst>
                                      </p:cBhvr>
                                      <p:to>
                                        <p:strVal val="visible"/>
                                      </p:to>
                                    </p:set>
                                    <p:animEffect transition="in" filter="wipe(left)">
                                      <p:cBhvr>
                                        <p:cTn id="12" dur="500"/>
                                        <p:tgtEl>
                                          <p:spTgt spid="472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211"/>
                                        </p:tgtEl>
                                        <p:attrNameLst>
                                          <p:attrName>style.visibility</p:attrName>
                                        </p:attrNameLst>
                                      </p:cBhvr>
                                      <p:to>
                                        <p:strVal val="visible"/>
                                      </p:to>
                                    </p:set>
                                    <p:animEffect transition="in" filter="wipe(left)">
                                      <p:cBhvr>
                                        <p:cTn id="17" dur="500"/>
                                        <p:tgtEl>
                                          <p:spTgt spid="472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7221"/>
                                        </p:tgtEl>
                                        <p:attrNameLst>
                                          <p:attrName>style.visibility</p:attrName>
                                        </p:attrNameLst>
                                      </p:cBhvr>
                                      <p:to>
                                        <p:strVal val="visible"/>
                                      </p:to>
                                    </p:set>
                                    <p:animEffect transition="in" filter="wipe(left)">
                                      <p:cBhvr>
                                        <p:cTn id="22" dur="500"/>
                                        <p:tgtEl>
                                          <p:spTgt spid="472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7214"/>
                                        </p:tgtEl>
                                        <p:attrNameLst>
                                          <p:attrName>style.visibility</p:attrName>
                                        </p:attrNameLst>
                                      </p:cBhvr>
                                      <p:to>
                                        <p:strVal val="visible"/>
                                      </p:to>
                                    </p:set>
                                    <p:animEffect transition="in" filter="wipe(left)">
                                      <p:cBhvr>
                                        <p:cTn id="27" dur="500"/>
                                        <p:tgtEl>
                                          <p:spTgt spid="472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7220"/>
                                        </p:tgtEl>
                                        <p:attrNameLst>
                                          <p:attrName>style.visibility</p:attrName>
                                        </p:attrNameLst>
                                      </p:cBhvr>
                                      <p:to>
                                        <p:strVal val="visible"/>
                                      </p:to>
                                    </p:set>
                                    <p:animEffect transition="in" filter="wipe(left)">
                                      <p:cBhvr>
                                        <p:cTn id="32" dur="500"/>
                                        <p:tgtEl>
                                          <p:spTgt spid="472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7222"/>
                                        </p:tgtEl>
                                        <p:attrNameLst>
                                          <p:attrName>style.visibility</p:attrName>
                                        </p:attrNameLst>
                                      </p:cBhvr>
                                      <p:to>
                                        <p:strVal val="visible"/>
                                      </p:to>
                                    </p:set>
                                    <p:animEffect transition="in" filter="wipe(left)">
                                      <p:cBhvr>
                                        <p:cTn id="37" dur="500"/>
                                        <p:tgtEl>
                                          <p:spTgt spid="472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215"/>
                                        </p:tgtEl>
                                        <p:attrNameLst>
                                          <p:attrName>style.visibility</p:attrName>
                                        </p:attrNameLst>
                                      </p:cBhvr>
                                      <p:to>
                                        <p:strVal val="visible"/>
                                      </p:to>
                                    </p:set>
                                    <p:animEffect transition="in" filter="wipe(left)">
                                      <p:cBhvr>
                                        <p:cTn id="42" dur="500"/>
                                        <p:tgtEl>
                                          <p:spTgt spid="472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216"/>
                                        </p:tgtEl>
                                        <p:attrNameLst>
                                          <p:attrName>style.visibility</p:attrName>
                                        </p:attrNameLst>
                                      </p:cBhvr>
                                      <p:to>
                                        <p:strVal val="visible"/>
                                      </p:to>
                                    </p:set>
                                    <p:animEffect transition="in" filter="wipe(left)">
                                      <p:cBhvr>
                                        <p:cTn id="47" dur="500"/>
                                        <p:tgtEl>
                                          <p:spTgt spid="47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10" grpId="0" autoUpdateAnimBg="0"/>
      <p:bldP spid="47215" grpId="0" autoUpdateAnimBg="0"/>
      <p:bldP spid="47216" grpId="0" autoUpdateAnimBg="0"/>
      <p:bldP spid="4721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Rectangle 2"/>
          <p:cNvSpPr>
            <a:spLocks noGrp="1" noChangeArrowheads="1"/>
          </p:cNvSpPr>
          <p:nvPr>
            <p:ph type="title"/>
          </p:nvPr>
        </p:nvSpPr>
        <p:spPr>
          <a:xfrm>
            <a:off x="228600" y="381000"/>
            <a:ext cx="685800" cy="533400"/>
          </a:xfrm>
        </p:spPr>
        <p:txBody>
          <a:bodyPr/>
          <a:lstStyle/>
          <a:p>
            <a:pPr eaLnBrk="1" hangingPunct="1"/>
            <a:r>
              <a:rPr lang="en-US" altLang="zh-CN" sz="2800" b="1" smtClean="0"/>
              <a:t>4.</a:t>
            </a:r>
          </a:p>
        </p:txBody>
      </p:sp>
      <p:sp>
        <p:nvSpPr>
          <p:cNvPr id="21512" name="Rectangle 126"/>
          <p:cNvSpPr>
            <a:spLocks noChangeArrowheads="1"/>
          </p:cNvSpPr>
          <p:nvPr/>
        </p:nvSpPr>
        <p:spPr bwMode="auto">
          <a:xfrm>
            <a:off x="838200" y="381000"/>
            <a:ext cx="5181600" cy="609600"/>
          </a:xfrm>
          <a:prstGeom prst="rect">
            <a:avLst/>
          </a:prstGeom>
          <a:noFill/>
          <a:ln w="9525">
            <a:noFill/>
            <a:miter lim="800000"/>
            <a:headEnd/>
            <a:tailEnd/>
          </a:ln>
        </p:spPr>
        <p:txBody>
          <a:bodyPr anchor="ctr"/>
          <a:lstStyle/>
          <a:p>
            <a:r>
              <a:rPr lang="zh-CN" altLang="en-US"/>
              <a:t>判别级数                    的敛散性 </a:t>
            </a:r>
            <a:r>
              <a:rPr lang="en-US" altLang="zh-CN"/>
              <a:t>.</a:t>
            </a:r>
          </a:p>
        </p:txBody>
      </p:sp>
      <p:sp>
        <p:nvSpPr>
          <p:cNvPr id="15488" name="Text Box 128"/>
          <p:cNvSpPr txBox="1">
            <a:spLocks noChangeArrowheads="1"/>
          </p:cNvSpPr>
          <p:nvPr/>
        </p:nvSpPr>
        <p:spPr bwMode="auto">
          <a:xfrm>
            <a:off x="381000" y="1219200"/>
            <a:ext cx="914400" cy="519113"/>
          </a:xfrm>
          <a:prstGeom prst="rect">
            <a:avLst/>
          </a:prstGeom>
          <a:noFill/>
          <a:ln w="9525">
            <a:noFill/>
            <a:miter lim="800000"/>
            <a:headEnd/>
            <a:tailEnd/>
          </a:ln>
        </p:spPr>
        <p:txBody>
          <a:bodyPr>
            <a:spAutoFit/>
          </a:bodyPr>
          <a:lstStyle/>
          <a:p>
            <a:pPr>
              <a:spcBef>
                <a:spcPct val="50000"/>
              </a:spcBef>
            </a:pPr>
            <a:r>
              <a:rPr lang="zh-CN" altLang="en-US"/>
              <a:t>解</a:t>
            </a:r>
            <a:r>
              <a:rPr lang="en-US" altLang="zh-CN"/>
              <a:t>:</a:t>
            </a:r>
          </a:p>
        </p:txBody>
      </p:sp>
      <p:graphicFrame>
        <p:nvGraphicFramePr>
          <p:cNvPr id="15489" name="Object 129"/>
          <p:cNvGraphicFramePr>
            <a:graphicFrameLocks noChangeAspect="1"/>
          </p:cNvGraphicFramePr>
          <p:nvPr/>
        </p:nvGraphicFramePr>
        <p:xfrm>
          <a:off x="1066800" y="1295400"/>
          <a:ext cx="5181600" cy="915988"/>
        </p:xfrm>
        <a:graphic>
          <a:graphicData uri="http://schemas.openxmlformats.org/presentationml/2006/ole">
            <mc:AlternateContent xmlns:mc="http://schemas.openxmlformats.org/markup-compatibility/2006">
              <mc:Choice xmlns:v="urn:schemas-microsoft-com:vml" Requires="v">
                <p:oleObj spid="_x0000_s21546" name="Equation" r:id="rId3" imgW="73509480" imgH="12992040" progId="Equation.3">
                  <p:embed/>
                </p:oleObj>
              </mc:Choice>
              <mc:Fallback>
                <p:oleObj name="Equation" r:id="rId3" imgW="73509480" imgH="12992040" progId="Equation.3">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295400"/>
                        <a:ext cx="5181600" cy="915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90" name="Object 130"/>
          <p:cNvGraphicFramePr>
            <a:graphicFrameLocks noChangeAspect="1"/>
          </p:cNvGraphicFramePr>
          <p:nvPr/>
        </p:nvGraphicFramePr>
        <p:xfrm>
          <a:off x="1524000" y="2286000"/>
          <a:ext cx="3671888" cy="1035050"/>
        </p:xfrm>
        <a:graphic>
          <a:graphicData uri="http://schemas.openxmlformats.org/presentationml/2006/ole">
            <mc:AlternateContent xmlns:mc="http://schemas.openxmlformats.org/markup-compatibility/2006">
              <mc:Choice xmlns:v="urn:schemas-microsoft-com:vml" Requires="v">
                <p:oleObj spid="_x0000_s21547" name="Equation" r:id="rId5" imgW="50356080" imgH="14211360" progId="Equation.3">
                  <p:embed/>
                </p:oleObj>
              </mc:Choice>
              <mc:Fallback>
                <p:oleObj name="Equation" r:id="rId5" imgW="50356080" imgH="14211360" progId="Equation.3">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286000"/>
                        <a:ext cx="3671888"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91" name="Object 131"/>
          <p:cNvGraphicFramePr>
            <a:graphicFrameLocks noChangeAspect="1"/>
          </p:cNvGraphicFramePr>
          <p:nvPr/>
        </p:nvGraphicFramePr>
        <p:xfrm>
          <a:off x="1524000" y="3505200"/>
          <a:ext cx="1676400" cy="479425"/>
        </p:xfrm>
        <a:graphic>
          <a:graphicData uri="http://schemas.openxmlformats.org/presentationml/2006/ole">
            <mc:AlternateContent xmlns:mc="http://schemas.openxmlformats.org/markup-compatibility/2006">
              <mc:Choice xmlns:v="urn:schemas-microsoft-com:vml" Requires="v">
                <p:oleObj spid="_x0000_s21548" name="Equation" r:id="rId7" imgW="22734360" imgH="6489720" progId="Equation.3">
                  <p:embed/>
                </p:oleObj>
              </mc:Choice>
              <mc:Fallback>
                <p:oleObj name="Equation" r:id="rId7" imgW="22734360" imgH="6489720" progId="Equation.3">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3505200"/>
                        <a:ext cx="167640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92" name="Object 132"/>
          <p:cNvGraphicFramePr>
            <a:graphicFrameLocks noChangeAspect="1"/>
          </p:cNvGraphicFramePr>
          <p:nvPr/>
        </p:nvGraphicFramePr>
        <p:xfrm>
          <a:off x="3276600" y="3429000"/>
          <a:ext cx="2667000" cy="533400"/>
        </p:xfrm>
        <a:graphic>
          <a:graphicData uri="http://schemas.openxmlformats.org/presentationml/2006/ole">
            <mc:AlternateContent xmlns:mc="http://schemas.openxmlformats.org/markup-compatibility/2006">
              <mc:Choice xmlns:v="urn:schemas-microsoft-com:vml" Requires="v">
                <p:oleObj spid="_x0000_s21549" name="Equation" r:id="rId9" imgW="34514280" imgH="6896160" progId="Equation.3">
                  <p:embed/>
                </p:oleObj>
              </mc:Choice>
              <mc:Fallback>
                <p:oleObj name="Equation" r:id="rId9" imgW="34514280" imgH="6896160" progId="Equation.3">
                  <p:embed/>
                  <p:pic>
                    <p:nvPicPr>
                      <p:cNvPr id="0"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3429000"/>
                        <a:ext cx="2667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93" name="Text Box 133"/>
          <p:cNvSpPr txBox="1">
            <a:spLocks noChangeArrowheads="1"/>
          </p:cNvSpPr>
          <p:nvPr/>
        </p:nvSpPr>
        <p:spPr bwMode="auto">
          <a:xfrm>
            <a:off x="838200" y="4267200"/>
            <a:ext cx="2971800" cy="519113"/>
          </a:xfrm>
          <a:prstGeom prst="rect">
            <a:avLst/>
          </a:prstGeom>
          <a:noFill/>
          <a:ln w="9525">
            <a:noFill/>
            <a:miter lim="800000"/>
            <a:headEnd/>
            <a:tailEnd/>
          </a:ln>
        </p:spPr>
        <p:txBody>
          <a:bodyPr>
            <a:spAutoFit/>
          </a:bodyPr>
          <a:lstStyle/>
          <a:p>
            <a:pPr>
              <a:spcBef>
                <a:spcPct val="50000"/>
              </a:spcBef>
            </a:pPr>
            <a:r>
              <a:rPr lang="zh-CN" altLang="en-US"/>
              <a:t>所以原级数发散 </a:t>
            </a:r>
            <a:r>
              <a:rPr lang="en-US" altLang="zh-CN"/>
              <a:t>.</a:t>
            </a:r>
          </a:p>
        </p:txBody>
      </p:sp>
      <p:graphicFrame>
        <p:nvGraphicFramePr>
          <p:cNvPr id="15506" name="Object 34"/>
          <p:cNvGraphicFramePr>
            <a:graphicFrameLocks noChangeAspect="1"/>
          </p:cNvGraphicFramePr>
          <p:nvPr/>
        </p:nvGraphicFramePr>
        <p:xfrm>
          <a:off x="2384425" y="200025"/>
          <a:ext cx="1830388" cy="1074738"/>
        </p:xfrm>
        <a:graphic>
          <a:graphicData uri="http://schemas.openxmlformats.org/presentationml/2006/ole">
            <mc:AlternateContent xmlns:mc="http://schemas.openxmlformats.org/markup-compatibility/2006">
              <mc:Choice xmlns:v="urn:schemas-microsoft-com:vml" Requires="v">
                <p:oleObj spid="_x0000_s21550" name="公式" r:id="rId11" imgW="736600" imgH="431800" progId="Equation.3">
                  <p:embed/>
                </p:oleObj>
              </mc:Choice>
              <mc:Fallback>
                <p:oleObj name="公式" r:id="rId11" imgW="736600" imgH="431800" progId="Equation.3">
                  <p:embed/>
                  <p:pic>
                    <p:nvPicPr>
                      <p:cNvPr id="0" name="Picture 16"/>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2384425" y="200025"/>
                        <a:ext cx="1830388"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488"/>
                                        </p:tgtEl>
                                        <p:attrNameLst>
                                          <p:attrName>style.visibility</p:attrName>
                                        </p:attrNameLst>
                                      </p:cBhvr>
                                      <p:to>
                                        <p:strVal val="visible"/>
                                      </p:to>
                                    </p:set>
                                    <p:animEffect transition="in" filter="wipe(left)">
                                      <p:cBhvr>
                                        <p:cTn id="7" dur="500"/>
                                        <p:tgtEl>
                                          <p:spTgt spid="154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489"/>
                                        </p:tgtEl>
                                        <p:attrNameLst>
                                          <p:attrName>style.visibility</p:attrName>
                                        </p:attrNameLst>
                                      </p:cBhvr>
                                      <p:to>
                                        <p:strVal val="visible"/>
                                      </p:to>
                                    </p:set>
                                    <p:animEffect transition="in" filter="wipe(left)">
                                      <p:cBhvr>
                                        <p:cTn id="12" dur="500"/>
                                        <p:tgtEl>
                                          <p:spTgt spid="154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490"/>
                                        </p:tgtEl>
                                        <p:attrNameLst>
                                          <p:attrName>style.visibility</p:attrName>
                                        </p:attrNameLst>
                                      </p:cBhvr>
                                      <p:to>
                                        <p:strVal val="visible"/>
                                      </p:to>
                                    </p:set>
                                    <p:animEffect transition="in" filter="wipe(left)">
                                      <p:cBhvr>
                                        <p:cTn id="17" dur="500"/>
                                        <p:tgtEl>
                                          <p:spTgt spid="154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491"/>
                                        </p:tgtEl>
                                        <p:attrNameLst>
                                          <p:attrName>style.visibility</p:attrName>
                                        </p:attrNameLst>
                                      </p:cBhvr>
                                      <p:to>
                                        <p:strVal val="visible"/>
                                      </p:to>
                                    </p:set>
                                    <p:animEffect transition="in" filter="wipe(left)">
                                      <p:cBhvr>
                                        <p:cTn id="22" dur="500"/>
                                        <p:tgtEl>
                                          <p:spTgt spid="154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492"/>
                                        </p:tgtEl>
                                        <p:attrNameLst>
                                          <p:attrName>style.visibility</p:attrName>
                                        </p:attrNameLst>
                                      </p:cBhvr>
                                      <p:to>
                                        <p:strVal val="visible"/>
                                      </p:to>
                                    </p:set>
                                    <p:animEffect transition="in" filter="wipe(left)">
                                      <p:cBhvr>
                                        <p:cTn id="27" dur="500"/>
                                        <p:tgtEl>
                                          <p:spTgt spid="1549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493"/>
                                        </p:tgtEl>
                                        <p:attrNameLst>
                                          <p:attrName>style.visibility</p:attrName>
                                        </p:attrNameLst>
                                      </p:cBhvr>
                                      <p:to>
                                        <p:strVal val="visible"/>
                                      </p:to>
                                    </p:set>
                                    <p:animEffect transition="in" filter="wipe(left)">
                                      <p:cBhvr>
                                        <p:cTn id="32" dur="500"/>
                                        <p:tgtEl>
                                          <p:spTgt spid="15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88" grpId="0" autoUpdateAnimBg="0"/>
      <p:bldP spid="1549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2530" name="Object 2"/>
          <p:cNvGraphicFramePr>
            <a:graphicFrameLocks noChangeAspect="1"/>
          </p:cNvGraphicFramePr>
          <p:nvPr/>
        </p:nvGraphicFramePr>
        <p:xfrm>
          <a:off x="1066800" y="304800"/>
          <a:ext cx="6553200" cy="957263"/>
        </p:xfrm>
        <a:graphic>
          <a:graphicData uri="http://schemas.openxmlformats.org/presentationml/2006/ole">
            <mc:AlternateContent xmlns:mc="http://schemas.openxmlformats.org/markup-compatibility/2006">
              <mc:Choice xmlns:v="urn:schemas-microsoft-com:vml" Requires="v">
                <p:oleObj spid="_x0000_s22586" name="Equation" r:id="rId3" imgW="2870200" imgH="419100" progId="Equation.3">
                  <p:embed/>
                </p:oleObj>
              </mc:Choice>
              <mc:Fallback>
                <p:oleObj name="Equation" r:id="rId3" imgW="2870200" imgH="419100" progId="Equation.3">
                  <p:embed/>
                  <p:pic>
                    <p:nvPicPr>
                      <p:cNvPr id="0" name="Picture 16"/>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066800" y="304800"/>
                        <a:ext cx="6553200" cy="957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71" name="Object 3"/>
          <p:cNvGraphicFramePr>
            <a:graphicFrameLocks noChangeAspect="1"/>
          </p:cNvGraphicFramePr>
          <p:nvPr/>
        </p:nvGraphicFramePr>
        <p:xfrm>
          <a:off x="1219200" y="1317625"/>
          <a:ext cx="3352800" cy="971550"/>
        </p:xfrm>
        <a:graphic>
          <a:graphicData uri="http://schemas.openxmlformats.org/presentationml/2006/ole">
            <mc:AlternateContent xmlns:mc="http://schemas.openxmlformats.org/markup-compatibility/2006">
              <mc:Choice xmlns:v="urn:schemas-microsoft-com:vml" Requires="v">
                <p:oleObj spid="_x0000_s22587" name="Equation" r:id="rId5" imgW="1447800" imgH="419100" progId="Equation.3">
                  <p:embed/>
                </p:oleObj>
              </mc:Choice>
              <mc:Fallback>
                <p:oleObj name="Equation" r:id="rId5" imgW="1447800" imgH="419100" progId="Equation.3">
                  <p:embed/>
                  <p:pic>
                    <p:nvPicPr>
                      <p:cNvPr id="0" name="Picture 17"/>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219200" y="1317625"/>
                        <a:ext cx="3352800"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72" name="Object 4"/>
          <p:cNvGraphicFramePr>
            <a:graphicFrameLocks noChangeAspect="1"/>
          </p:cNvGraphicFramePr>
          <p:nvPr/>
        </p:nvGraphicFramePr>
        <p:xfrm>
          <a:off x="1066800" y="2895600"/>
          <a:ext cx="2667000" cy="946150"/>
        </p:xfrm>
        <a:graphic>
          <a:graphicData uri="http://schemas.openxmlformats.org/presentationml/2006/ole">
            <mc:AlternateContent xmlns:mc="http://schemas.openxmlformats.org/markup-compatibility/2006">
              <mc:Choice xmlns:v="urn:schemas-microsoft-com:vml" Requires="v">
                <p:oleObj spid="_x0000_s22588" name="Equation" r:id="rId7" imgW="1180588" imgH="418918" progId="Equation.3">
                  <p:embed/>
                </p:oleObj>
              </mc:Choice>
              <mc:Fallback>
                <p:oleObj name="Equation" r:id="rId7" imgW="1180588" imgH="418918" progId="Equation.3">
                  <p:embed/>
                  <p:pic>
                    <p:nvPicPr>
                      <p:cNvPr id="0" name="Picture 18"/>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1066800" y="2895600"/>
                        <a:ext cx="2667000"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75" name="Object 7"/>
          <p:cNvGraphicFramePr>
            <a:graphicFrameLocks noChangeAspect="1"/>
          </p:cNvGraphicFramePr>
          <p:nvPr/>
        </p:nvGraphicFramePr>
        <p:xfrm>
          <a:off x="2362200" y="2286000"/>
          <a:ext cx="5327650" cy="554038"/>
        </p:xfrm>
        <a:graphic>
          <a:graphicData uri="http://schemas.openxmlformats.org/presentationml/2006/ole">
            <mc:AlternateContent xmlns:mc="http://schemas.openxmlformats.org/markup-compatibility/2006">
              <mc:Choice xmlns:v="urn:schemas-microsoft-com:vml" Requires="v">
                <p:oleObj spid="_x0000_s22589" name="Equation" r:id="rId9" imgW="2197100" imgH="228600" progId="Equation.3">
                  <p:embed/>
                </p:oleObj>
              </mc:Choice>
              <mc:Fallback>
                <p:oleObj name="Equation" r:id="rId9" imgW="2197100" imgH="228600" progId="Equation.3">
                  <p:embed/>
                  <p:pic>
                    <p:nvPicPr>
                      <p:cNvPr id="0" name="Picture 19"/>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2362200" y="2286000"/>
                        <a:ext cx="5327650"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6" name="Text Box 8"/>
          <p:cNvSpPr txBox="1">
            <a:spLocks noChangeArrowheads="1"/>
          </p:cNvSpPr>
          <p:nvPr/>
        </p:nvSpPr>
        <p:spPr bwMode="auto">
          <a:xfrm>
            <a:off x="381000" y="1371600"/>
            <a:ext cx="936625" cy="519113"/>
          </a:xfrm>
          <a:prstGeom prst="rect">
            <a:avLst/>
          </a:prstGeom>
          <a:noFill/>
          <a:ln w="9525">
            <a:noFill/>
            <a:miter lim="800000"/>
            <a:headEnd/>
            <a:tailEnd/>
          </a:ln>
        </p:spPr>
        <p:txBody>
          <a:bodyPr>
            <a:spAutoFit/>
          </a:bodyPr>
          <a:lstStyle/>
          <a:p>
            <a:pPr>
              <a:spcBef>
                <a:spcPct val="50000"/>
              </a:spcBef>
            </a:pPr>
            <a:r>
              <a:rPr lang="zh-CN" altLang="en-US"/>
              <a:t>解：</a:t>
            </a:r>
          </a:p>
        </p:txBody>
      </p:sp>
      <p:graphicFrame>
        <p:nvGraphicFramePr>
          <p:cNvPr id="83977" name="Object 9"/>
          <p:cNvGraphicFramePr>
            <a:graphicFrameLocks noChangeAspect="1"/>
          </p:cNvGraphicFramePr>
          <p:nvPr/>
        </p:nvGraphicFramePr>
        <p:xfrm>
          <a:off x="3886200" y="3124200"/>
          <a:ext cx="3225800" cy="563563"/>
        </p:xfrm>
        <a:graphic>
          <a:graphicData uri="http://schemas.openxmlformats.org/presentationml/2006/ole">
            <mc:AlternateContent xmlns:mc="http://schemas.openxmlformats.org/markup-compatibility/2006">
              <mc:Choice xmlns:v="urn:schemas-microsoft-com:vml" Requires="v">
                <p:oleObj spid="_x0000_s22590" name="Equation" r:id="rId11" imgW="1308100" imgH="228600" progId="Equation.3">
                  <p:embed/>
                </p:oleObj>
              </mc:Choice>
              <mc:Fallback>
                <p:oleObj name="Equation" r:id="rId11" imgW="1308100" imgH="228600" progId="Equation.3">
                  <p:embed/>
                  <p:pic>
                    <p:nvPicPr>
                      <p:cNvPr id="0" name="Picture 20"/>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3886200" y="3124200"/>
                        <a:ext cx="3225800"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8" name="Rectangle 10"/>
          <p:cNvSpPr>
            <a:spLocks noGrp="1" noChangeArrowheads="1"/>
          </p:cNvSpPr>
          <p:nvPr>
            <p:ph type="ctrTitle"/>
          </p:nvPr>
        </p:nvSpPr>
        <p:spPr>
          <a:xfrm>
            <a:off x="228600" y="457200"/>
            <a:ext cx="914400" cy="533400"/>
          </a:xfrm>
        </p:spPr>
        <p:txBody>
          <a:bodyPr/>
          <a:lstStyle/>
          <a:p>
            <a:pPr eaLnBrk="1" hangingPunct="1"/>
            <a:r>
              <a:rPr lang="en-US" altLang="zh-CN" sz="2800" b="1" smtClean="0"/>
              <a:t>5.</a:t>
            </a:r>
          </a:p>
        </p:txBody>
      </p:sp>
      <p:sp>
        <p:nvSpPr>
          <p:cNvPr id="83979" name="Text Box 11"/>
          <p:cNvSpPr txBox="1">
            <a:spLocks noChangeArrowheads="1"/>
          </p:cNvSpPr>
          <p:nvPr/>
        </p:nvSpPr>
        <p:spPr bwMode="auto">
          <a:xfrm>
            <a:off x="1066800" y="4953000"/>
            <a:ext cx="1843088" cy="519113"/>
          </a:xfrm>
          <a:prstGeom prst="rect">
            <a:avLst/>
          </a:prstGeom>
          <a:noFill/>
          <a:ln w="9525">
            <a:noFill/>
            <a:miter lim="800000"/>
            <a:headEnd/>
            <a:tailEnd/>
          </a:ln>
        </p:spPr>
        <p:txBody>
          <a:bodyPr wrap="none">
            <a:spAutoFit/>
          </a:bodyPr>
          <a:lstStyle/>
          <a:p>
            <a:r>
              <a:rPr lang="en-US" altLang="zh-CN"/>
              <a:t>(2) </a:t>
            </a:r>
            <a:r>
              <a:rPr lang="en-US" altLang="zh-CN">
                <a:sym typeface="Symbol" pitchFamily="18" charset="2"/>
              </a:rPr>
              <a:t>+ </a:t>
            </a:r>
            <a:r>
              <a:rPr lang="en-US" altLang="zh-CN"/>
              <a:t>(3) </a:t>
            </a:r>
            <a:r>
              <a:rPr lang="zh-CN" altLang="en-US"/>
              <a:t>得</a:t>
            </a:r>
          </a:p>
        </p:txBody>
      </p:sp>
      <p:sp>
        <p:nvSpPr>
          <p:cNvPr id="83980" name="Text Box 12"/>
          <p:cNvSpPr txBox="1">
            <a:spLocks noChangeArrowheads="1"/>
          </p:cNvSpPr>
          <p:nvPr/>
        </p:nvSpPr>
        <p:spPr bwMode="auto">
          <a:xfrm>
            <a:off x="7848600" y="2209800"/>
            <a:ext cx="600075" cy="519113"/>
          </a:xfrm>
          <a:prstGeom prst="rect">
            <a:avLst/>
          </a:prstGeom>
          <a:noFill/>
          <a:ln w="9525">
            <a:noFill/>
            <a:miter lim="800000"/>
            <a:headEnd/>
            <a:tailEnd/>
          </a:ln>
        </p:spPr>
        <p:txBody>
          <a:bodyPr wrap="none">
            <a:spAutoFit/>
          </a:bodyPr>
          <a:lstStyle/>
          <a:p>
            <a:r>
              <a:rPr lang="en-US" altLang="zh-CN"/>
              <a:t>(1)</a:t>
            </a:r>
          </a:p>
        </p:txBody>
      </p:sp>
      <p:sp>
        <p:nvSpPr>
          <p:cNvPr id="83981" name="Text Box 13"/>
          <p:cNvSpPr txBox="1">
            <a:spLocks noChangeArrowheads="1"/>
          </p:cNvSpPr>
          <p:nvPr/>
        </p:nvSpPr>
        <p:spPr bwMode="auto">
          <a:xfrm>
            <a:off x="7848600" y="3048000"/>
            <a:ext cx="600075" cy="519113"/>
          </a:xfrm>
          <a:prstGeom prst="rect">
            <a:avLst/>
          </a:prstGeom>
          <a:noFill/>
          <a:ln w="9525">
            <a:noFill/>
            <a:miter lim="800000"/>
            <a:headEnd/>
            <a:tailEnd/>
          </a:ln>
        </p:spPr>
        <p:txBody>
          <a:bodyPr wrap="none">
            <a:spAutoFit/>
          </a:bodyPr>
          <a:lstStyle/>
          <a:p>
            <a:r>
              <a:rPr lang="en-US" altLang="zh-CN"/>
              <a:t>(2)</a:t>
            </a:r>
          </a:p>
        </p:txBody>
      </p:sp>
      <p:graphicFrame>
        <p:nvGraphicFramePr>
          <p:cNvPr id="83982" name="Object 14"/>
          <p:cNvGraphicFramePr>
            <a:graphicFrameLocks noChangeAspect="1"/>
          </p:cNvGraphicFramePr>
          <p:nvPr/>
        </p:nvGraphicFramePr>
        <p:xfrm>
          <a:off x="3962400" y="3962400"/>
          <a:ext cx="3203575" cy="554038"/>
        </p:xfrm>
        <a:graphic>
          <a:graphicData uri="http://schemas.openxmlformats.org/presentationml/2006/ole">
            <mc:AlternateContent xmlns:mc="http://schemas.openxmlformats.org/markup-compatibility/2006">
              <mc:Choice xmlns:v="urn:schemas-microsoft-com:vml" Requires="v">
                <p:oleObj spid="_x0000_s22591" name="Equation" r:id="rId13" imgW="1320800" imgH="228600" progId="Equation.3">
                  <p:embed/>
                </p:oleObj>
              </mc:Choice>
              <mc:Fallback>
                <p:oleObj name="Equation" r:id="rId13" imgW="1320800" imgH="228600" progId="Equation.3">
                  <p:embed/>
                  <p:pic>
                    <p:nvPicPr>
                      <p:cNvPr id="0" name="Picture 21"/>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3962400" y="3962400"/>
                        <a:ext cx="3203575"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83" name="Text Box 15"/>
          <p:cNvSpPr txBox="1">
            <a:spLocks noChangeArrowheads="1"/>
          </p:cNvSpPr>
          <p:nvPr/>
        </p:nvSpPr>
        <p:spPr bwMode="auto">
          <a:xfrm>
            <a:off x="7848600" y="3886200"/>
            <a:ext cx="600075" cy="519113"/>
          </a:xfrm>
          <a:prstGeom prst="rect">
            <a:avLst/>
          </a:prstGeom>
          <a:noFill/>
          <a:ln w="9525">
            <a:noFill/>
            <a:miter lim="800000"/>
            <a:headEnd/>
            <a:tailEnd/>
          </a:ln>
        </p:spPr>
        <p:txBody>
          <a:bodyPr wrap="none">
            <a:spAutoFit/>
          </a:bodyPr>
          <a:lstStyle/>
          <a:p>
            <a:r>
              <a:rPr lang="en-US" altLang="zh-CN"/>
              <a:t>(3)</a:t>
            </a:r>
          </a:p>
        </p:txBody>
      </p:sp>
      <p:sp>
        <p:nvSpPr>
          <p:cNvPr id="83984" name="Text Box 16"/>
          <p:cNvSpPr txBox="1">
            <a:spLocks noChangeArrowheads="1"/>
          </p:cNvSpPr>
          <p:nvPr/>
        </p:nvSpPr>
        <p:spPr bwMode="auto">
          <a:xfrm>
            <a:off x="685800" y="3962400"/>
            <a:ext cx="2638425" cy="519113"/>
          </a:xfrm>
          <a:prstGeom prst="rect">
            <a:avLst/>
          </a:prstGeom>
          <a:noFill/>
          <a:ln w="9525">
            <a:noFill/>
            <a:miter lim="800000"/>
            <a:headEnd/>
            <a:tailEnd/>
          </a:ln>
        </p:spPr>
        <p:txBody>
          <a:bodyPr wrap="none">
            <a:spAutoFit/>
          </a:bodyPr>
          <a:lstStyle/>
          <a:p>
            <a:r>
              <a:rPr lang="zh-CN" altLang="en-US"/>
              <a:t>故由 </a:t>
            </a:r>
            <a:r>
              <a:rPr lang="en-US" altLang="zh-CN"/>
              <a:t>(2) </a:t>
            </a:r>
            <a:r>
              <a:rPr lang="en-US" altLang="zh-CN">
                <a:sym typeface="Symbol" pitchFamily="18" charset="2"/>
              </a:rPr>
              <a:t> </a:t>
            </a:r>
            <a:r>
              <a:rPr lang="en-US" altLang="zh-CN"/>
              <a:t>(1) </a:t>
            </a:r>
            <a:r>
              <a:rPr lang="zh-CN" altLang="en-US"/>
              <a:t>得</a:t>
            </a:r>
          </a:p>
        </p:txBody>
      </p:sp>
      <p:graphicFrame>
        <p:nvGraphicFramePr>
          <p:cNvPr id="83986" name="Object 18"/>
          <p:cNvGraphicFramePr>
            <a:graphicFrameLocks noChangeAspect="1"/>
          </p:cNvGraphicFramePr>
          <p:nvPr/>
        </p:nvGraphicFramePr>
        <p:xfrm>
          <a:off x="3124200" y="4724400"/>
          <a:ext cx="2528888" cy="971550"/>
        </p:xfrm>
        <a:graphic>
          <a:graphicData uri="http://schemas.openxmlformats.org/presentationml/2006/ole">
            <mc:AlternateContent xmlns:mc="http://schemas.openxmlformats.org/markup-compatibility/2006">
              <mc:Choice xmlns:v="urn:schemas-microsoft-com:vml" Requires="v">
                <p:oleObj spid="_x0000_s22592" name="Equation" r:id="rId15" imgW="1091726" imgH="418918" progId="Equation.3">
                  <p:embed/>
                </p:oleObj>
              </mc:Choice>
              <mc:Fallback>
                <p:oleObj name="Equation" r:id="rId15" imgW="1091726" imgH="418918" progId="Equation.3">
                  <p:embed/>
                  <p:pic>
                    <p:nvPicPr>
                      <p:cNvPr id="0" name="Picture 22"/>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3124200" y="4724400"/>
                        <a:ext cx="2528888"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6"/>
                                        </p:tgtEl>
                                        <p:attrNameLst>
                                          <p:attrName>style.visibility</p:attrName>
                                        </p:attrNameLst>
                                      </p:cBhvr>
                                      <p:to>
                                        <p:strVal val="visible"/>
                                      </p:to>
                                    </p:set>
                                    <p:animEffect transition="in" filter="wipe(left)">
                                      <p:cBhvr>
                                        <p:cTn id="7" dur="500"/>
                                        <p:tgtEl>
                                          <p:spTgt spid="839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3971"/>
                                        </p:tgtEl>
                                        <p:attrNameLst>
                                          <p:attrName>style.visibility</p:attrName>
                                        </p:attrNameLst>
                                      </p:cBhvr>
                                      <p:to>
                                        <p:strVal val="visible"/>
                                      </p:to>
                                    </p:set>
                                    <p:animEffect transition="in" filter="wipe(left)">
                                      <p:cBhvr>
                                        <p:cTn id="12" dur="500"/>
                                        <p:tgtEl>
                                          <p:spTgt spid="839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3975"/>
                                        </p:tgtEl>
                                        <p:attrNameLst>
                                          <p:attrName>style.visibility</p:attrName>
                                        </p:attrNameLst>
                                      </p:cBhvr>
                                      <p:to>
                                        <p:strVal val="visible"/>
                                      </p:to>
                                    </p:set>
                                    <p:animEffect transition="in" filter="wipe(left)">
                                      <p:cBhvr>
                                        <p:cTn id="17" dur="500"/>
                                        <p:tgtEl>
                                          <p:spTgt spid="839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3972"/>
                                        </p:tgtEl>
                                        <p:attrNameLst>
                                          <p:attrName>style.visibility</p:attrName>
                                        </p:attrNameLst>
                                      </p:cBhvr>
                                      <p:to>
                                        <p:strVal val="visible"/>
                                      </p:to>
                                    </p:set>
                                    <p:animEffect transition="in" filter="wipe(left)">
                                      <p:cBhvr>
                                        <p:cTn id="22" dur="500"/>
                                        <p:tgtEl>
                                          <p:spTgt spid="839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3977"/>
                                        </p:tgtEl>
                                        <p:attrNameLst>
                                          <p:attrName>style.visibility</p:attrName>
                                        </p:attrNameLst>
                                      </p:cBhvr>
                                      <p:to>
                                        <p:strVal val="visible"/>
                                      </p:to>
                                    </p:set>
                                    <p:animEffect transition="in" filter="wipe(left)">
                                      <p:cBhvr>
                                        <p:cTn id="27" dur="500"/>
                                        <p:tgtEl>
                                          <p:spTgt spid="839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3980"/>
                                        </p:tgtEl>
                                        <p:attrNameLst>
                                          <p:attrName>style.visibility</p:attrName>
                                        </p:attrNameLst>
                                      </p:cBhvr>
                                      <p:to>
                                        <p:strVal val="visible"/>
                                      </p:to>
                                    </p:set>
                                    <p:animEffect transition="in" filter="wipe(left)">
                                      <p:cBhvr>
                                        <p:cTn id="32" dur="500"/>
                                        <p:tgtEl>
                                          <p:spTgt spid="8398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3981"/>
                                        </p:tgtEl>
                                        <p:attrNameLst>
                                          <p:attrName>style.visibility</p:attrName>
                                        </p:attrNameLst>
                                      </p:cBhvr>
                                      <p:to>
                                        <p:strVal val="visible"/>
                                      </p:to>
                                    </p:set>
                                    <p:animEffect transition="in" filter="wipe(left)">
                                      <p:cBhvr>
                                        <p:cTn id="37" dur="500"/>
                                        <p:tgtEl>
                                          <p:spTgt spid="8398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3984"/>
                                        </p:tgtEl>
                                        <p:attrNameLst>
                                          <p:attrName>style.visibility</p:attrName>
                                        </p:attrNameLst>
                                      </p:cBhvr>
                                      <p:to>
                                        <p:strVal val="visible"/>
                                      </p:to>
                                    </p:set>
                                    <p:animEffect transition="in" filter="wipe(left)">
                                      <p:cBhvr>
                                        <p:cTn id="42" dur="500"/>
                                        <p:tgtEl>
                                          <p:spTgt spid="8398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3982"/>
                                        </p:tgtEl>
                                        <p:attrNameLst>
                                          <p:attrName>style.visibility</p:attrName>
                                        </p:attrNameLst>
                                      </p:cBhvr>
                                      <p:to>
                                        <p:strVal val="visible"/>
                                      </p:to>
                                    </p:set>
                                    <p:animEffect transition="in" filter="wipe(left)">
                                      <p:cBhvr>
                                        <p:cTn id="47" dur="500"/>
                                        <p:tgtEl>
                                          <p:spTgt spid="8398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3983"/>
                                        </p:tgtEl>
                                        <p:attrNameLst>
                                          <p:attrName>style.visibility</p:attrName>
                                        </p:attrNameLst>
                                      </p:cBhvr>
                                      <p:to>
                                        <p:strVal val="visible"/>
                                      </p:to>
                                    </p:set>
                                    <p:animEffect transition="in" filter="wipe(left)">
                                      <p:cBhvr>
                                        <p:cTn id="52" dur="500"/>
                                        <p:tgtEl>
                                          <p:spTgt spid="8398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3979"/>
                                        </p:tgtEl>
                                        <p:attrNameLst>
                                          <p:attrName>style.visibility</p:attrName>
                                        </p:attrNameLst>
                                      </p:cBhvr>
                                      <p:to>
                                        <p:strVal val="visible"/>
                                      </p:to>
                                    </p:set>
                                    <p:animEffect transition="in" filter="wipe(left)">
                                      <p:cBhvr>
                                        <p:cTn id="57" dur="500"/>
                                        <p:tgtEl>
                                          <p:spTgt spid="8397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83986"/>
                                        </p:tgtEl>
                                        <p:attrNameLst>
                                          <p:attrName>style.visibility</p:attrName>
                                        </p:attrNameLst>
                                      </p:cBhvr>
                                      <p:to>
                                        <p:strVal val="visible"/>
                                      </p:to>
                                    </p:set>
                                    <p:animEffect transition="in" filter="wipe(left)">
                                      <p:cBhvr>
                                        <p:cTn id="62" dur="500"/>
                                        <p:tgtEl>
                                          <p:spTgt spid="83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6" grpId="0" autoUpdateAnimBg="0"/>
      <p:bldP spid="83979" grpId="0" autoUpdateAnimBg="0"/>
      <p:bldP spid="83980" grpId="0" autoUpdateAnimBg="0"/>
      <p:bldP spid="83981" grpId="0" autoUpdateAnimBg="0"/>
      <p:bldP spid="83983" grpId="0" autoUpdateAnimBg="0"/>
      <p:bldP spid="8398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0"/>
          <p:cNvGraphicFramePr>
            <a:graphicFrameLocks noChangeAspect="1"/>
          </p:cNvGraphicFramePr>
          <p:nvPr/>
        </p:nvGraphicFramePr>
        <p:xfrm>
          <a:off x="609600" y="1371600"/>
          <a:ext cx="2209800" cy="1042988"/>
        </p:xfrm>
        <a:graphic>
          <a:graphicData uri="http://schemas.openxmlformats.org/presentationml/2006/ole">
            <mc:AlternateContent xmlns:mc="http://schemas.openxmlformats.org/markup-compatibility/2006">
              <mc:Choice xmlns:v="urn:schemas-microsoft-com:vml" Requires="v">
                <p:oleObj spid="_x0000_s23578" name="Equation" r:id="rId3" imgW="914400" imgH="431800" progId="Equation.3">
                  <p:embed/>
                </p:oleObj>
              </mc:Choice>
              <mc:Fallback>
                <p:oleObj name="Equation" r:id="rId3" imgW="914400" imgH="431800" progId="Equation.3">
                  <p:embed/>
                  <p:pic>
                    <p:nvPicPr>
                      <p:cNvPr id="0" name="Picture 8"/>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609600" y="1371600"/>
                        <a:ext cx="2209800" cy="1042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1"/>
          <p:cNvGraphicFramePr>
            <a:graphicFrameLocks noChangeAspect="1"/>
          </p:cNvGraphicFramePr>
          <p:nvPr/>
        </p:nvGraphicFramePr>
        <p:xfrm>
          <a:off x="609600" y="3962400"/>
          <a:ext cx="4495800" cy="950913"/>
        </p:xfrm>
        <a:graphic>
          <a:graphicData uri="http://schemas.openxmlformats.org/presentationml/2006/ole">
            <mc:AlternateContent xmlns:mc="http://schemas.openxmlformats.org/markup-compatibility/2006">
              <mc:Choice xmlns:v="urn:schemas-microsoft-com:vml" Requires="v">
                <p:oleObj spid="_x0000_s23579" name="Equation" r:id="rId5" imgW="1981200" imgH="419100" progId="Equation.3">
                  <p:embed/>
                </p:oleObj>
              </mc:Choice>
              <mc:Fallback>
                <p:oleObj name="Equation" r:id="rId5" imgW="1981200" imgH="419100" progId="Equation.3">
                  <p:embed/>
                  <p:pic>
                    <p:nvPicPr>
                      <p:cNvPr id="0" name="Picture 9"/>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609600" y="3962400"/>
                        <a:ext cx="4495800"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6" name="Object 2"/>
          <p:cNvGraphicFramePr>
            <a:graphicFrameLocks noChangeAspect="1"/>
          </p:cNvGraphicFramePr>
          <p:nvPr/>
        </p:nvGraphicFramePr>
        <p:xfrm>
          <a:off x="609600" y="2514600"/>
          <a:ext cx="5943600" cy="1211263"/>
        </p:xfrm>
        <a:graphic>
          <a:graphicData uri="http://schemas.openxmlformats.org/presentationml/2006/ole">
            <mc:AlternateContent xmlns:mc="http://schemas.openxmlformats.org/markup-compatibility/2006">
              <mc:Choice xmlns:v="urn:schemas-microsoft-com:vml" Requires="v">
                <p:oleObj spid="_x0000_s23580" name="Equation" r:id="rId7" imgW="2616200" imgH="533400" progId="Equation.3">
                  <p:embed/>
                </p:oleObj>
              </mc:Choice>
              <mc:Fallback>
                <p:oleObj name="Equation" r:id="rId7" imgW="2616200" imgH="533400" progId="Equation.3">
                  <p:embed/>
                  <p:pic>
                    <p:nvPicPr>
                      <p:cNvPr id="0" name="Picture 10"/>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609600" y="2514600"/>
                        <a:ext cx="5943600" cy="1211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7" name="Rectangle 8"/>
          <p:cNvSpPr>
            <a:spLocks noGrp="1" noChangeArrowheads="1"/>
          </p:cNvSpPr>
          <p:nvPr>
            <p:ph type="title" idx="4294967295"/>
          </p:nvPr>
        </p:nvSpPr>
        <p:spPr>
          <a:xfrm>
            <a:off x="304800" y="609600"/>
            <a:ext cx="914400" cy="457200"/>
          </a:xfrm>
        </p:spPr>
        <p:txBody>
          <a:bodyPr/>
          <a:lstStyle/>
          <a:p>
            <a:pPr eaLnBrk="1" hangingPunct="1"/>
            <a:r>
              <a:rPr lang="en-US" altLang="zh-CN" sz="2800" b="1" smtClean="0"/>
              <a:t>6.</a:t>
            </a:r>
          </a:p>
        </p:txBody>
      </p:sp>
      <p:sp>
        <p:nvSpPr>
          <p:cNvPr id="23558" name="Text Box 9"/>
          <p:cNvSpPr txBox="1">
            <a:spLocks noChangeArrowheads="1"/>
          </p:cNvSpPr>
          <p:nvPr/>
        </p:nvSpPr>
        <p:spPr bwMode="auto">
          <a:xfrm>
            <a:off x="1066800" y="609600"/>
            <a:ext cx="7148513" cy="519113"/>
          </a:xfrm>
          <a:prstGeom prst="rect">
            <a:avLst/>
          </a:prstGeom>
          <a:noFill/>
          <a:ln w="9525">
            <a:noFill/>
            <a:miter lim="800000"/>
            <a:headEnd/>
            <a:tailEnd/>
          </a:ln>
        </p:spPr>
        <p:txBody>
          <a:bodyPr wrap="none">
            <a:spAutoFit/>
          </a:bodyPr>
          <a:lstStyle/>
          <a:p>
            <a:r>
              <a:rPr lang="zh-CN" altLang="en-US"/>
              <a:t>判断下列级数的敛散性， 若收敛则求出其和</a:t>
            </a:r>
            <a:r>
              <a:rPr lang="en-US" altLang="zh-CN"/>
              <a: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2" name="Object 2"/>
          <p:cNvGraphicFramePr>
            <a:graphicFrameLocks noChangeAspect="1"/>
          </p:cNvGraphicFramePr>
          <p:nvPr/>
        </p:nvGraphicFramePr>
        <p:xfrm>
          <a:off x="1143000" y="1676400"/>
          <a:ext cx="1993900" cy="952500"/>
        </p:xfrm>
        <a:graphic>
          <a:graphicData uri="http://schemas.openxmlformats.org/presentationml/2006/ole">
            <mc:AlternateContent xmlns:mc="http://schemas.openxmlformats.org/markup-compatibility/2006">
              <mc:Choice xmlns:v="urn:schemas-microsoft-com:vml" Requires="v">
                <p:oleObj spid="_x0000_s24642" name="Equation" r:id="rId3" imgW="1993900" imgH="952500" progId="Equation.3">
                  <p:embed/>
                </p:oleObj>
              </mc:Choice>
              <mc:Fallback>
                <p:oleObj name="Equation" r:id="rId3" imgW="1993900" imgH="952500" progId="Equation.3">
                  <p:embed/>
                  <p:pic>
                    <p:nvPicPr>
                      <p:cNvPr id="0" name="Picture 18"/>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143000" y="1676400"/>
                        <a:ext cx="19939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3" name="Object 3"/>
          <p:cNvGraphicFramePr>
            <a:graphicFrameLocks noChangeAspect="1"/>
          </p:cNvGraphicFramePr>
          <p:nvPr/>
        </p:nvGraphicFramePr>
        <p:xfrm>
          <a:off x="685800" y="3048000"/>
          <a:ext cx="8089900" cy="965200"/>
        </p:xfrm>
        <a:graphic>
          <a:graphicData uri="http://schemas.openxmlformats.org/presentationml/2006/ole">
            <mc:AlternateContent xmlns:mc="http://schemas.openxmlformats.org/markup-compatibility/2006">
              <mc:Choice xmlns:v="urn:schemas-microsoft-com:vml" Requires="v">
                <p:oleObj spid="_x0000_s24643" name="Equation" r:id="rId5" imgW="8089900" imgH="965200" progId="Equation.3">
                  <p:embed/>
                </p:oleObj>
              </mc:Choice>
              <mc:Fallback>
                <p:oleObj name="Equation" r:id="rId5" imgW="8089900" imgH="965200" progId="Equation.3">
                  <p:embed/>
                  <p:pic>
                    <p:nvPicPr>
                      <p:cNvPr id="0" name="Picture 19"/>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685800" y="3048000"/>
                        <a:ext cx="80899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4" name="Object 4"/>
          <p:cNvGraphicFramePr>
            <a:graphicFrameLocks noChangeAspect="1"/>
          </p:cNvGraphicFramePr>
          <p:nvPr/>
        </p:nvGraphicFramePr>
        <p:xfrm>
          <a:off x="690563" y="5257800"/>
          <a:ext cx="2790825" cy="714375"/>
        </p:xfrm>
        <a:graphic>
          <a:graphicData uri="http://schemas.openxmlformats.org/presentationml/2006/ole">
            <mc:AlternateContent xmlns:mc="http://schemas.openxmlformats.org/markup-compatibility/2006">
              <mc:Choice xmlns:v="urn:schemas-microsoft-com:vml" Requires="v">
                <p:oleObj spid="_x0000_s24644" name="Equation" r:id="rId7" imgW="1091726" imgH="279279" progId="Equation.3">
                  <p:embed/>
                </p:oleObj>
              </mc:Choice>
              <mc:Fallback>
                <p:oleObj name="Equation" r:id="rId7" imgW="1091726" imgH="279279" progId="Equation.3">
                  <p:embed/>
                  <p:pic>
                    <p:nvPicPr>
                      <p:cNvPr id="0" name="Picture 20"/>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690563" y="5257800"/>
                        <a:ext cx="27908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5" name="Object 5"/>
          <p:cNvGraphicFramePr>
            <a:graphicFrameLocks noChangeAspect="1"/>
          </p:cNvGraphicFramePr>
          <p:nvPr/>
        </p:nvGraphicFramePr>
        <p:xfrm>
          <a:off x="4038600" y="5029200"/>
          <a:ext cx="2667000" cy="1008063"/>
        </p:xfrm>
        <a:graphic>
          <a:graphicData uri="http://schemas.openxmlformats.org/presentationml/2006/ole">
            <mc:AlternateContent xmlns:mc="http://schemas.openxmlformats.org/markup-compatibility/2006">
              <mc:Choice xmlns:v="urn:schemas-microsoft-com:vml" Requires="v">
                <p:oleObj spid="_x0000_s24645" name="Equation" r:id="rId9" imgW="1143000" imgH="431800" progId="Equation.3">
                  <p:embed/>
                </p:oleObj>
              </mc:Choice>
              <mc:Fallback>
                <p:oleObj name="Equation" r:id="rId9" imgW="1143000" imgH="431800" progId="Equation.3">
                  <p:embed/>
                  <p:pic>
                    <p:nvPicPr>
                      <p:cNvPr id="0" name="Picture 21"/>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4038600" y="5029200"/>
                        <a:ext cx="2667000"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6" name="Object 6"/>
          <p:cNvGraphicFramePr>
            <a:graphicFrameLocks noChangeAspect="1"/>
          </p:cNvGraphicFramePr>
          <p:nvPr/>
        </p:nvGraphicFramePr>
        <p:xfrm>
          <a:off x="3276600" y="1676400"/>
          <a:ext cx="1943100" cy="952500"/>
        </p:xfrm>
        <a:graphic>
          <a:graphicData uri="http://schemas.openxmlformats.org/presentationml/2006/ole">
            <mc:AlternateContent xmlns:mc="http://schemas.openxmlformats.org/markup-compatibility/2006">
              <mc:Choice xmlns:v="urn:schemas-microsoft-com:vml" Requires="v">
                <p:oleObj spid="_x0000_s24646" name="Equation" r:id="rId11" imgW="62136000" imgH="30467160" progId="Equation.3">
                  <p:embed/>
                </p:oleObj>
              </mc:Choice>
              <mc:Fallback>
                <p:oleObj name="Equation" r:id="rId11" imgW="62136000" imgH="30467160" progId="Equation.3">
                  <p:embed/>
                  <p:pic>
                    <p:nvPicPr>
                      <p:cNvPr id="0" name="Picture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6600" y="1676400"/>
                        <a:ext cx="19431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7" name="Text Box 7"/>
          <p:cNvSpPr txBox="1">
            <a:spLocks noChangeArrowheads="1"/>
          </p:cNvSpPr>
          <p:nvPr/>
        </p:nvSpPr>
        <p:spPr bwMode="auto">
          <a:xfrm>
            <a:off x="304800" y="1600200"/>
            <a:ext cx="936625" cy="519113"/>
          </a:xfrm>
          <a:prstGeom prst="rect">
            <a:avLst/>
          </a:prstGeom>
          <a:noFill/>
          <a:ln w="9525">
            <a:noFill/>
            <a:miter lim="800000"/>
            <a:headEnd/>
            <a:tailEnd/>
          </a:ln>
        </p:spPr>
        <p:txBody>
          <a:bodyPr>
            <a:spAutoFit/>
          </a:bodyPr>
          <a:lstStyle/>
          <a:p>
            <a:pPr>
              <a:spcBef>
                <a:spcPct val="50000"/>
              </a:spcBef>
            </a:pPr>
            <a:r>
              <a:rPr lang="zh-CN" altLang="en-US"/>
              <a:t>解</a:t>
            </a:r>
            <a:r>
              <a:rPr lang="en-US" altLang="zh-CN"/>
              <a:t>:</a:t>
            </a:r>
          </a:p>
        </p:txBody>
      </p:sp>
      <p:graphicFrame>
        <p:nvGraphicFramePr>
          <p:cNvPr id="87048" name="Object 8"/>
          <p:cNvGraphicFramePr>
            <a:graphicFrameLocks noChangeAspect="1"/>
          </p:cNvGraphicFramePr>
          <p:nvPr/>
        </p:nvGraphicFramePr>
        <p:xfrm>
          <a:off x="5334000" y="1600200"/>
          <a:ext cx="2895600" cy="1082675"/>
        </p:xfrm>
        <a:graphic>
          <a:graphicData uri="http://schemas.openxmlformats.org/presentationml/2006/ole">
            <mc:AlternateContent xmlns:mc="http://schemas.openxmlformats.org/markup-compatibility/2006">
              <mc:Choice xmlns:v="urn:schemas-microsoft-com:vml" Requires="v">
                <p:oleObj spid="_x0000_s24647" name="Equation" r:id="rId13" imgW="1257300" imgH="469900" progId="Equation.3">
                  <p:embed/>
                </p:oleObj>
              </mc:Choice>
              <mc:Fallback>
                <p:oleObj name="Equation" r:id="rId13" imgW="1257300" imgH="469900" progId="Equation.3">
                  <p:embed/>
                  <p:pic>
                    <p:nvPicPr>
                      <p:cNvPr id="0" name="Picture 23"/>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5334000" y="1600200"/>
                        <a:ext cx="2895600"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9" name="Object 9"/>
          <p:cNvGraphicFramePr>
            <a:graphicFrameLocks noChangeAspect="1"/>
          </p:cNvGraphicFramePr>
          <p:nvPr/>
        </p:nvGraphicFramePr>
        <p:xfrm>
          <a:off x="1066800" y="3962400"/>
          <a:ext cx="1981200" cy="1004888"/>
        </p:xfrm>
        <a:graphic>
          <a:graphicData uri="http://schemas.openxmlformats.org/presentationml/2006/ole">
            <mc:AlternateContent xmlns:mc="http://schemas.openxmlformats.org/markup-compatibility/2006">
              <mc:Choice xmlns:v="urn:schemas-microsoft-com:vml" Requires="v">
                <p:oleObj spid="_x0000_s24648" name="Equation" r:id="rId15" imgW="850531" imgH="431613" progId="Equation.3">
                  <p:embed/>
                </p:oleObj>
              </mc:Choice>
              <mc:Fallback>
                <p:oleObj name="Equation" r:id="rId15" imgW="850531" imgH="431613" progId="Equation.3">
                  <p:embed/>
                  <p:pic>
                    <p:nvPicPr>
                      <p:cNvPr id="0" name="Picture 24"/>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1066800" y="3962400"/>
                        <a:ext cx="1981200" cy="100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5" name="Object 11"/>
          <p:cNvGraphicFramePr>
            <a:graphicFrameLocks noChangeAspect="1"/>
          </p:cNvGraphicFramePr>
          <p:nvPr/>
        </p:nvGraphicFramePr>
        <p:xfrm>
          <a:off x="1250950" y="152400"/>
          <a:ext cx="1687513" cy="1042988"/>
        </p:xfrm>
        <a:graphic>
          <a:graphicData uri="http://schemas.openxmlformats.org/presentationml/2006/ole">
            <mc:AlternateContent xmlns:mc="http://schemas.openxmlformats.org/markup-compatibility/2006">
              <mc:Choice xmlns:v="urn:schemas-microsoft-com:vml" Requires="v">
                <p:oleObj spid="_x0000_s24649" name="Equation" r:id="rId17" imgW="698197" imgH="431613" progId="Equation.3">
                  <p:embed/>
                </p:oleObj>
              </mc:Choice>
              <mc:Fallback>
                <p:oleObj name="Equation" r:id="rId17" imgW="698197" imgH="431613" progId="Equation.3">
                  <p:embed/>
                  <p:pic>
                    <p:nvPicPr>
                      <p:cNvPr id="0" name="Picture 25"/>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1250950" y="152400"/>
                        <a:ext cx="1687513" cy="1042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7" name="Line 12"/>
          <p:cNvSpPr>
            <a:spLocks noChangeShapeType="1"/>
          </p:cNvSpPr>
          <p:nvPr/>
        </p:nvSpPr>
        <p:spPr bwMode="auto">
          <a:xfrm>
            <a:off x="0" y="1295400"/>
            <a:ext cx="9144000" cy="0"/>
          </a:xfrm>
          <a:prstGeom prst="line">
            <a:avLst/>
          </a:prstGeom>
          <a:noFill/>
          <a:ln w="9525">
            <a:solidFill>
              <a:srgbClr val="00FFFF"/>
            </a:solidFill>
            <a:round/>
            <a:headEnd/>
            <a:tailEnd/>
          </a:ln>
        </p:spPr>
        <p:txBody>
          <a:bodyPr/>
          <a:lstStyle/>
          <a:p>
            <a:endParaRPr lang="zh-CN" altLang="en-US"/>
          </a:p>
        </p:txBody>
      </p:sp>
      <p:sp>
        <p:nvSpPr>
          <p:cNvPr id="24588" name="Rectangle 13"/>
          <p:cNvSpPr>
            <a:spLocks noGrp="1" noChangeArrowheads="1"/>
          </p:cNvSpPr>
          <p:nvPr>
            <p:ph type="title" idx="4294967295"/>
          </p:nvPr>
        </p:nvSpPr>
        <p:spPr>
          <a:xfrm>
            <a:off x="609600" y="381000"/>
            <a:ext cx="762000" cy="609600"/>
          </a:xfrm>
        </p:spPr>
        <p:txBody>
          <a:bodyPr/>
          <a:lstStyle/>
          <a:p>
            <a:pPr eaLnBrk="1" hangingPunct="1"/>
            <a:r>
              <a:rPr lang="en-US" altLang="zh-CN" sz="2800" b="1" smtClean="0">
                <a:solidFill>
                  <a:schemeClr val="tx1"/>
                </a:solidFill>
                <a:ea typeface="楷体_GB2312" pitchFamily="49" charset="-122"/>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7"/>
                                        </p:tgtEl>
                                        <p:attrNameLst>
                                          <p:attrName>style.visibility</p:attrName>
                                        </p:attrNameLst>
                                      </p:cBhvr>
                                      <p:to>
                                        <p:strVal val="visible"/>
                                      </p:to>
                                    </p:set>
                                    <p:animEffect transition="in" filter="wipe(left)">
                                      <p:cBhvr>
                                        <p:cTn id="7" dur="500"/>
                                        <p:tgtEl>
                                          <p:spTgt spid="870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7042"/>
                                        </p:tgtEl>
                                        <p:attrNameLst>
                                          <p:attrName>style.visibility</p:attrName>
                                        </p:attrNameLst>
                                      </p:cBhvr>
                                      <p:to>
                                        <p:strVal val="visible"/>
                                      </p:to>
                                    </p:set>
                                    <p:animEffect transition="in" filter="wipe(left)">
                                      <p:cBhvr>
                                        <p:cTn id="12" dur="500"/>
                                        <p:tgtEl>
                                          <p:spTgt spid="870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7046"/>
                                        </p:tgtEl>
                                        <p:attrNameLst>
                                          <p:attrName>style.visibility</p:attrName>
                                        </p:attrNameLst>
                                      </p:cBhvr>
                                      <p:to>
                                        <p:strVal val="visible"/>
                                      </p:to>
                                    </p:set>
                                    <p:animEffect transition="in" filter="wipe(left)">
                                      <p:cBhvr>
                                        <p:cTn id="17" dur="500"/>
                                        <p:tgtEl>
                                          <p:spTgt spid="870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7048"/>
                                        </p:tgtEl>
                                        <p:attrNameLst>
                                          <p:attrName>style.visibility</p:attrName>
                                        </p:attrNameLst>
                                      </p:cBhvr>
                                      <p:to>
                                        <p:strVal val="visible"/>
                                      </p:to>
                                    </p:set>
                                    <p:animEffect transition="in" filter="wipe(left)">
                                      <p:cBhvr>
                                        <p:cTn id="22" dur="500"/>
                                        <p:tgtEl>
                                          <p:spTgt spid="870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7043"/>
                                        </p:tgtEl>
                                        <p:attrNameLst>
                                          <p:attrName>style.visibility</p:attrName>
                                        </p:attrNameLst>
                                      </p:cBhvr>
                                      <p:to>
                                        <p:strVal val="visible"/>
                                      </p:to>
                                    </p:set>
                                    <p:animEffect transition="in" filter="wipe(left)">
                                      <p:cBhvr>
                                        <p:cTn id="27" dur="500"/>
                                        <p:tgtEl>
                                          <p:spTgt spid="8704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7049"/>
                                        </p:tgtEl>
                                        <p:attrNameLst>
                                          <p:attrName>style.visibility</p:attrName>
                                        </p:attrNameLst>
                                      </p:cBhvr>
                                      <p:to>
                                        <p:strVal val="visible"/>
                                      </p:to>
                                    </p:set>
                                    <p:animEffect transition="in" filter="wipe(left)">
                                      <p:cBhvr>
                                        <p:cTn id="32" dur="500"/>
                                        <p:tgtEl>
                                          <p:spTgt spid="870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7044"/>
                                        </p:tgtEl>
                                        <p:attrNameLst>
                                          <p:attrName>style.visibility</p:attrName>
                                        </p:attrNameLst>
                                      </p:cBhvr>
                                      <p:to>
                                        <p:strVal val="visible"/>
                                      </p:to>
                                    </p:set>
                                    <p:animEffect transition="in" filter="wipe(left)">
                                      <p:cBhvr>
                                        <p:cTn id="37" dur="500"/>
                                        <p:tgtEl>
                                          <p:spTgt spid="870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7045"/>
                                        </p:tgtEl>
                                        <p:attrNameLst>
                                          <p:attrName>style.visibility</p:attrName>
                                        </p:attrNameLst>
                                      </p:cBhvr>
                                      <p:to>
                                        <p:strVal val="visible"/>
                                      </p:to>
                                    </p:set>
                                    <p:animEffect transition="in" filter="wipe(left)">
                                      <p:cBhvr>
                                        <p:cTn id="42"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48" name="Object 0"/>
          <p:cNvGraphicFramePr>
            <a:graphicFrameLocks noChangeAspect="1"/>
          </p:cNvGraphicFramePr>
          <p:nvPr/>
        </p:nvGraphicFramePr>
        <p:xfrm>
          <a:off x="228600" y="1295400"/>
          <a:ext cx="5791200" cy="985838"/>
        </p:xfrm>
        <a:graphic>
          <a:graphicData uri="http://schemas.openxmlformats.org/presentationml/2006/ole">
            <mc:AlternateContent xmlns:mc="http://schemas.openxmlformats.org/markup-compatibility/2006">
              <mc:Choice xmlns:v="urn:schemas-microsoft-com:vml" Requires="v">
                <p:oleObj spid="_x0000_s25650" name="Equation" r:id="rId3" imgW="2260600" imgH="406400" progId="Equation.3">
                  <p:embed/>
                </p:oleObj>
              </mc:Choice>
              <mc:Fallback>
                <p:oleObj name="Equation" r:id="rId3" imgW="2260600" imgH="406400" progId="Equation.3">
                  <p:embed/>
                  <p:pic>
                    <p:nvPicPr>
                      <p:cNvPr id="0" name="Picture 14"/>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228600" y="1295400"/>
                        <a:ext cx="5791200" cy="985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49" name="Object 1"/>
          <p:cNvGraphicFramePr>
            <a:graphicFrameLocks noChangeAspect="1"/>
          </p:cNvGraphicFramePr>
          <p:nvPr/>
        </p:nvGraphicFramePr>
        <p:xfrm>
          <a:off x="381000" y="2438400"/>
          <a:ext cx="5918200" cy="1028700"/>
        </p:xfrm>
        <a:graphic>
          <a:graphicData uri="http://schemas.openxmlformats.org/presentationml/2006/ole">
            <mc:AlternateContent xmlns:mc="http://schemas.openxmlformats.org/markup-compatibility/2006">
              <mc:Choice xmlns:v="urn:schemas-microsoft-com:vml" Requires="v">
                <p:oleObj spid="_x0000_s25651" name="Equation" r:id="rId5" imgW="5918200" imgH="1028700" progId="Equation.3">
                  <p:embed/>
                </p:oleObj>
              </mc:Choice>
              <mc:Fallback>
                <p:oleObj name="Equation" r:id="rId5" imgW="5918200" imgH="1028700" progId="Equation.3">
                  <p:embed/>
                  <p:pic>
                    <p:nvPicPr>
                      <p:cNvPr id="0" name="Picture 15"/>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381000" y="2438400"/>
                        <a:ext cx="5918200"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0" name="Object 2"/>
          <p:cNvGraphicFramePr>
            <a:graphicFrameLocks noChangeAspect="1"/>
          </p:cNvGraphicFramePr>
          <p:nvPr/>
        </p:nvGraphicFramePr>
        <p:xfrm>
          <a:off x="914400" y="3429000"/>
          <a:ext cx="4103688" cy="1792288"/>
        </p:xfrm>
        <a:graphic>
          <a:graphicData uri="http://schemas.openxmlformats.org/presentationml/2006/ole">
            <mc:AlternateContent xmlns:mc="http://schemas.openxmlformats.org/markup-compatibility/2006">
              <mc:Choice xmlns:v="urn:schemas-microsoft-com:vml" Requires="v">
                <p:oleObj spid="_x0000_s25652" name="Equation" r:id="rId7" imgW="1803400" imgH="787400" progId="Equation.3">
                  <p:embed/>
                </p:oleObj>
              </mc:Choice>
              <mc:Fallback>
                <p:oleObj name="Equation" r:id="rId7" imgW="1803400" imgH="787400" progId="Equation.3">
                  <p:embed/>
                  <p:pic>
                    <p:nvPicPr>
                      <p:cNvPr id="0" name="Picture 16"/>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914400" y="3429000"/>
                        <a:ext cx="4103688" cy="179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1" name="Object 3"/>
          <p:cNvGraphicFramePr>
            <a:graphicFrameLocks noChangeAspect="1"/>
          </p:cNvGraphicFramePr>
          <p:nvPr/>
        </p:nvGraphicFramePr>
        <p:xfrm>
          <a:off x="914400" y="5410200"/>
          <a:ext cx="6477000" cy="1166813"/>
        </p:xfrm>
        <a:graphic>
          <a:graphicData uri="http://schemas.openxmlformats.org/presentationml/2006/ole">
            <mc:AlternateContent xmlns:mc="http://schemas.openxmlformats.org/markup-compatibility/2006">
              <mc:Choice xmlns:v="urn:schemas-microsoft-com:vml" Requires="v">
                <p:oleObj spid="_x0000_s25653" name="Equation" r:id="rId9" imgW="2959100" imgH="533400" progId="Equation.3">
                  <p:embed/>
                </p:oleObj>
              </mc:Choice>
              <mc:Fallback>
                <p:oleObj name="Equation" r:id="rId9" imgW="2959100" imgH="533400" progId="Equation.3">
                  <p:embed/>
                  <p:pic>
                    <p:nvPicPr>
                      <p:cNvPr id="0" name="Picture 17"/>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914400" y="5410200"/>
                        <a:ext cx="6477000" cy="1166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6" name="Object 4"/>
          <p:cNvGraphicFramePr>
            <a:graphicFrameLocks noChangeAspect="1"/>
          </p:cNvGraphicFramePr>
          <p:nvPr/>
        </p:nvGraphicFramePr>
        <p:xfrm>
          <a:off x="914400" y="152400"/>
          <a:ext cx="5313363" cy="1179513"/>
        </p:xfrm>
        <a:graphic>
          <a:graphicData uri="http://schemas.openxmlformats.org/presentationml/2006/ole">
            <mc:AlternateContent xmlns:mc="http://schemas.openxmlformats.org/markup-compatibility/2006">
              <mc:Choice xmlns:v="urn:schemas-microsoft-com:vml" Requires="v">
                <p:oleObj spid="_x0000_s25654" name="Equation" r:id="rId11" imgW="2400300" imgH="533400" progId="Equation.3">
                  <p:embed/>
                </p:oleObj>
              </mc:Choice>
              <mc:Fallback>
                <p:oleObj name="Equation" r:id="rId11" imgW="2400300" imgH="533400" progId="Equation.3">
                  <p:embed/>
                  <p:pic>
                    <p:nvPicPr>
                      <p:cNvPr id="0" name="Picture 18"/>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914400" y="152400"/>
                        <a:ext cx="5313363" cy="1179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8" name="Line 9"/>
          <p:cNvSpPr>
            <a:spLocks noChangeShapeType="1"/>
          </p:cNvSpPr>
          <p:nvPr/>
        </p:nvSpPr>
        <p:spPr bwMode="auto">
          <a:xfrm>
            <a:off x="0" y="1371600"/>
            <a:ext cx="9144000" cy="0"/>
          </a:xfrm>
          <a:prstGeom prst="line">
            <a:avLst/>
          </a:prstGeom>
          <a:noFill/>
          <a:ln w="9525">
            <a:solidFill>
              <a:srgbClr val="00FFFF"/>
            </a:solidFill>
            <a:round/>
            <a:headEnd/>
            <a:tailEnd/>
          </a:ln>
        </p:spPr>
        <p:txBody>
          <a:bodyPr/>
          <a:lstStyle/>
          <a:p>
            <a:endParaRPr lang="zh-CN" altLang="en-US"/>
          </a:p>
        </p:txBody>
      </p:sp>
      <p:graphicFrame>
        <p:nvGraphicFramePr>
          <p:cNvPr id="104453" name="Object 5"/>
          <p:cNvGraphicFramePr>
            <a:graphicFrameLocks noChangeAspect="1"/>
          </p:cNvGraphicFramePr>
          <p:nvPr/>
        </p:nvGraphicFramePr>
        <p:xfrm>
          <a:off x="6248400" y="3733800"/>
          <a:ext cx="2514600" cy="1108075"/>
        </p:xfrm>
        <a:graphic>
          <a:graphicData uri="http://schemas.openxmlformats.org/presentationml/2006/ole">
            <mc:AlternateContent xmlns:mc="http://schemas.openxmlformats.org/markup-compatibility/2006">
              <mc:Choice xmlns:v="urn:schemas-microsoft-com:vml" Requires="v">
                <p:oleObj spid="_x0000_s25655" name="Equation" r:id="rId13" imgW="34108200" imgH="15024240" progId="Equation.3">
                  <p:embed/>
                </p:oleObj>
              </mc:Choice>
              <mc:Fallback>
                <p:oleObj name="Equation" r:id="rId13" imgW="34108200" imgH="15024240" progId="Equation.3">
                  <p:embed/>
                  <p:pic>
                    <p:nvPicPr>
                      <p:cNvPr id="0" name="Picture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3733800"/>
                        <a:ext cx="2514600" cy="1108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5" name="Text Box 11"/>
          <p:cNvSpPr txBox="1">
            <a:spLocks noChangeArrowheads="1"/>
          </p:cNvSpPr>
          <p:nvPr/>
        </p:nvSpPr>
        <p:spPr bwMode="auto">
          <a:xfrm>
            <a:off x="304800" y="3886200"/>
            <a:ext cx="541338" cy="519113"/>
          </a:xfrm>
          <a:prstGeom prst="rect">
            <a:avLst/>
          </a:prstGeom>
          <a:noFill/>
          <a:ln w="9525">
            <a:noFill/>
            <a:miter lim="800000"/>
            <a:headEnd/>
            <a:tailEnd/>
          </a:ln>
        </p:spPr>
        <p:txBody>
          <a:bodyPr wrap="none">
            <a:spAutoFit/>
          </a:bodyPr>
          <a:lstStyle/>
          <a:p>
            <a:r>
              <a:rPr lang="zh-CN" altLang="en-US"/>
              <a:t>且</a:t>
            </a:r>
          </a:p>
        </p:txBody>
      </p:sp>
      <p:sp>
        <p:nvSpPr>
          <p:cNvPr id="88076" name="Text Box 12"/>
          <p:cNvSpPr txBox="1">
            <a:spLocks noChangeArrowheads="1"/>
          </p:cNvSpPr>
          <p:nvPr/>
        </p:nvSpPr>
        <p:spPr bwMode="auto">
          <a:xfrm>
            <a:off x="5181600" y="3962400"/>
            <a:ext cx="1477963" cy="519113"/>
          </a:xfrm>
          <a:prstGeom prst="rect">
            <a:avLst/>
          </a:prstGeom>
          <a:noFill/>
          <a:ln w="9525">
            <a:noFill/>
            <a:miter lim="800000"/>
            <a:headEnd/>
            <a:tailEnd/>
          </a:ln>
        </p:spPr>
        <p:txBody>
          <a:bodyPr>
            <a:spAutoFit/>
          </a:bodyPr>
          <a:lstStyle/>
          <a:p>
            <a:r>
              <a:rPr lang="zh-CN" altLang="en-US"/>
              <a:t>同理，</a:t>
            </a:r>
          </a:p>
        </p:txBody>
      </p:sp>
      <p:sp>
        <p:nvSpPr>
          <p:cNvPr id="25611" name="Rectangle 13"/>
          <p:cNvSpPr>
            <a:spLocks noGrp="1" noChangeArrowheads="1"/>
          </p:cNvSpPr>
          <p:nvPr>
            <p:ph type="title" idx="4294967295"/>
          </p:nvPr>
        </p:nvSpPr>
        <p:spPr>
          <a:xfrm>
            <a:off x="381000" y="457200"/>
            <a:ext cx="609600" cy="609600"/>
          </a:xfrm>
        </p:spPr>
        <p:txBody>
          <a:bodyPr/>
          <a:lstStyle/>
          <a:p>
            <a:pPr eaLnBrk="1" hangingPunct="1"/>
            <a:r>
              <a:rPr lang="en-US" altLang="zh-CN" sz="2800" b="1" smtClean="0">
                <a:solidFill>
                  <a:schemeClr val="tx1"/>
                </a:solidFill>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4448"/>
                                        </p:tgtEl>
                                        <p:attrNameLst>
                                          <p:attrName>style.visibility</p:attrName>
                                        </p:attrNameLst>
                                      </p:cBhvr>
                                      <p:to>
                                        <p:strVal val="visible"/>
                                      </p:to>
                                    </p:set>
                                    <p:animEffect transition="in" filter="wipe(left)">
                                      <p:cBhvr>
                                        <p:cTn id="7" dur="500"/>
                                        <p:tgtEl>
                                          <p:spTgt spid="1044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4449"/>
                                        </p:tgtEl>
                                        <p:attrNameLst>
                                          <p:attrName>style.visibility</p:attrName>
                                        </p:attrNameLst>
                                      </p:cBhvr>
                                      <p:to>
                                        <p:strVal val="visible"/>
                                      </p:to>
                                    </p:set>
                                    <p:animEffect transition="in" filter="wipe(left)">
                                      <p:cBhvr>
                                        <p:cTn id="12" dur="500"/>
                                        <p:tgtEl>
                                          <p:spTgt spid="1044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8075"/>
                                        </p:tgtEl>
                                        <p:attrNameLst>
                                          <p:attrName>style.visibility</p:attrName>
                                        </p:attrNameLst>
                                      </p:cBhvr>
                                      <p:to>
                                        <p:strVal val="visible"/>
                                      </p:to>
                                    </p:set>
                                    <p:animEffect transition="in" filter="wipe(left)">
                                      <p:cBhvr>
                                        <p:cTn id="17" dur="500"/>
                                        <p:tgtEl>
                                          <p:spTgt spid="880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4450"/>
                                        </p:tgtEl>
                                        <p:attrNameLst>
                                          <p:attrName>style.visibility</p:attrName>
                                        </p:attrNameLst>
                                      </p:cBhvr>
                                      <p:to>
                                        <p:strVal val="visible"/>
                                      </p:to>
                                    </p:set>
                                    <p:animEffect transition="in" filter="wipe(left)">
                                      <p:cBhvr>
                                        <p:cTn id="22" dur="500"/>
                                        <p:tgtEl>
                                          <p:spTgt spid="1044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8076"/>
                                        </p:tgtEl>
                                        <p:attrNameLst>
                                          <p:attrName>style.visibility</p:attrName>
                                        </p:attrNameLst>
                                      </p:cBhvr>
                                      <p:to>
                                        <p:strVal val="visible"/>
                                      </p:to>
                                    </p:set>
                                    <p:animEffect transition="in" filter="wipe(left)">
                                      <p:cBhvr>
                                        <p:cTn id="27" dur="500"/>
                                        <p:tgtEl>
                                          <p:spTgt spid="880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4453"/>
                                        </p:tgtEl>
                                        <p:attrNameLst>
                                          <p:attrName>style.visibility</p:attrName>
                                        </p:attrNameLst>
                                      </p:cBhvr>
                                      <p:to>
                                        <p:strVal val="visible"/>
                                      </p:to>
                                    </p:set>
                                    <p:animEffect transition="in" filter="wipe(left)">
                                      <p:cBhvr>
                                        <p:cTn id="32" dur="500"/>
                                        <p:tgtEl>
                                          <p:spTgt spid="10445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4451"/>
                                        </p:tgtEl>
                                        <p:attrNameLst>
                                          <p:attrName>style.visibility</p:attrName>
                                        </p:attrNameLst>
                                      </p:cBhvr>
                                      <p:to>
                                        <p:strVal val="visible"/>
                                      </p:to>
                                    </p:set>
                                    <p:animEffect transition="in" filter="wipe(left)">
                                      <p:cBhvr>
                                        <p:cTn id="37" dur="500"/>
                                        <p:tgtEl>
                                          <p:spTgt spid="104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5" grpId="0" autoUpdateAnimBg="0"/>
      <p:bldP spid="8807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0" name="Object 2"/>
          <p:cNvGraphicFramePr>
            <a:graphicFrameLocks noChangeAspect="1"/>
          </p:cNvGraphicFramePr>
          <p:nvPr/>
        </p:nvGraphicFramePr>
        <p:xfrm>
          <a:off x="533400" y="1219200"/>
          <a:ext cx="5181600" cy="469900"/>
        </p:xfrm>
        <a:graphic>
          <a:graphicData uri="http://schemas.openxmlformats.org/presentationml/2006/ole">
            <mc:AlternateContent xmlns:mc="http://schemas.openxmlformats.org/markup-compatibility/2006">
              <mc:Choice xmlns:v="urn:schemas-microsoft-com:vml" Requires="v">
                <p:oleObj spid="_x0000_s26690" name="Equation" r:id="rId3" imgW="5181600" imgH="469900" progId="Equation.3">
                  <p:embed/>
                </p:oleObj>
              </mc:Choice>
              <mc:Fallback>
                <p:oleObj name="Equation" r:id="rId3" imgW="5181600" imgH="469900" progId="Equation.3">
                  <p:embed/>
                  <p:pic>
                    <p:nvPicPr>
                      <p:cNvPr id="0" name="Picture 18"/>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533400" y="1219200"/>
                        <a:ext cx="51816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1" name="Object 3"/>
          <p:cNvGraphicFramePr>
            <a:graphicFrameLocks noChangeAspect="1"/>
          </p:cNvGraphicFramePr>
          <p:nvPr/>
        </p:nvGraphicFramePr>
        <p:xfrm>
          <a:off x="304800" y="2438400"/>
          <a:ext cx="8229600" cy="1239838"/>
        </p:xfrm>
        <a:graphic>
          <a:graphicData uri="http://schemas.openxmlformats.org/presentationml/2006/ole">
            <mc:AlternateContent xmlns:mc="http://schemas.openxmlformats.org/markup-compatibility/2006">
              <mc:Choice xmlns:v="urn:schemas-microsoft-com:vml" Requires="v">
                <p:oleObj spid="_x0000_s26691" name="Equation" r:id="rId5" imgW="3543300" imgH="533400" progId="Equation.3">
                  <p:embed/>
                </p:oleObj>
              </mc:Choice>
              <mc:Fallback>
                <p:oleObj name="Equation" r:id="rId5" imgW="3543300" imgH="533400" progId="Equation.3">
                  <p:embed/>
                  <p:pic>
                    <p:nvPicPr>
                      <p:cNvPr id="0" name="Picture 19"/>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304800" y="2438400"/>
                        <a:ext cx="8229600" cy="1239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2" name="Object 4"/>
          <p:cNvGraphicFramePr>
            <a:graphicFrameLocks noChangeAspect="1"/>
          </p:cNvGraphicFramePr>
          <p:nvPr/>
        </p:nvGraphicFramePr>
        <p:xfrm>
          <a:off x="304800" y="5638800"/>
          <a:ext cx="3352800" cy="687388"/>
        </p:xfrm>
        <a:graphic>
          <a:graphicData uri="http://schemas.openxmlformats.org/presentationml/2006/ole">
            <mc:AlternateContent xmlns:mc="http://schemas.openxmlformats.org/markup-compatibility/2006">
              <mc:Choice xmlns:v="urn:schemas-microsoft-com:vml" Requires="v">
                <p:oleObj spid="_x0000_s26692" name="Equation" r:id="rId7" imgW="1422400" imgH="292100" progId="Equation.3">
                  <p:embed/>
                </p:oleObj>
              </mc:Choice>
              <mc:Fallback>
                <p:oleObj name="Equation" r:id="rId7" imgW="1422400" imgH="292100" progId="Equation.3">
                  <p:embed/>
                  <p:pic>
                    <p:nvPicPr>
                      <p:cNvPr id="0" name="Picture 20"/>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304800" y="5638800"/>
                        <a:ext cx="3352800" cy="68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3" name="Object 5"/>
          <p:cNvGraphicFramePr>
            <a:graphicFrameLocks noChangeAspect="1"/>
          </p:cNvGraphicFramePr>
          <p:nvPr/>
        </p:nvGraphicFramePr>
        <p:xfrm>
          <a:off x="3810000" y="5562600"/>
          <a:ext cx="5029200" cy="868363"/>
        </p:xfrm>
        <a:graphic>
          <a:graphicData uri="http://schemas.openxmlformats.org/presentationml/2006/ole">
            <mc:AlternateContent xmlns:mc="http://schemas.openxmlformats.org/markup-compatibility/2006">
              <mc:Choice xmlns:v="urn:schemas-microsoft-com:vml" Requires="v">
                <p:oleObj spid="_x0000_s26693" name="Equation" r:id="rId9" imgW="2425700" imgH="419100" progId="Equation.3">
                  <p:embed/>
                </p:oleObj>
              </mc:Choice>
              <mc:Fallback>
                <p:oleObj name="Equation" r:id="rId9" imgW="2425700" imgH="419100" progId="Equation.3">
                  <p:embed/>
                  <p:pic>
                    <p:nvPicPr>
                      <p:cNvPr id="0" name="Picture 21"/>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3810000" y="5562600"/>
                        <a:ext cx="5029200" cy="868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4" name="Object 6"/>
          <p:cNvGraphicFramePr>
            <a:graphicFrameLocks noChangeAspect="1"/>
          </p:cNvGraphicFramePr>
          <p:nvPr/>
        </p:nvGraphicFramePr>
        <p:xfrm>
          <a:off x="2133600" y="1752600"/>
          <a:ext cx="5181600" cy="547688"/>
        </p:xfrm>
        <a:graphic>
          <a:graphicData uri="http://schemas.openxmlformats.org/presentationml/2006/ole">
            <mc:AlternateContent xmlns:mc="http://schemas.openxmlformats.org/markup-compatibility/2006">
              <mc:Choice xmlns:v="urn:schemas-microsoft-com:vml" Requires="v">
                <p:oleObj spid="_x0000_s26694" name="Equation" r:id="rId11" imgW="2286000" imgH="241300" progId="Equation.3">
                  <p:embed/>
                </p:oleObj>
              </mc:Choice>
              <mc:Fallback>
                <p:oleObj name="Equation" r:id="rId11" imgW="2286000" imgH="241300" progId="Equation.3">
                  <p:embed/>
                  <p:pic>
                    <p:nvPicPr>
                      <p:cNvPr id="0" name="Picture 22"/>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2133600" y="1752600"/>
                        <a:ext cx="5181600"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5" name="Object 7"/>
          <p:cNvGraphicFramePr>
            <a:graphicFrameLocks noChangeAspect="1"/>
          </p:cNvGraphicFramePr>
          <p:nvPr/>
        </p:nvGraphicFramePr>
        <p:xfrm>
          <a:off x="1447800" y="3886200"/>
          <a:ext cx="3954463" cy="527050"/>
        </p:xfrm>
        <a:graphic>
          <a:graphicData uri="http://schemas.openxmlformats.org/presentationml/2006/ole">
            <mc:AlternateContent xmlns:mc="http://schemas.openxmlformats.org/markup-compatibility/2006">
              <mc:Choice xmlns:v="urn:schemas-microsoft-com:vml" Requires="v">
                <p:oleObj spid="_x0000_s26695" name="Equation" r:id="rId13" imgW="1714500" imgH="228600" progId="Equation.3">
                  <p:embed/>
                </p:oleObj>
              </mc:Choice>
              <mc:Fallback>
                <p:oleObj name="Equation" r:id="rId13" imgW="1714500" imgH="228600" progId="Equation.3">
                  <p:embed/>
                  <p:pic>
                    <p:nvPicPr>
                      <p:cNvPr id="0" name="Picture 23"/>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1447800" y="3886200"/>
                        <a:ext cx="3954463"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6" name="Object 8"/>
          <p:cNvGraphicFramePr>
            <a:graphicFrameLocks noChangeAspect="1"/>
          </p:cNvGraphicFramePr>
          <p:nvPr/>
        </p:nvGraphicFramePr>
        <p:xfrm>
          <a:off x="1447800" y="4419600"/>
          <a:ext cx="3886200" cy="963613"/>
        </p:xfrm>
        <a:graphic>
          <a:graphicData uri="http://schemas.openxmlformats.org/presentationml/2006/ole">
            <mc:AlternateContent xmlns:mc="http://schemas.openxmlformats.org/markup-compatibility/2006">
              <mc:Choice xmlns:v="urn:schemas-microsoft-com:vml" Requires="v">
                <p:oleObj spid="_x0000_s26696" name="Equation" r:id="rId15" imgW="1739900" imgH="431800" progId="Equation.3">
                  <p:embed/>
                </p:oleObj>
              </mc:Choice>
              <mc:Fallback>
                <p:oleObj name="Equation" r:id="rId15" imgW="1739900" imgH="431800" progId="Equation.3">
                  <p:embed/>
                  <p:pic>
                    <p:nvPicPr>
                      <p:cNvPr id="0" name="Picture 24"/>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1447800" y="4419600"/>
                        <a:ext cx="3886200" cy="96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3" name="Object 9"/>
          <p:cNvGraphicFramePr>
            <a:graphicFrameLocks noChangeAspect="1"/>
          </p:cNvGraphicFramePr>
          <p:nvPr/>
        </p:nvGraphicFramePr>
        <p:xfrm>
          <a:off x="827088" y="188913"/>
          <a:ext cx="4006850" cy="950912"/>
        </p:xfrm>
        <a:graphic>
          <a:graphicData uri="http://schemas.openxmlformats.org/presentationml/2006/ole">
            <mc:AlternateContent xmlns:mc="http://schemas.openxmlformats.org/markup-compatibility/2006">
              <mc:Choice xmlns:v="urn:schemas-microsoft-com:vml" Requires="v">
                <p:oleObj spid="_x0000_s26697" name="Equation" r:id="rId17" imgW="1765300" imgH="419100" progId="Equation.3">
                  <p:embed/>
                </p:oleObj>
              </mc:Choice>
              <mc:Fallback>
                <p:oleObj name="Equation" r:id="rId17" imgW="1765300" imgH="419100" progId="Equation.3">
                  <p:embed/>
                  <p:pic>
                    <p:nvPicPr>
                      <p:cNvPr id="0" name="Picture 25"/>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827088" y="188913"/>
                        <a:ext cx="4006850"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4" name="Line 10"/>
          <p:cNvSpPr>
            <a:spLocks noChangeShapeType="1"/>
          </p:cNvSpPr>
          <p:nvPr/>
        </p:nvSpPr>
        <p:spPr bwMode="auto">
          <a:xfrm>
            <a:off x="0" y="1125538"/>
            <a:ext cx="9144000" cy="0"/>
          </a:xfrm>
          <a:prstGeom prst="line">
            <a:avLst/>
          </a:prstGeom>
          <a:noFill/>
          <a:ln w="9525">
            <a:solidFill>
              <a:srgbClr val="00FFFF"/>
            </a:solidFill>
            <a:round/>
            <a:headEnd/>
            <a:tailEnd/>
          </a:ln>
        </p:spPr>
        <p:txBody>
          <a:bodyPr/>
          <a:lstStyle/>
          <a:p>
            <a:endParaRPr lang="zh-CN" altLang="en-US"/>
          </a:p>
        </p:txBody>
      </p:sp>
      <p:sp>
        <p:nvSpPr>
          <p:cNvPr id="26635" name="Rectangle 15"/>
          <p:cNvSpPr>
            <a:spLocks noGrp="1" noChangeArrowheads="1"/>
          </p:cNvSpPr>
          <p:nvPr>
            <p:ph type="title" idx="4294967295"/>
          </p:nvPr>
        </p:nvSpPr>
        <p:spPr>
          <a:xfrm>
            <a:off x="250825" y="260350"/>
            <a:ext cx="609600" cy="685800"/>
          </a:xfrm>
        </p:spPr>
        <p:txBody>
          <a:bodyPr/>
          <a:lstStyle/>
          <a:p>
            <a:pPr eaLnBrk="1" hangingPunct="1"/>
            <a:r>
              <a:rPr lang="en-US" altLang="zh-CN" sz="2800" b="1" smtClean="0">
                <a:solidFill>
                  <a:schemeClr val="tx1"/>
                </a:solidFill>
              </a:rPr>
              <a:t>(3)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wipe(left)">
                                      <p:cBhvr>
                                        <p:cTn id="7" dur="500"/>
                                        <p:tgtEl>
                                          <p:spTgt spid="890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094"/>
                                        </p:tgtEl>
                                        <p:attrNameLst>
                                          <p:attrName>style.visibility</p:attrName>
                                        </p:attrNameLst>
                                      </p:cBhvr>
                                      <p:to>
                                        <p:strVal val="visible"/>
                                      </p:to>
                                    </p:set>
                                    <p:animEffect transition="in" filter="wipe(left)">
                                      <p:cBhvr>
                                        <p:cTn id="12" dur="500"/>
                                        <p:tgtEl>
                                          <p:spTgt spid="890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091"/>
                                        </p:tgtEl>
                                        <p:attrNameLst>
                                          <p:attrName>style.visibility</p:attrName>
                                        </p:attrNameLst>
                                      </p:cBhvr>
                                      <p:to>
                                        <p:strVal val="visible"/>
                                      </p:to>
                                    </p:set>
                                    <p:animEffect transition="in" filter="wipe(left)">
                                      <p:cBhvr>
                                        <p:cTn id="17" dur="500"/>
                                        <p:tgtEl>
                                          <p:spTgt spid="890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095"/>
                                        </p:tgtEl>
                                        <p:attrNameLst>
                                          <p:attrName>style.visibility</p:attrName>
                                        </p:attrNameLst>
                                      </p:cBhvr>
                                      <p:to>
                                        <p:strVal val="visible"/>
                                      </p:to>
                                    </p:set>
                                    <p:animEffect transition="in" filter="wipe(left)">
                                      <p:cBhvr>
                                        <p:cTn id="22" dur="500"/>
                                        <p:tgtEl>
                                          <p:spTgt spid="890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9096"/>
                                        </p:tgtEl>
                                        <p:attrNameLst>
                                          <p:attrName>style.visibility</p:attrName>
                                        </p:attrNameLst>
                                      </p:cBhvr>
                                      <p:to>
                                        <p:strVal val="visible"/>
                                      </p:to>
                                    </p:set>
                                    <p:animEffect transition="in" filter="wipe(left)">
                                      <p:cBhvr>
                                        <p:cTn id="27" dur="500"/>
                                        <p:tgtEl>
                                          <p:spTgt spid="890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9092"/>
                                        </p:tgtEl>
                                        <p:attrNameLst>
                                          <p:attrName>style.visibility</p:attrName>
                                        </p:attrNameLst>
                                      </p:cBhvr>
                                      <p:to>
                                        <p:strVal val="visible"/>
                                      </p:to>
                                    </p:set>
                                    <p:animEffect transition="in" filter="wipe(left)">
                                      <p:cBhvr>
                                        <p:cTn id="32" dur="500"/>
                                        <p:tgtEl>
                                          <p:spTgt spid="8909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9093"/>
                                        </p:tgtEl>
                                        <p:attrNameLst>
                                          <p:attrName>style.visibility</p:attrName>
                                        </p:attrNameLst>
                                      </p:cBhvr>
                                      <p:to>
                                        <p:strVal val="visible"/>
                                      </p:to>
                                    </p:set>
                                    <p:animEffect transition="in" filter="wipe(left)">
                                      <p:cBhvr>
                                        <p:cTn id="37" dur="500"/>
                                        <p:tgtEl>
                                          <p:spTgt spid="8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sz="3600" b="1" smtClean="0">
                <a:solidFill>
                  <a:srgbClr val="FF9900"/>
                </a:solidFill>
                <a:ea typeface="楷体_GB2312" pitchFamily="49" charset="-122"/>
              </a:rPr>
              <a:t>作业</a:t>
            </a:r>
          </a:p>
        </p:txBody>
      </p:sp>
      <p:sp>
        <p:nvSpPr>
          <p:cNvPr id="27652" name="Text Box 4"/>
          <p:cNvSpPr txBox="1">
            <a:spLocks noChangeArrowheads="1"/>
          </p:cNvSpPr>
          <p:nvPr/>
        </p:nvSpPr>
        <p:spPr bwMode="auto">
          <a:xfrm>
            <a:off x="971550" y="1916113"/>
            <a:ext cx="7129463" cy="1754326"/>
          </a:xfrm>
          <a:prstGeom prst="rect">
            <a:avLst/>
          </a:prstGeom>
          <a:noFill/>
          <a:ln w="9525">
            <a:noFill/>
            <a:miter lim="800000"/>
            <a:headEnd/>
            <a:tailEnd/>
          </a:ln>
        </p:spPr>
        <p:txBody>
          <a:bodyPr>
            <a:spAutoFit/>
          </a:bodyPr>
          <a:lstStyle/>
          <a:p>
            <a:r>
              <a:rPr lang="en-US" altLang="zh-CN" sz="5400" dirty="0" smtClean="0"/>
              <a:t>P</a:t>
            </a:r>
            <a:r>
              <a:rPr lang="en-US" altLang="zh-CN" sz="2400" dirty="0" smtClean="0"/>
              <a:t>258                 </a:t>
            </a:r>
            <a:endParaRPr lang="en-US" altLang="zh-CN" sz="2400" dirty="0"/>
          </a:p>
          <a:p>
            <a:r>
              <a:rPr lang="en-US" altLang="zh-CN" sz="5400" dirty="0"/>
              <a:t>        </a:t>
            </a:r>
            <a:r>
              <a:rPr lang="en-US" altLang="zh-CN" sz="5400" dirty="0" smtClean="0"/>
              <a:t>2/</a:t>
            </a:r>
            <a:r>
              <a:rPr lang="en-US" altLang="zh-CN" dirty="0" smtClean="0"/>
              <a:t>(</a:t>
            </a:r>
            <a:r>
              <a:rPr lang="en-US" altLang="zh-CN" dirty="0"/>
              <a:t>1)(2)</a:t>
            </a:r>
            <a:r>
              <a:rPr lang="en-US" altLang="zh-CN" sz="5400" dirty="0"/>
              <a:t>     </a:t>
            </a:r>
            <a:r>
              <a:rPr lang="en-US" altLang="zh-CN" sz="5400" dirty="0" smtClean="0"/>
              <a:t>3</a:t>
            </a:r>
            <a:endParaRPr lang="en-US" altLang="zh-CN" sz="5400" dirty="0"/>
          </a:p>
        </p:txBody>
      </p:sp>
      <p:sp>
        <p:nvSpPr>
          <p:cNvPr id="27653" name="Text Box 9"/>
          <p:cNvSpPr txBox="1">
            <a:spLocks noChangeArrowheads="1"/>
          </p:cNvSpPr>
          <p:nvPr/>
        </p:nvSpPr>
        <p:spPr bwMode="auto">
          <a:xfrm>
            <a:off x="1042988" y="5229225"/>
            <a:ext cx="6213475" cy="923330"/>
          </a:xfrm>
          <a:prstGeom prst="rect">
            <a:avLst/>
          </a:prstGeom>
          <a:noFill/>
          <a:ln w="9525">
            <a:noFill/>
            <a:miter lim="800000"/>
            <a:headEnd/>
            <a:tailEnd/>
          </a:ln>
        </p:spPr>
        <p:txBody>
          <a:bodyPr>
            <a:spAutoFit/>
          </a:bodyPr>
          <a:lstStyle/>
          <a:p>
            <a:r>
              <a:rPr lang="en-US" altLang="zh-CN" sz="5400" dirty="0"/>
              <a:t>3</a:t>
            </a:r>
            <a:r>
              <a:rPr lang="en-US" altLang="zh-CN" dirty="0" smtClean="0"/>
              <a:t>/(</a:t>
            </a:r>
            <a:r>
              <a:rPr lang="en-US" altLang="zh-CN" dirty="0"/>
              <a:t>3)   </a:t>
            </a:r>
            <a:r>
              <a:rPr lang="zh-CN" altLang="en-US" dirty="0"/>
              <a:t>提示</a:t>
            </a:r>
            <a:r>
              <a:rPr lang="en-US" altLang="zh-CN" dirty="0"/>
              <a:t>: </a:t>
            </a:r>
          </a:p>
        </p:txBody>
      </p:sp>
      <p:graphicFrame>
        <p:nvGraphicFramePr>
          <p:cNvPr id="27650" name="Object 10"/>
          <p:cNvGraphicFramePr>
            <a:graphicFrameLocks noGrp="1" noChangeAspect="1"/>
          </p:cNvGraphicFramePr>
          <p:nvPr>
            <p:ph idx="1"/>
          </p:nvPr>
        </p:nvGraphicFramePr>
        <p:xfrm>
          <a:off x="3419475" y="5373688"/>
          <a:ext cx="3529013" cy="863600"/>
        </p:xfrm>
        <a:graphic>
          <a:graphicData uri="http://schemas.openxmlformats.org/presentationml/2006/ole">
            <mc:AlternateContent xmlns:mc="http://schemas.openxmlformats.org/markup-compatibility/2006">
              <mc:Choice xmlns:v="urn:schemas-microsoft-com:vml" Requires="v">
                <p:oleObj spid="_x0000_s27658" name="公式" r:id="rId3" imgW="1244600" imgH="304800" progId="Equation.3">
                  <p:embed/>
                </p:oleObj>
              </mc:Choice>
              <mc:Fallback>
                <p:oleObj name="公式" r:id="rId3" imgW="1244600" imgH="304800" progId="Equation.3">
                  <p:embed/>
                  <p:pic>
                    <p:nvPicPr>
                      <p:cNvPr id="0" name="Picture 4"/>
                      <p:cNvPicPr>
                        <a:picLocks noGrp="1"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3419475" y="5373688"/>
                        <a:ext cx="35290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4" name="Rectangle 12"/>
          <p:cNvSpPr>
            <a:spLocks noChangeArrowheads="1"/>
          </p:cNvSpPr>
          <p:nvPr/>
        </p:nvSpPr>
        <p:spPr bwMode="auto">
          <a:xfrm>
            <a:off x="1208088" y="4065588"/>
            <a:ext cx="6192837" cy="1223962"/>
          </a:xfrm>
          <a:prstGeom prst="rect">
            <a:avLst/>
          </a:prstGeom>
          <a:noFill/>
          <a:ln w="9525">
            <a:noFill/>
            <a:miter lim="800000"/>
            <a:headEnd/>
            <a:tailEnd/>
          </a:ln>
        </p:spPr>
        <p:txBody>
          <a:bodyPr wrap="none" anchor="ctr"/>
          <a:lstStyle/>
          <a:p>
            <a:endParaRPr lang="zh-CN" altLang="en-US"/>
          </a:p>
        </p:txBody>
      </p:sp>
      <p:sp>
        <p:nvSpPr>
          <p:cNvPr id="27655" name="Rectangle 13"/>
          <p:cNvSpPr>
            <a:spLocks noChangeArrowheads="1"/>
          </p:cNvSpPr>
          <p:nvPr/>
        </p:nvSpPr>
        <p:spPr bwMode="auto">
          <a:xfrm>
            <a:off x="611188" y="4005263"/>
            <a:ext cx="2305050" cy="914400"/>
          </a:xfrm>
          <a:prstGeom prst="rect">
            <a:avLst/>
          </a:prstGeom>
          <a:noFill/>
          <a:ln w="9525">
            <a:noFill/>
            <a:miter lim="800000"/>
            <a:headEnd/>
            <a:tailEnd/>
          </a:ln>
        </p:spPr>
        <p:txBody>
          <a:bodyPr>
            <a:spAutoFit/>
          </a:bodyPr>
          <a:lstStyle/>
          <a:p>
            <a:r>
              <a:rPr lang="zh-CN" altLang="en-US" sz="5400"/>
              <a:t>其中，</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589" name="Object 2173"/>
          <p:cNvGraphicFramePr>
            <a:graphicFrameLocks noChangeAspect="1"/>
          </p:cNvGraphicFramePr>
          <p:nvPr/>
        </p:nvGraphicFramePr>
        <p:xfrm>
          <a:off x="685800" y="1073150"/>
          <a:ext cx="6858000" cy="550863"/>
        </p:xfrm>
        <a:graphic>
          <a:graphicData uri="http://schemas.openxmlformats.org/presentationml/2006/ole">
            <mc:AlternateContent xmlns:mc="http://schemas.openxmlformats.org/markup-compatibility/2006">
              <mc:Choice xmlns:v="urn:schemas-microsoft-com:vml" Requires="v">
                <p:oleObj spid="_x0000_s2106" name="Equation" r:id="rId3" imgW="88132680" imgH="7302600" progId="Equation.3">
                  <p:embed/>
                </p:oleObj>
              </mc:Choice>
              <mc:Fallback>
                <p:oleObj name="Equation" r:id="rId3" imgW="88132680" imgH="7302600" progId="Equation.3">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073150"/>
                        <a:ext cx="685800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591" name="Object 2175"/>
          <p:cNvGraphicFramePr>
            <a:graphicFrameLocks noChangeAspect="1"/>
          </p:cNvGraphicFramePr>
          <p:nvPr/>
        </p:nvGraphicFramePr>
        <p:xfrm>
          <a:off x="2286000" y="3124200"/>
          <a:ext cx="5562600" cy="939800"/>
        </p:xfrm>
        <a:graphic>
          <a:graphicData uri="http://schemas.openxmlformats.org/presentationml/2006/ole">
            <mc:AlternateContent xmlns:mc="http://schemas.openxmlformats.org/markup-compatibility/2006">
              <mc:Choice xmlns:v="urn:schemas-microsoft-com:vml" Requires="v">
                <p:oleObj spid="_x0000_s2107" name="Equation" r:id="rId5" imgW="180340200" imgH="30467160" progId="Equation.3">
                  <p:embed/>
                </p:oleObj>
              </mc:Choice>
              <mc:Fallback>
                <p:oleObj name="Equation" r:id="rId5" imgW="180340200" imgH="30467160" progId="Equation.3">
                  <p:embed/>
                  <p:pic>
                    <p:nvPicPr>
                      <p:cNvPr id="0" name="Picture 17"/>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2286000" y="3124200"/>
                        <a:ext cx="55626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592" name="Object 2176"/>
          <p:cNvGraphicFramePr>
            <a:graphicFrameLocks noChangeAspect="1"/>
          </p:cNvGraphicFramePr>
          <p:nvPr/>
        </p:nvGraphicFramePr>
        <p:xfrm>
          <a:off x="4343400" y="1720850"/>
          <a:ext cx="3962400" cy="541338"/>
        </p:xfrm>
        <a:graphic>
          <a:graphicData uri="http://schemas.openxmlformats.org/presentationml/2006/ole">
            <mc:AlternateContent xmlns:mc="http://schemas.openxmlformats.org/markup-compatibility/2006">
              <mc:Choice xmlns:v="urn:schemas-microsoft-com:vml" Requires="v">
                <p:oleObj spid="_x0000_s2108" name="Equation" r:id="rId7" imgW="53605800" imgH="7302600" progId="Equation.3">
                  <p:embed/>
                </p:oleObj>
              </mc:Choice>
              <mc:Fallback>
                <p:oleObj name="Equation" r:id="rId7" imgW="53605800" imgH="7302600" progId="Equation.3">
                  <p:embed/>
                  <p:pic>
                    <p:nvPicPr>
                      <p:cNvPr id="0"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1720850"/>
                        <a:ext cx="3962400"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593" name="Text Box 2177"/>
          <p:cNvSpPr txBox="1">
            <a:spLocks noChangeArrowheads="1"/>
          </p:cNvSpPr>
          <p:nvPr/>
        </p:nvSpPr>
        <p:spPr bwMode="auto">
          <a:xfrm>
            <a:off x="228600" y="1676400"/>
            <a:ext cx="4267200" cy="519113"/>
          </a:xfrm>
          <a:prstGeom prst="rect">
            <a:avLst/>
          </a:prstGeom>
          <a:noFill/>
          <a:ln w="9525">
            <a:noFill/>
            <a:miter lim="800000"/>
            <a:headEnd/>
            <a:tailEnd/>
          </a:ln>
        </p:spPr>
        <p:txBody>
          <a:bodyPr>
            <a:spAutoFit/>
          </a:bodyPr>
          <a:lstStyle/>
          <a:p>
            <a:pPr>
              <a:spcBef>
                <a:spcPct val="50000"/>
              </a:spcBef>
            </a:pPr>
            <a:r>
              <a:rPr lang="zh-CN" altLang="en-GB"/>
              <a:t>则由这数列构成的表达式</a:t>
            </a:r>
            <a:endParaRPr lang="zh-CN" altLang="en-US"/>
          </a:p>
        </p:txBody>
      </p:sp>
      <p:sp>
        <p:nvSpPr>
          <p:cNvPr id="62594" name="Text Box 2178"/>
          <p:cNvSpPr txBox="1">
            <a:spLocks noChangeArrowheads="1"/>
          </p:cNvSpPr>
          <p:nvPr/>
        </p:nvSpPr>
        <p:spPr bwMode="auto">
          <a:xfrm>
            <a:off x="304800" y="2362200"/>
            <a:ext cx="8382000" cy="519113"/>
          </a:xfrm>
          <a:prstGeom prst="rect">
            <a:avLst/>
          </a:prstGeom>
          <a:noFill/>
          <a:ln w="9525">
            <a:noFill/>
            <a:miter lim="800000"/>
            <a:headEnd/>
            <a:tailEnd/>
          </a:ln>
        </p:spPr>
        <p:txBody>
          <a:bodyPr>
            <a:spAutoFit/>
          </a:bodyPr>
          <a:lstStyle/>
          <a:p>
            <a:pPr>
              <a:spcBef>
                <a:spcPct val="50000"/>
              </a:spcBef>
            </a:pPr>
            <a:r>
              <a:rPr lang="zh-CN" altLang="en-GB"/>
              <a:t>叫做</a:t>
            </a:r>
            <a:r>
              <a:rPr lang="zh-CN" altLang="en-GB">
                <a:solidFill>
                  <a:schemeClr val="tx2"/>
                </a:solidFill>
              </a:rPr>
              <a:t>（常数项）无穷级数</a:t>
            </a:r>
            <a:r>
              <a:rPr lang="zh-CN" altLang="en-GB"/>
              <a:t>，简称</a:t>
            </a:r>
            <a:r>
              <a:rPr lang="zh-CN" altLang="en-GB">
                <a:solidFill>
                  <a:schemeClr val="tx2"/>
                </a:solidFill>
              </a:rPr>
              <a:t>（常数项）级数</a:t>
            </a:r>
            <a:r>
              <a:rPr lang="zh-CN" altLang="en-GB"/>
              <a:t>，</a:t>
            </a:r>
            <a:endParaRPr lang="zh-CN" altLang="en-US"/>
          </a:p>
        </p:txBody>
      </p:sp>
      <p:graphicFrame>
        <p:nvGraphicFramePr>
          <p:cNvPr id="62595" name="Object 2179"/>
          <p:cNvGraphicFramePr>
            <a:graphicFrameLocks noChangeAspect="1"/>
          </p:cNvGraphicFramePr>
          <p:nvPr/>
        </p:nvGraphicFramePr>
        <p:xfrm>
          <a:off x="304800" y="4419600"/>
          <a:ext cx="2438400" cy="565150"/>
        </p:xfrm>
        <a:graphic>
          <a:graphicData uri="http://schemas.openxmlformats.org/presentationml/2006/ole">
            <mc:AlternateContent xmlns:mc="http://schemas.openxmlformats.org/markup-compatibility/2006">
              <mc:Choice xmlns:v="urn:schemas-microsoft-com:vml" Requires="v">
                <p:oleObj spid="_x0000_s2109" name="Equation" r:id="rId9" imgW="1040948" imgH="241195" progId="Equation.3">
                  <p:embed/>
                </p:oleObj>
              </mc:Choice>
              <mc:Fallback>
                <p:oleObj name="Equation" r:id="rId9" imgW="1040948" imgH="241195" progId="Equation.3">
                  <p:embed/>
                  <p:pic>
                    <p:nvPicPr>
                      <p:cNvPr id="0" name="Picture 19"/>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304800" y="4419600"/>
                        <a:ext cx="243840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596" name="Object 2180"/>
          <p:cNvGraphicFramePr>
            <a:graphicFrameLocks noChangeAspect="1"/>
          </p:cNvGraphicFramePr>
          <p:nvPr/>
        </p:nvGraphicFramePr>
        <p:xfrm>
          <a:off x="8305800" y="1752600"/>
          <a:ext cx="457200" cy="430213"/>
        </p:xfrm>
        <a:graphic>
          <a:graphicData uri="http://schemas.openxmlformats.org/presentationml/2006/ole">
            <mc:AlternateContent xmlns:mc="http://schemas.openxmlformats.org/markup-compatibility/2006">
              <mc:Choice xmlns:v="urn:schemas-microsoft-com:vml" Requires="v">
                <p:oleObj spid="_x0000_s2110" name="Equation" r:id="rId11" imgW="215713" imgH="203024" progId="Equation.3">
                  <p:embed/>
                </p:oleObj>
              </mc:Choice>
              <mc:Fallback>
                <p:oleObj name="Equation" r:id="rId11" imgW="215713" imgH="203024" progId="Equation.3">
                  <p:embed/>
                  <p:pic>
                    <p:nvPicPr>
                      <p:cNvPr id="0" name="Picture 20"/>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8305800" y="1752600"/>
                        <a:ext cx="457200"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597" name="Text Box 2181"/>
          <p:cNvSpPr txBox="1">
            <a:spLocks noChangeArrowheads="1"/>
          </p:cNvSpPr>
          <p:nvPr/>
        </p:nvSpPr>
        <p:spPr bwMode="auto">
          <a:xfrm>
            <a:off x="2590800" y="4419600"/>
            <a:ext cx="3130550" cy="519113"/>
          </a:xfrm>
          <a:prstGeom prst="rect">
            <a:avLst/>
          </a:prstGeom>
          <a:noFill/>
          <a:ln w="9525">
            <a:noFill/>
            <a:miter lim="800000"/>
            <a:headEnd/>
            <a:tailEnd/>
          </a:ln>
        </p:spPr>
        <p:txBody>
          <a:bodyPr wrap="none">
            <a:spAutoFit/>
          </a:bodyPr>
          <a:lstStyle/>
          <a:p>
            <a:r>
              <a:rPr lang="zh-CN" altLang="en-US"/>
              <a:t>叫做级数的</a:t>
            </a:r>
            <a:r>
              <a:rPr lang="zh-CN" altLang="en-US">
                <a:solidFill>
                  <a:schemeClr val="tx2"/>
                </a:solidFill>
              </a:rPr>
              <a:t>一般项</a:t>
            </a:r>
            <a:r>
              <a:rPr lang="en-US" altLang="zh-CN"/>
              <a:t>.</a:t>
            </a:r>
          </a:p>
        </p:txBody>
      </p:sp>
      <p:sp>
        <p:nvSpPr>
          <p:cNvPr id="62598" name="Text Box 2182"/>
          <p:cNvSpPr txBox="1">
            <a:spLocks noChangeArrowheads="1"/>
          </p:cNvSpPr>
          <p:nvPr/>
        </p:nvSpPr>
        <p:spPr bwMode="auto">
          <a:xfrm>
            <a:off x="5867400" y="4419600"/>
            <a:ext cx="2819400" cy="519113"/>
          </a:xfrm>
          <a:prstGeom prst="rect">
            <a:avLst/>
          </a:prstGeom>
          <a:noFill/>
          <a:ln w="9525">
            <a:noFill/>
            <a:miter lim="800000"/>
            <a:headEnd/>
            <a:tailEnd/>
          </a:ln>
        </p:spPr>
        <p:txBody>
          <a:bodyPr>
            <a:spAutoFit/>
          </a:bodyPr>
          <a:lstStyle/>
          <a:p>
            <a:pPr>
              <a:spcBef>
                <a:spcPct val="50000"/>
              </a:spcBef>
            </a:pPr>
            <a:r>
              <a:rPr lang="zh-CN" altLang="en-US"/>
              <a:t>级数的前</a:t>
            </a:r>
            <a:r>
              <a:rPr lang="zh-CN" altLang="en-US" i="1"/>
              <a:t> </a:t>
            </a:r>
            <a:r>
              <a:rPr lang="en-US" altLang="zh-CN" i="1"/>
              <a:t>n</a:t>
            </a:r>
            <a:r>
              <a:rPr lang="en-US" altLang="zh-CN"/>
              <a:t> </a:t>
            </a:r>
            <a:r>
              <a:rPr lang="zh-CN" altLang="en-US"/>
              <a:t>项和</a:t>
            </a:r>
          </a:p>
        </p:txBody>
      </p:sp>
      <p:sp>
        <p:nvSpPr>
          <p:cNvPr id="62600" name="Text Box 2184"/>
          <p:cNvSpPr txBox="1">
            <a:spLocks noChangeArrowheads="1"/>
          </p:cNvSpPr>
          <p:nvPr/>
        </p:nvSpPr>
        <p:spPr bwMode="auto">
          <a:xfrm>
            <a:off x="5257800" y="5334000"/>
            <a:ext cx="3276600" cy="519113"/>
          </a:xfrm>
          <a:prstGeom prst="rect">
            <a:avLst/>
          </a:prstGeom>
          <a:noFill/>
          <a:ln w="9525">
            <a:noFill/>
            <a:miter lim="800000"/>
            <a:headEnd/>
            <a:tailEnd/>
          </a:ln>
        </p:spPr>
        <p:txBody>
          <a:bodyPr>
            <a:spAutoFit/>
          </a:bodyPr>
          <a:lstStyle/>
          <a:p>
            <a:pPr>
              <a:spcBef>
                <a:spcPct val="50000"/>
              </a:spcBef>
            </a:pPr>
            <a:r>
              <a:rPr lang="zh-CN" altLang="en-US"/>
              <a:t>称为级数的</a:t>
            </a:r>
            <a:r>
              <a:rPr lang="zh-CN" altLang="en-US">
                <a:solidFill>
                  <a:schemeClr val="tx2"/>
                </a:solidFill>
              </a:rPr>
              <a:t>部分和</a:t>
            </a:r>
            <a:r>
              <a:rPr lang="en-US" altLang="zh-CN">
                <a:solidFill>
                  <a:schemeClr val="tx2"/>
                </a:solidFill>
              </a:rPr>
              <a:t>.</a:t>
            </a:r>
            <a:endParaRPr lang="en-US" altLang="zh-CN"/>
          </a:p>
        </p:txBody>
      </p:sp>
      <p:sp>
        <p:nvSpPr>
          <p:cNvPr id="2062" name="Rectangle 2195"/>
          <p:cNvSpPr>
            <a:spLocks noGrp="1" noChangeArrowheads="1"/>
          </p:cNvSpPr>
          <p:nvPr>
            <p:ph type="title" idx="4294967295"/>
          </p:nvPr>
        </p:nvSpPr>
        <p:spPr>
          <a:xfrm>
            <a:off x="228600" y="228600"/>
            <a:ext cx="2209800" cy="609600"/>
          </a:xfrm>
        </p:spPr>
        <p:txBody>
          <a:bodyPr/>
          <a:lstStyle/>
          <a:p>
            <a:pPr eaLnBrk="1" hangingPunct="1"/>
            <a:r>
              <a:rPr lang="zh-CN" altLang="en-US" sz="3200" b="1" smtClean="0">
                <a:latin typeface="楷体_GB2312" pitchFamily="49" charset="-122"/>
                <a:ea typeface="楷体_GB2312" pitchFamily="49" charset="-122"/>
              </a:rPr>
              <a:t>几个概念</a:t>
            </a:r>
            <a:r>
              <a:rPr lang="en-US" altLang="zh-CN" sz="3200" b="1" smtClean="0">
                <a:latin typeface="楷体_GB2312" pitchFamily="49" charset="-122"/>
                <a:ea typeface="楷体_GB2312" pitchFamily="49" charset="-122"/>
              </a:rPr>
              <a:t>:</a:t>
            </a:r>
          </a:p>
        </p:txBody>
      </p:sp>
      <p:graphicFrame>
        <p:nvGraphicFramePr>
          <p:cNvPr id="62614" name="Object 34"/>
          <p:cNvGraphicFramePr>
            <a:graphicFrameLocks noChangeAspect="1"/>
          </p:cNvGraphicFramePr>
          <p:nvPr/>
        </p:nvGraphicFramePr>
        <p:xfrm>
          <a:off x="285750" y="3000375"/>
          <a:ext cx="1925638" cy="1074738"/>
        </p:xfrm>
        <a:graphic>
          <a:graphicData uri="http://schemas.openxmlformats.org/presentationml/2006/ole">
            <mc:AlternateContent xmlns:mc="http://schemas.openxmlformats.org/markup-compatibility/2006">
              <mc:Choice xmlns:v="urn:schemas-microsoft-com:vml" Requires="v">
                <p:oleObj spid="_x0000_s2111" name="公式" r:id="rId13" imgW="774364" imgH="431613" progId="Equation.3">
                  <p:embed/>
                </p:oleObj>
              </mc:Choice>
              <mc:Fallback>
                <p:oleObj name="公式" r:id="rId13" imgW="774364" imgH="431613" progId="Equation.3">
                  <p:embed/>
                  <p:pic>
                    <p:nvPicPr>
                      <p:cNvPr id="0" name="Picture 21"/>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285750" y="3000375"/>
                        <a:ext cx="1925638"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615" name="Object 10"/>
          <p:cNvGraphicFramePr>
            <a:graphicFrameLocks noChangeAspect="1"/>
          </p:cNvGraphicFramePr>
          <p:nvPr/>
        </p:nvGraphicFramePr>
        <p:xfrm>
          <a:off x="214313" y="5056188"/>
          <a:ext cx="5143500" cy="1074737"/>
        </p:xfrm>
        <a:graphic>
          <a:graphicData uri="http://schemas.openxmlformats.org/presentationml/2006/ole">
            <mc:AlternateContent xmlns:mc="http://schemas.openxmlformats.org/markup-compatibility/2006">
              <mc:Choice xmlns:v="urn:schemas-microsoft-com:vml" Requires="v">
                <p:oleObj spid="_x0000_s2112" name="公式" r:id="rId15" imgW="2070100" imgH="431800" progId="Equation.3">
                  <p:embed/>
                </p:oleObj>
              </mc:Choice>
              <mc:Fallback>
                <p:oleObj name="公式" r:id="rId15" imgW="2070100" imgH="431800" progId="Equation.3">
                  <p:embed/>
                  <p:pic>
                    <p:nvPicPr>
                      <p:cNvPr id="0" name="Picture 22"/>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214313" y="5056188"/>
                        <a:ext cx="5143500"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589"/>
                                        </p:tgtEl>
                                        <p:attrNameLst>
                                          <p:attrName>style.visibility</p:attrName>
                                        </p:attrNameLst>
                                      </p:cBhvr>
                                      <p:to>
                                        <p:strVal val="visible"/>
                                      </p:to>
                                    </p:set>
                                    <p:animEffect transition="in" filter="wipe(left)">
                                      <p:cBhvr>
                                        <p:cTn id="7" dur="500"/>
                                        <p:tgtEl>
                                          <p:spTgt spid="625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593"/>
                                        </p:tgtEl>
                                        <p:attrNameLst>
                                          <p:attrName>style.visibility</p:attrName>
                                        </p:attrNameLst>
                                      </p:cBhvr>
                                      <p:to>
                                        <p:strVal val="visible"/>
                                      </p:to>
                                    </p:set>
                                    <p:animEffect transition="in" filter="wipe(left)">
                                      <p:cBhvr>
                                        <p:cTn id="12" dur="500"/>
                                        <p:tgtEl>
                                          <p:spTgt spid="6259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2592"/>
                                        </p:tgtEl>
                                        <p:attrNameLst>
                                          <p:attrName>style.visibility</p:attrName>
                                        </p:attrNameLst>
                                      </p:cBhvr>
                                      <p:to>
                                        <p:strVal val="visible"/>
                                      </p:to>
                                    </p:set>
                                    <p:animEffect transition="in" filter="wipe(left)">
                                      <p:cBhvr>
                                        <p:cTn id="16" dur="500"/>
                                        <p:tgtEl>
                                          <p:spTgt spid="62592"/>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2596"/>
                                        </p:tgtEl>
                                        <p:attrNameLst>
                                          <p:attrName>style.visibility</p:attrName>
                                        </p:attrNameLst>
                                      </p:cBhvr>
                                      <p:to>
                                        <p:strVal val="visible"/>
                                      </p:to>
                                    </p:set>
                                    <p:animEffect transition="in" filter="wipe(left)">
                                      <p:cBhvr>
                                        <p:cTn id="20" dur="500"/>
                                        <p:tgtEl>
                                          <p:spTgt spid="6259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2594"/>
                                        </p:tgtEl>
                                        <p:attrNameLst>
                                          <p:attrName>style.visibility</p:attrName>
                                        </p:attrNameLst>
                                      </p:cBhvr>
                                      <p:to>
                                        <p:strVal val="visible"/>
                                      </p:to>
                                    </p:set>
                                    <p:animEffect transition="in" filter="wipe(left)">
                                      <p:cBhvr>
                                        <p:cTn id="25" dur="500"/>
                                        <p:tgtEl>
                                          <p:spTgt spid="6259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2614"/>
                                        </p:tgtEl>
                                        <p:attrNameLst>
                                          <p:attrName>style.visibility</p:attrName>
                                        </p:attrNameLst>
                                      </p:cBhvr>
                                      <p:to>
                                        <p:strVal val="visible"/>
                                      </p:to>
                                    </p:set>
                                    <p:animEffect transition="in" filter="wipe(left)">
                                      <p:cBhvr>
                                        <p:cTn id="30" dur="500"/>
                                        <p:tgtEl>
                                          <p:spTgt spid="62614"/>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62591"/>
                                        </p:tgtEl>
                                        <p:attrNameLst>
                                          <p:attrName>style.visibility</p:attrName>
                                        </p:attrNameLst>
                                      </p:cBhvr>
                                      <p:to>
                                        <p:strVal val="visible"/>
                                      </p:to>
                                    </p:set>
                                    <p:animEffect transition="in" filter="wipe(left)">
                                      <p:cBhvr>
                                        <p:cTn id="34" dur="500"/>
                                        <p:tgtEl>
                                          <p:spTgt spid="6259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2595"/>
                                        </p:tgtEl>
                                        <p:attrNameLst>
                                          <p:attrName>style.visibility</p:attrName>
                                        </p:attrNameLst>
                                      </p:cBhvr>
                                      <p:to>
                                        <p:strVal val="visible"/>
                                      </p:to>
                                    </p:set>
                                    <p:animEffect transition="in" filter="wipe(left)">
                                      <p:cBhvr>
                                        <p:cTn id="39" dur="500"/>
                                        <p:tgtEl>
                                          <p:spTgt spid="6259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2597"/>
                                        </p:tgtEl>
                                        <p:attrNameLst>
                                          <p:attrName>style.visibility</p:attrName>
                                        </p:attrNameLst>
                                      </p:cBhvr>
                                      <p:to>
                                        <p:strVal val="visible"/>
                                      </p:to>
                                    </p:set>
                                    <p:animEffect transition="in" filter="wipe(left)">
                                      <p:cBhvr>
                                        <p:cTn id="44" dur="500"/>
                                        <p:tgtEl>
                                          <p:spTgt spid="6259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2598"/>
                                        </p:tgtEl>
                                        <p:attrNameLst>
                                          <p:attrName>style.visibility</p:attrName>
                                        </p:attrNameLst>
                                      </p:cBhvr>
                                      <p:to>
                                        <p:strVal val="visible"/>
                                      </p:to>
                                    </p:set>
                                    <p:animEffect transition="in" filter="wipe(left)">
                                      <p:cBhvr>
                                        <p:cTn id="49" dur="500"/>
                                        <p:tgtEl>
                                          <p:spTgt spid="6259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62615"/>
                                        </p:tgtEl>
                                        <p:attrNameLst>
                                          <p:attrName>style.visibility</p:attrName>
                                        </p:attrNameLst>
                                      </p:cBhvr>
                                      <p:to>
                                        <p:strVal val="visible"/>
                                      </p:to>
                                    </p:set>
                                    <p:animEffect transition="in" filter="wipe(left)">
                                      <p:cBhvr>
                                        <p:cTn id="54" dur="500"/>
                                        <p:tgtEl>
                                          <p:spTgt spid="6261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62600"/>
                                        </p:tgtEl>
                                        <p:attrNameLst>
                                          <p:attrName>style.visibility</p:attrName>
                                        </p:attrNameLst>
                                      </p:cBhvr>
                                      <p:to>
                                        <p:strVal val="visible"/>
                                      </p:to>
                                    </p:set>
                                    <p:animEffect transition="in" filter="wipe(left)">
                                      <p:cBhvr>
                                        <p:cTn id="59" dur="500"/>
                                        <p:tgtEl>
                                          <p:spTgt spid="62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93" grpId="0" autoUpdateAnimBg="0"/>
      <p:bldP spid="62594" grpId="0" autoUpdateAnimBg="0"/>
      <p:bldP spid="62597" grpId="0" autoUpdateAnimBg="0"/>
      <p:bldP spid="62598" grpId="0" autoUpdateAnimBg="0"/>
      <p:bldP spid="62600"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609600" y="304800"/>
            <a:ext cx="7772400" cy="685800"/>
          </a:xfrm>
        </p:spPr>
        <p:txBody>
          <a:bodyPr/>
          <a:lstStyle/>
          <a:p>
            <a:pPr eaLnBrk="1" hangingPunct="1"/>
            <a:r>
              <a:rPr lang="en-US" altLang="zh-CN" sz="3200" b="1" smtClean="0"/>
              <a:t>Famous Paradox about Infinite Series (1)</a:t>
            </a:r>
          </a:p>
        </p:txBody>
      </p:sp>
      <p:sp>
        <p:nvSpPr>
          <p:cNvPr id="32771" name="Text Box 3"/>
          <p:cNvSpPr txBox="1">
            <a:spLocks noChangeArrowheads="1"/>
          </p:cNvSpPr>
          <p:nvPr/>
        </p:nvSpPr>
        <p:spPr bwMode="auto">
          <a:xfrm>
            <a:off x="381000" y="1143000"/>
            <a:ext cx="8305800" cy="3508375"/>
          </a:xfrm>
          <a:prstGeom prst="rect">
            <a:avLst/>
          </a:prstGeom>
          <a:noFill/>
          <a:ln w="9525">
            <a:noFill/>
            <a:miter lim="800000"/>
            <a:headEnd/>
            <a:tailEnd/>
          </a:ln>
        </p:spPr>
        <p:txBody>
          <a:bodyPr>
            <a:spAutoFit/>
          </a:bodyPr>
          <a:lstStyle/>
          <a:p>
            <a:r>
              <a:rPr lang="en-US" altLang="zh-CN"/>
              <a:t>        In  a famous paradox known about at least </a:t>
            </a:r>
          </a:p>
          <a:p>
            <a:r>
              <a:rPr lang="en-US" altLang="zh-CN"/>
              <a:t>2400  years ago,   Zeno of Elea said that a runner </a:t>
            </a:r>
          </a:p>
          <a:p>
            <a:r>
              <a:rPr lang="en-US" altLang="zh-CN"/>
              <a:t>cannot  finish a race</a:t>
            </a:r>
            <a:r>
              <a:rPr lang="zh-CN" altLang="en-US"/>
              <a:t>，</a:t>
            </a:r>
            <a:r>
              <a:rPr lang="en-US" altLang="zh-CN"/>
              <a:t>because he must first cover </a:t>
            </a:r>
          </a:p>
          <a:p>
            <a:r>
              <a:rPr lang="en-US" altLang="zh-CN"/>
              <a:t>half the distance,  then half  the remaining distance,  then half  the still remaining  distance,  and  so on, forever.  Since  the runner’s time  is  finite,  he cannot  traverse  the  infinite  number  of segments </a:t>
            </a:r>
          </a:p>
          <a:p>
            <a:r>
              <a:rPr lang="en-US" altLang="zh-CN"/>
              <a:t>of the course. </a:t>
            </a:r>
          </a:p>
        </p:txBody>
      </p:sp>
      <p:sp>
        <p:nvSpPr>
          <p:cNvPr id="91140" name="Text Box 4"/>
          <p:cNvSpPr txBox="1">
            <a:spLocks noChangeArrowheads="1"/>
          </p:cNvSpPr>
          <p:nvPr/>
        </p:nvSpPr>
        <p:spPr bwMode="auto">
          <a:xfrm>
            <a:off x="914400" y="4800600"/>
            <a:ext cx="7061200" cy="519113"/>
          </a:xfrm>
          <a:prstGeom prst="rect">
            <a:avLst/>
          </a:prstGeom>
          <a:noFill/>
          <a:ln w="9525">
            <a:noFill/>
            <a:miter lim="800000"/>
            <a:headEnd/>
            <a:tailEnd/>
          </a:ln>
        </p:spPr>
        <p:txBody>
          <a:bodyPr wrap="none">
            <a:spAutoFit/>
          </a:bodyPr>
          <a:lstStyle/>
          <a:p>
            <a:r>
              <a:rPr lang="en-US" altLang="zh-CN"/>
              <a:t>Yet we all know that runners do finish races.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40"/>
                                        </p:tgtEl>
                                        <p:attrNameLst>
                                          <p:attrName>style.visibility</p:attrName>
                                        </p:attrNameLst>
                                      </p:cBhvr>
                                      <p:to>
                                        <p:strVal val="visible"/>
                                      </p:to>
                                    </p:set>
                                    <p:animEffect transition="in" filter="wipe(left)">
                                      <p:cBhvr>
                                        <p:cTn id="7" dur="500"/>
                                        <p:tgtEl>
                                          <p:spTgt spid="9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609600" y="304800"/>
            <a:ext cx="7772400" cy="838200"/>
          </a:xfrm>
        </p:spPr>
        <p:txBody>
          <a:bodyPr/>
          <a:lstStyle/>
          <a:p>
            <a:pPr eaLnBrk="1" hangingPunct="1"/>
            <a:r>
              <a:rPr lang="en-US" altLang="zh-CN" sz="3200" b="1" smtClean="0"/>
              <a:t>Famous Paradox about Infinite Series (2)</a:t>
            </a:r>
            <a:endParaRPr lang="en-US" altLang="zh-CN" smtClean="0"/>
          </a:p>
        </p:txBody>
      </p:sp>
      <p:sp>
        <p:nvSpPr>
          <p:cNvPr id="33795" name="Text Box 3"/>
          <p:cNvSpPr txBox="1">
            <a:spLocks noChangeArrowheads="1"/>
          </p:cNvSpPr>
          <p:nvPr/>
        </p:nvSpPr>
        <p:spPr bwMode="auto">
          <a:xfrm>
            <a:off x="304800" y="1295400"/>
            <a:ext cx="8088313" cy="3081338"/>
          </a:xfrm>
          <a:prstGeom prst="rect">
            <a:avLst/>
          </a:prstGeom>
          <a:noFill/>
          <a:ln w="9525">
            <a:noFill/>
            <a:miter lim="800000"/>
            <a:headEnd/>
            <a:tailEnd/>
          </a:ln>
        </p:spPr>
        <p:txBody>
          <a:bodyPr wrap="none">
            <a:spAutoFit/>
          </a:bodyPr>
          <a:lstStyle/>
          <a:p>
            <a:r>
              <a:rPr lang="en-US" altLang="zh-CN"/>
              <a:t>       In another version of Zeno’s paradox,  Achilles</a:t>
            </a:r>
          </a:p>
          <a:p>
            <a:r>
              <a:rPr lang="en-US" altLang="zh-CN"/>
              <a:t>can run ten times as fast as tortoise, but the tortoise </a:t>
            </a:r>
          </a:p>
          <a:p>
            <a:r>
              <a:rPr lang="en-US" altLang="zh-CN"/>
              <a:t>has a 100 yards head-start.  Achilles cannot catch </a:t>
            </a:r>
          </a:p>
          <a:p>
            <a:r>
              <a:rPr lang="en-US" altLang="zh-CN"/>
              <a:t>the tortoise, says Zeno, because when Achilles runs </a:t>
            </a:r>
          </a:p>
          <a:p>
            <a:r>
              <a:rPr lang="en-US" altLang="zh-CN"/>
              <a:t>100 yards  the tortoise will have moved  10  yards </a:t>
            </a:r>
          </a:p>
          <a:p>
            <a:r>
              <a:rPr lang="en-US" altLang="zh-CN"/>
              <a:t>ahead,  when Achilles runs another  10  yards,  the </a:t>
            </a:r>
          </a:p>
          <a:p>
            <a:r>
              <a:rPr lang="en-US" altLang="zh-CN"/>
              <a:t>tortoise will have moved 1 yard ahead, and so on. </a:t>
            </a:r>
          </a:p>
        </p:txBody>
      </p:sp>
      <p:sp>
        <p:nvSpPr>
          <p:cNvPr id="92164" name="Rectangle 4"/>
          <p:cNvSpPr>
            <a:spLocks noChangeArrowheads="1"/>
          </p:cNvSpPr>
          <p:nvPr/>
        </p:nvSpPr>
        <p:spPr bwMode="auto">
          <a:xfrm>
            <a:off x="381000" y="4648200"/>
            <a:ext cx="7772400" cy="1373188"/>
          </a:xfrm>
          <a:prstGeom prst="rect">
            <a:avLst/>
          </a:prstGeom>
          <a:noFill/>
          <a:ln w="9525">
            <a:noFill/>
            <a:miter lim="800000"/>
            <a:headEnd/>
            <a:tailEnd/>
          </a:ln>
        </p:spPr>
        <p:txBody>
          <a:bodyPr>
            <a:spAutoFit/>
          </a:bodyPr>
          <a:lstStyle/>
          <a:p>
            <a:pPr>
              <a:spcBef>
                <a:spcPct val="50000"/>
              </a:spcBef>
            </a:pPr>
            <a:r>
              <a:rPr lang="en-US" altLang="zh-CN"/>
              <a:t>      Convince  Zeno  that  Achilles  will  catch  the tortoise  and  tell  him  exactly  how  many  yards Achilles  will  have  to  run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wipe(left)">
                                      <p:cBhvr>
                                        <p:cTn id="7" dur="500"/>
                                        <p:tgtEl>
                                          <p:spTgt spid="92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23" name="Text Box 15"/>
          <p:cNvSpPr txBox="1">
            <a:spLocks noChangeArrowheads="1"/>
          </p:cNvSpPr>
          <p:nvPr/>
        </p:nvSpPr>
        <p:spPr bwMode="auto">
          <a:xfrm>
            <a:off x="304800" y="2971800"/>
            <a:ext cx="4114800" cy="519113"/>
          </a:xfrm>
          <a:prstGeom prst="rect">
            <a:avLst/>
          </a:prstGeom>
          <a:noFill/>
          <a:ln w="9525">
            <a:noFill/>
            <a:miter lim="800000"/>
            <a:headEnd/>
            <a:tailEnd/>
          </a:ln>
        </p:spPr>
        <p:txBody>
          <a:bodyPr>
            <a:spAutoFit/>
          </a:bodyPr>
          <a:lstStyle/>
          <a:p>
            <a:pPr>
              <a:spcBef>
                <a:spcPct val="50000"/>
              </a:spcBef>
            </a:pPr>
            <a:r>
              <a:rPr lang="zh-CN" altLang="en-US"/>
              <a:t>并称 </a:t>
            </a:r>
            <a:r>
              <a:rPr lang="en-US" altLang="zh-CN" i="1"/>
              <a:t>s</a:t>
            </a:r>
            <a:r>
              <a:rPr lang="en-US" altLang="zh-CN" i="1">
                <a:solidFill>
                  <a:schemeClr val="tx2"/>
                </a:solidFill>
              </a:rPr>
              <a:t> </a:t>
            </a:r>
            <a:r>
              <a:rPr lang="zh-CN" altLang="en-US"/>
              <a:t>为级数的</a:t>
            </a:r>
            <a:r>
              <a:rPr lang="zh-CN" altLang="en-US">
                <a:solidFill>
                  <a:schemeClr val="tx2"/>
                </a:solidFill>
              </a:rPr>
              <a:t>和</a:t>
            </a:r>
            <a:r>
              <a:rPr lang="en-US" altLang="zh-CN"/>
              <a:t>,  </a:t>
            </a:r>
            <a:r>
              <a:rPr lang="zh-CN" altLang="en-US"/>
              <a:t>记作</a:t>
            </a:r>
          </a:p>
        </p:txBody>
      </p:sp>
      <p:grpSp>
        <p:nvGrpSpPr>
          <p:cNvPr id="2" name="Group 20"/>
          <p:cNvGrpSpPr>
            <a:grpSpLocks/>
          </p:cNvGrpSpPr>
          <p:nvPr/>
        </p:nvGrpSpPr>
        <p:grpSpPr bwMode="auto">
          <a:xfrm>
            <a:off x="304800" y="304800"/>
            <a:ext cx="5981700" cy="519113"/>
            <a:chOff x="192" y="144"/>
            <a:chExt cx="3600" cy="327"/>
          </a:xfrm>
        </p:grpSpPr>
        <p:sp>
          <p:nvSpPr>
            <p:cNvPr id="3103" name="Text Box 17"/>
            <p:cNvSpPr txBox="1">
              <a:spLocks noChangeArrowheads="1"/>
            </p:cNvSpPr>
            <p:nvPr/>
          </p:nvSpPr>
          <p:spPr bwMode="auto">
            <a:xfrm>
              <a:off x="192" y="144"/>
              <a:ext cx="3209" cy="327"/>
            </a:xfrm>
            <a:prstGeom prst="rect">
              <a:avLst/>
            </a:prstGeom>
            <a:noFill/>
            <a:ln w="9525">
              <a:noFill/>
              <a:miter lim="800000"/>
              <a:headEnd/>
              <a:tailEnd/>
            </a:ln>
          </p:spPr>
          <p:txBody>
            <a:bodyPr wrap="none">
              <a:spAutoFit/>
            </a:bodyPr>
            <a:lstStyle/>
            <a:p>
              <a:r>
                <a:rPr lang="zh-CN" altLang="en-US"/>
                <a:t>易见</a:t>
              </a:r>
              <a:r>
                <a:rPr lang="en-US" altLang="zh-CN"/>
                <a:t>,  </a:t>
              </a:r>
              <a:r>
                <a:rPr lang="zh-CN" altLang="en-US"/>
                <a:t>部分和构成一个新的数列</a:t>
              </a:r>
            </a:p>
          </p:txBody>
        </p:sp>
        <p:graphicFrame>
          <p:nvGraphicFramePr>
            <p:cNvPr id="3088" name="Object 18"/>
            <p:cNvGraphicFramePr>
              <a:graphicFrameLocks noChangeAspect="1"/>
            </p:cNvGraphicFramePr>
            <p:nvPr/>
          </p:nvGraphicFramePr>
          <p:xfrm>
            <a:off x="3312" y="144"/>
            <a:ext cx="480" cy="320"/>
          </p:xfrm>
          <a:graphic>
            <a:graphicData uri="http://schemas.openxmlformats.org/presentationml/2006/ole">
              <mc:AlternateContent xmlns:mc="http://schemas.openxmlformats.org/markup-compatibility/2006">
                <mc:Choice xmlns:v="urn:schemas-microsoft-com:vml" Requires="v">
                  <p:oleObj spid="_x0000_s3194" name="Equation" r:id="rId3" imgW="10954800" imgH="7302600" progId="Equation.3">
                    <p:embed/>
                  </p:oleObj>
                </mc:Choice>
                <mc:Fallback>
                  <p:oleObj name="Equation" r:id="rId3" imgW="10954800" imgH="7302600" progId="Equation.3">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 y="144"/>
                          <a:ext cx="480"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8627" name="Object 19"/>
          <p:cNvGraphicFramePr>
            <a:graphicFrameLocks noChangeAspect="1"/>
          </p:cNvGraphicFramePr>
          <p:nvPr/>
        </p:nvGraphicFramePr>
        <p:xfrm>
          <a:off x="4267200" y="3026228"/>
          <a:ext cx="3543300" cy="503238"/>
        </p:xfrm>
        <a:graphic>
          <a:graphicData uri="http://schemas.openxmlformats.org/presentationml/2006/ole">
            <mc:AlternateContent xmlns:mc="http://schemas.openxmlformats.org/markup-compatibility/2006">
              <mc:Choice xmlns:v="urn:schemas-microsoft-com:vml" Requires="v">
                <p:oleObj spid="_x0000_s3195" name="Equation" r:id="rId5" imgW="51168600" imgH="7302600" progId="Equation.3">
                  <p:embed/>
                </p:oleObj>
              </mc:Choice>
              <mc:Fallback>
                <p:oleObj name="Equation" r:id="rId5" imgW="51168600" imgH="7302600" progId="Equation.3">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026228"/>
                        <a:ext cx="35433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29" name="Object 21"/>
          <p:cNvGraphicFramePr>
            <a:graphicFrameLocks noChangeAspect="1"/>
          </p:cNvGraphicFramePr>
          <p:nvPr/>
        </p:nvGraphicFramePr>
        <p:xfrm>
          <a:off x="762000" y="914400"/>
          <a:ext cx="1168400" cy="457200"/>
        </p:xfrm>
        <a:graphic>
          <a:graphicData uri="http://schemas.openxmlformats.org/presentationml/2006/ole">
            <mc:AlternateContent xmlns:mc="http://schemas.openxmlformats.org/markup-compatibility/2006">
              <mc:Choice xmlns:v="urn:schemas-microsoft-com:vml" Requires="v">
                <p:oleObj spid="_x0000_s3196" name="公式" r:id="rId7" imgW="37357560" imgH="14617800" progId="Equation.3">
                  <p:embed/>
                </p:oleObj>
              </mc:Choice>
              <mc:Fallback>
                <p:oleObj name="公式" r:id="rId7" imgW="37357560" imgH="14617800" progId="Equation.3">
                  <p:embed/>
                  <p:pic>
                    <p:nvPicPr>
                      <p:cNvPr id="0" name="Picture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914400"/>
                        <a:ext cx="1168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30" name="Object 22"/>
          <p:cNvGraphicFramePr>
            <a:graphicFrameLocks noChangeAspect="1"/>
          </p:cNvGraphicFramePr>
          <p:nvPr/>
        </p:nvGraphicFramePr>
        <p:xfrm>
          <a:off x="2286000" y="914400"/>
          <a:ext cx="1917700" cy="457200"/>
        </p:xfrm>
        <a:graphic>
          <a:graphicData uri="http://schemas.openxmlformats.org/presentationml/2006/ole">
            <mc:AlternateContent xmlns:mc="http://schemas.openxmlformats.org/markup-compatibility/2006">
              <mc:Choice xmlns:v="urn:schemas-microsoft-com:vml" Requires="v">
                <p:oleObj spid="_x0000_s3197" name="公式" r:id="rId9" imgW="61323480" imgH="14617800" progId="Equation.3">
                  <p:embed/>
                </p:oleObj>
              </mc:Choice>
              <mc:Fallback>
                <p:oleObj name="公式" r:id="rId9" imgW="61323480" imgH="14617800" progId="Equation.3">
                  <p:embed/>
                  <p:pic>
                    <p:nvPicPr>
                      <p:cNvPr id="0" name="Picture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914400"/>
                        <a:ext cx="1917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31" name="Object 23"/>
          <p:cNvGraphicFramePr>
            <a:graphicFrameLocks noChangeAspect="1"/>
          </p:cNvGraphicFramePr>
          <p:nvPr/>
        </p:nvGraphicFramePr>
        <p:xfrm>
          <a:off x="4572000" y="838200"/>
          <a:ext cx="3930650" cy="579438"/>
        </p:xfrm>
        <a:graphic>
          <a:graphicData uri="http://schemas.openxmlformats.org/presentationml/2006/ole">
            <mc:AlternateContent xmlns:mc="http://schemas.openxmlformats.org/markup-compatibility/2006">
              <mc:Choice xmlns:v="urn:schemas-microsoft-com:vml" Requires="v">
                <p:oleObj spid="_x0000_s3198" name="Equation" r:id="rId11" imgW="49543560" imgH="7302600" progId="Equation.3">
                  <p:embed/>
                </p:oleObj>
              </mc:Choice>
              <mc:Fallback>
                <p:oleObj name="Equation" r:id="rId11" imgW="49543560" imgH="7302600" progId="Equation.3">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838200"/>
                        <a:ext cx="3930650"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32" name="Object 24"/>
          <p:cNvGraphicFramePr>
            <a:graphicFrameLocks noChangeAspect="1"/>
          </p:cNvGraphicFramePr>
          <p:nvPr/>
        </p:nvGraphicFramePr>
        <p:xfrm>
          <a:off x="762000" y="1524000"/>
          <a:ext cx="4724400" cy="571500"/>
        </p:xfrm>
        <a:graphic>
          <a:graphicData uri="http://schemas.openxmlformats.org/presentationml/2006/ole">
            <mc:AlternateContent xmlns:mc="http://schemas.openxmlformats.org/markup-compatibility/2006">
              <mc:Choice xmlns:v="urn:schemas-microsoft-com:vml" Requires="v">
                <p:oleObj spid="_x0000_s3199" name="Equation" r:id="rId13" imgW="60510960" imgH="7302600" progId="Equation.3">
                  <p:embed/>
                </p:oleObj>
              </mc:Choice>
              <mc:Fallback>
                <p:oleObj name="Equation" r:id="rId13" imgW="60510960" imgH="7302600" progId="Equation.3">
                  <p:embed/>
                  <p:pic>
                    <p:nvPicPr>
                      <p:cNvPr id="0" name="Picture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 y="1524000"/>
                        <a:ext cx="47244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34" name="Object 26"/>
          <p:cNvGraphicFramePr>
            <a:graphicFrameLocks noChangeAspect="1"/>
          </p:cNvGraphicFramePr>
          <p:nvPr/>
        </p:nvGraphicFramePr>
        <p:xfrm>
          <a:off x="381000" y="3733800"/>
          <a:ext cx="3390900" cy="457200"/>
        </p:xfrm>
        <a:graphic>
          <a:graphicData uri="http://schemas.openxmlformats.org/presentationml/2006/ole">
            <mc:AlternateContent xmlns:mc="http://schemas.openxmlformats.org/markup-compatibility/2006">
              <mc:Choice xmlns:v="urn:schemas-microsoft-com:vml" Requires="v">
                <p:oleObj spid="_x0000_s3200" name="Equation" r:id="rId15" imgW="3390900" imgH="457200" progId="Equation.3">
                  <p:embed/>
                </p:oleObj>
              </mc:Choice>
              <mc:Fallback>
                <p:oleObj name="Equation" r:id="rId15" imgW="3390900" imgH="457200" progId="Equation.3">
                  <p:embed/>
                  <p:pic>
                    <p:nvPicPr>
                      <p:cNvPr id="0" name="Picture 38"/>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381000" y="3733800"/>
                        <a:ext cx="3390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40"/>
          <p:cNvGrpSpPr>
            <a:grpSpLocks/>
          </p:cNvGrpSpPr>
          <p:nvPr/>
        </p:nvGrpSpPr>
        <p:grpSpPr bwMode="auto">
          <a:xfrm>
            <a:off x="3581400" y="3505200"/>
            <a:ext cx="4257675" cy="969963"/>
            <a:chOff x="2256" y="2208"/>
            <a:chExt cx="2682" cy="611"/>
          </a:xfrm>
        </p:grpSpPr>
        <p:graphicFrame>
          <p:nvGraphicFramePr>
            <p:cNvPr id="3087" name="Object 27"/>
            <p:cNvGraphicFramePr>
              <a:graphicFrameLocks noChangeAspect="1"/>
            </p:cNvGraphicFramePr>
            <p:nvPr/>
          </p:nvGraphicFramePr>
          <p:xfrm>
            <a:off x="2256" y="2208"/>
            <a:ext cx="2144" cy="611"/>
          </p:xfrm>
          <a:graphic>
            <a:graphicData uri="http://schemas.openxmlformats.org/presentationml/2006/ole">
              <mc:AlternateContent xmlns:mc="http://schemas.openxmlformats.org/markup-compatibility/2006">
                <mc:Choice xmlns:v="urn:schemas-microsoft-com:vml" Requires="v">
                  <p:oleObj spid="_x0000_s3201" name="Equation" r:id="rId17" imgW="1409700" imgH="419100" progId="Equation.3">
                    <p:embed/>
                  </p:oleObj>
                </mc:Choice>
                <mc:Fallback>
                  <p:oleObj name="Equation" r:id="rId17" imgW="1409700" imgH="419100" progId="Equation.3">
                    <p:embed/>
                    <p:pic>
                      <p:nvPicPr>
                        <p:cNvPr id="0" name="Picture 39"/>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2256" y="2208"/>
                          <a:ext cx="2144" cy="6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2" name="Text Box 28"/>
            <p:cNvSpPr txBox="1">
              <a:spLocks noChangeArrowheads="1"/>
            </p:cNvSpPr>
            <p:nvPr/>
          </p:nvSpPr>
          <p:spPr bwMode="auto">
            <a:xfrm>
              <a:off x="4260" y="2338"/>
              <a:ext cx="678" cy="327"/>
            </a:xfrm>
            <a:prstGeom prst="rect">
              <a:avLst/>
            </a:prstGeom>
            <a:noFill/>
            <a:ln w="9525">
              <a:noFill/>
              <a:miter lim="800000"/>
              <a:headEnd/>
              <a:tailEnd/>
            </a:ln>
          </p:spPr>
          <p:txBody>
            <a:bodyPr wrap="none">
              <a:spAutoFit/>
            </a:bodyPr>
            <a:lstStyle/>
            <a:p>
              <a:r>
                <a:rPr lang="zh-CN" altLang="en-US">
                  <a:solidFill>
                    <a:schemeClr val="tx2"/>
                  </a:solidFill>
                </a:rPr>
                <a:t>发散</a:t>
              </a:r>
              <a:r>
                <a:rPr lang="zh-CN" altLang="en-US"/>
                <a:t> </a:t>
              </a:r>
              <a:r>
                <a:rPr lang="en-US" altLang="zh-CN"/>
                <a:t>.</a:t>
              </a:r>
            </a:p>
          </p:txBody>
        </p:sp>
      </p:grpSp>
      <p:sp>
        <p:nvSpPr>
          <p:cNvPr id="68638" name="Text Box 30"/>
          <p:cNvSpPr txBox="1">
            <a:spLocks noChangeArrowheads="1"/>
          </p:cNvSpPr>
          <p:nvPr/>
        </p:nvSpPr>
        <p:spPr bwMode="auto">
          <a:xfrm>
            <a:off x="381000" y="5334000"/>
            <a:ext cx="3470275" cy="519113"/>
          </a:xfrm>
          <a:prstGeom prst="rect">
            <a:avLst/>
          </a:prstGeom>
          <a:noFill/>
          <a:ln w="9525">
            <a:noFill/>
            <a:miter lim="800000"/>
            <a:headEnd/>
            <a:tailEnd/>
          </a:ln>
        </p:spPr>
        <p:txBody>
          <a:bodyPr>
            <a:spAutoFit/>
          </a:bodyPr>
          <a:lstStyle/>
          <a:p>
            <a:pPr>
              <a:spcBef>
                <a:spcPct val="50000"/>
              </a:spcBef>
            </a:pPr>
            <a:r>
              <a:rPr lang="zh-CN" altLang="en-US"/>
              <a:t>叫做级数的</a:t>
            </a:r>
            <a:r>
              <a:rPr lang="zh-CN" altLang="en-US">
                <a:solidFill>
                  <a:schemeClr val="tx2"/>
                </a:solidFill>
              </a:rPr>
              <a:t>余项</a:t>
            </a:r>
            <a:r>
              <a:rPr lang="zh-CN" altLang="en-US"/>
              <a:t>．</a:t>
            </a:r>
            <a:endParaRPr lang="zh-CN" altLang="en-US" b="0"/>
          </a:p>
        </p:txBody>
      </p:sp>
      <p:graphicFrame>
        <p:nvGraphicFramePr>
          <p:cNvPr id="68639" name="Object 31"/>
          <p:cNvGraphicFramePr>
            <a:graphicFrameLocks noChangeAspect="1"/>
          </p:cNvGraphicFramePr>
          <p:nvPr/>
        </p:nvGraphicFramePr>
        <p:xfrm>
          <a:off x="2895600" y="4648200"/>
          <a:ext cx="1549400" cy="457200"/>
        </p:xfrm>
        <a:graphic>
          <a:graphicData uri="http://schemas.openxmlformats.org/presentationml/2006/ole">
            <mc:AlternateContent xmlns:mc="http://schemas.openxmlformats.org/markup-compatibility/2006">
              <mc:Choice xmlns:v="urn:schemas-microsoft-com:vml" Requires="v">
                <p:oleObj spid="_x0000_s3202" name="公式" r:id="rId19" imgW="1549400" imgH="457200" progId="Equation.3">
                  <p:embed/>
                </p:oleObj>
              </mc:Choice>
              <mc:Fallback>
                <p:oleObj name="公式" r:id="rId19" imgW="1549400" imgH="457200" progId="Equation.3">
                  <p:embed/>
                  <p:pic>
                    <p:nvPicPr>
                      <p:cNvPr id="0" name="Picture 40"/>
                      <p:cNvPicPr>
                        <a:picLocks noChangeAspect="1" noChangeArrowheads="1"/>
                      </p:cNvPicPr>
                      <p:nvPr/>
                    </p:nvPicPr>
                    <p:blipFill>
                      <a:blip r:embed="rId20">
                        <a:lum bright="100000"/>
                        <a:extLst>
                          <a:ext uri="{28A0092B-C50C-407E-A947-70E740481C1C}">
                            <a14:useLocalDpi xmlns:a14="http://schemas.microsoft.com/office/drawing/2010/main" val="0"/>
                          </a:ext>
                        </a:extLst>
                      </a:blip>
                      <a:srcRect/>
                      <a:stretch>
                        <a:fillRect/>
                      </a:stretch>
                    </p:blipFill>
                    <p:spPr bwMode="auto">
                      <a:xfrm>
                        <a:off x="2895600" y="4648200"/>
                        <a:ext cx="154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40" name="Object 32"/>
          <p:cNvGraphicFramePr>
            <a:graphicFrameLocks noChangeAspect="1"/>
          </p:cNvGraphicFramePr>
          <p:nvPr/>
        </p:nvGraphicFramePr>
        <p:xfrm>
          <a:off x="4572000" y="4648200"/>
          <a:ext cx="2641600" cy="457200"/>
        </p:xfrm>
        <a:graphic>
          <a:graphicData uri="http://schemas.openxmlformats.org/presentationml/2006/ole">
            <mc:AlternateContent xmlns:mc="http://schemas.openxmlformats.org/markup-compatibility/2006">
              <mc:Choice xmlns:v="urn:schemas-microsoft-com:vml" Requires="v">
                <p:oleObj spid="_x0000_s3203" name="公式" r:id="rId21" imgW="2641600" imgH="457200" progId="Equation.3">
                  <p:embed/>
                </p:oleObj>
              </mc:Choice>
              <mc:Fallback>
                <p:oleObj name="公式" r:id="rId21" imgW="2641600" imgH="457200" progId="Equation.3">
                  <p:embed/>
                  <p:pic>
                    <p:nvPicPr>
                      <p:cNvPr id="0" name="Picture 41"/>
                      <p:cNvPicPr>
                        <a:picLocks noChangeAspect="1" noChangeArrowheads="1"/>
                      </p:cNvPicPr>
                      <p:nvPr/>
                    </p:nvPicPr>
                    <p:blipFill>
                      <a:blip r:embed="rId22">
                        <a:lum bright="100000"/>
                        <a:extLst>
                          <a:ext uri="{28A0092B-C50C-407E-A947-70E740481C1C}">
                            <a14:useLocalDpi xmlns:a14="http://schemas.microsoft.com/office/drawing/2010/main" val="0"/>
                          </a:ext>
                        </a:extLst>
                      </a:blip>
                      <a:srcRect/>
                      <a:stretch>
                        <a:fillRect/>
                      </a:stretch>
                    </p:blipFill>
                    <p:spPr bwMode="auto">
                      <a:xfrm>
                        <a:off x="4572000" y="4648200"/>
                        <a:ext cx="2641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42" name="Object 34"/>
          <p:cNvGraphicFramePr>
            <a:graphicFrameLocks noChangeAspect="1"/>
          </p:cNvGraphicFramePr>
          <p:nvPr/>
        </p:nvGraphicFramePr>
        <p:xfrm>
          <a:off x="3276600" y="5410200"/>
          <a:ext cx="2349500" cy="558800"/>
        </p:xfrm>
        <a:graphic>
          <a:graphicData uri="http://schemas.openxmlformats.org/presentationml/2006/ole">
            <mc:AlternateContent xmlns:mc="http://schemas.openxmlformats.org/markup-compatibility/2006">
              <mc:Choice xmlns:v="urn:schemas-microsoft-com:vml" Requires="v">
                <p:oleObj spid="_x0000_s3204" name="Equation" r:id="rId23" imgW="2349500" imgH="558800" progId="Equation.3">
                  <p:embed/>
                </p:oleObj>
              </mc:Choice>
              <mc:Fallback>
                <p:oleObj name="Equation" r:id="rId23" imgW="2349500" imgH="558800" progId="Equation.3">
                  <p:embed/>
                  <p:pic>
                    <p:nvPicPr>
                      <p:cNvPr id="0" name="Picture 42"/>
                      <p:cNvPicPr>
                        <a:picLocks noChangeAspect="1" noChangeArrowheads="1"/>
                      </p:cNvPicPr>
                      <p:nvPr/>
                    </p:nvPicPr>
                    <p:blipFill>
                      <a:blip r:embed="rId24">
                        <a:lum bright="100000"/>
                        <a:extLst>
                          <a:ext uri="{28A0092B-C50C-407E-A947-70E740481C1C}">
                            <a14:useLocalDpi xmlns:a14="http://schemas.microsoft.com/office/drawing/2010/main" val="0"/>
                          </a:ext>
                        </a:extLst>
                      </a:blip>
                      <a:srcRect/>
                      <a:stretch>
                        <a:fillRect/>
                      </a:stretch>
                    </p:blipFill>
                    <p:spPr bwMode="auto">
                      <a:xfrm>
                        <a:off x="3276600" y="5410200"/>
                        <a:ext cx="23495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46" name="Text Box 38"/>
          <p:cNvSpPr txBox="1">
            <a:spLocks noChangeArrowheads="1"/>
          </p:cNvSpPr>
          <p:nvPr/>
        </p:nvSpPr>
        <p:spPr bwMode="auto">
          <a:xfrm>
            <a:off x="304800" y="4648200"/>
            <a:ext cx="3048000" cy="519113"/>
          </a:xfrm>
          <a:prstGeom prst="rect">
            <a:avLst/>
          </a:prstGeom>
          <a:noFill/>
          <a:ln w="9525">
            <a:noFill/>
            <a:miter lim="800000"/>
            <a:headEnd/>
            <a:tailEnd/>
          </a:ln>
        </p:spPr>
        <p:txBody>
          <a:bodyPr>
            <a:spAutoFit/>
          </a:bodyPr>
          <a:lstStyle/>
          <a:p>
            <a:r>
              <a:rPr lang="zh-CN" altLang="en-US"/>
              <a:t>若级数收敛</a:t>
            </a:r>
            <a:r>
              <a:rPr lang="en-US" altLang="zh-CN"/>
              <a:t>,  </a:t>
            </a:r>
            <a:r>
              <a:rPr lang="zh-CN" altLang="en-US"/>
              <a:t>记</a:t>
            </a:r>
          </a:p>
        </p:txBody>
      </p:sp>
      <p:grpSp>
        <p:nvGrpSpPr>
          <p:cNvPr id="4" name="Group 41"/>
          <p:cNvGrpSpPr>
            <a:grpSpLocks/>
          </p:cNvGrpSpPr>
          <p:nvPr/>
        </p:nvGrpSpPr>
        <p:grpSpPr bwMode="auto">
          <a:xfrm>
            <a:off x="304800" y="6019800"/>
            <a:ext cx="3581400" cy="549275"/>
            <a:chOff x="192" y="3792"/>
            <a:chExt cx="2256" cy="346"/>
          </a:xfrm>
        </p:grpSpPr>
        <p:graphicFrame>
          <p:nvGraphicFramePr>
            <p:cNvPr id="3086" name="Object 36"/>
            <p:cNvGraphicFramePr>
              <a:graphicFrameLocks noChangeAspect="1"/>
            </p:cNvGraphicFramePr>
            <p:nvPr/>
          </p:nvGraphicFramePr>
          <p:xfrm>
            <a:off x="1392" y="3792"/>
            <a:ext cx="1056" cy="346"/>
          </p:xfrm>
          <a:graphic>
            <a:graphicData uri="http://schemas.openxmlformats.org/presentationml/2006/ole">
              <mc:AlternateContent xmlns:mc="http://schemas.openxmlformats.org/markup-compatibility/2006">
                <mc:Choice xmlns:v="urn:schemas-microsoft-com:vml" Requires="v">
                  <p:oleObj spid="_x0000_s3205" name="Equation" r:id="rId25" imgW="736600" imgH="241300" progId="Equation.3">
                    <p:embed/>
                  </p:oleObj>
                </mc:Choice>
                <mc:Fallback>
                  <p:oleObj name="Equation" r:id="rId25" imgW="736600" imgH="241300" progId="Equation.3">
                    <p:embed/>
                    <p:pic>
                      <p:nvPicPr>
                        <p:cNvPr id="0" name="Picture 43"/>
                        <p:cNvPicPr>
                          <a:picLocks noChangeAspect="1" noChangeArrowheads="1"/>
                        </p:cNvPicPr>
                        <p:nvPr/>
                      </p:nvPicPr>
                      <p:blipFill>
                        <a:blip r:embed="rId26">
                          <a:lum bright="100000"/>
                          <a:extLst>
                            <a:ext uri="{28A0092B-C50C-407E-A947-70E740481C1C}">
                              <a14:useLocalDpi xmlns:a14="http://schemas.microsoft.com/office/drawing/2010/main" val="0"/>
                            </a:ext>
                          </a:extLst>
                        </a:blip>
                        <a:srcRect/>
                        <a:stretch>
                          <a:fillRect/>
                        </a:stretch>
                      </p:blipFill>
                      <p:spPr bwMode="auto">
                        <a:xfrm>
                          <a:off x="1392" y="3792"/>
                          <a:ext cx="1056" cy="3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1" name="Text Box 39"/>
            <p:cNvSpPr txBox="1">
              <a:spLocks noChangeArrowheads="1"/>
            </p:cNvSpPr>
            <p:nvPr/>
          </p:nvSpPr>
          <p:spPr bwMode="auto">
            <a:xfrm>
              <a:off x="192" y="3792"/>
              <a:ext cx="1241" cy="327"/>
            </a:xfrm>
            <a:prstGeom prst="rect">
              <a:avLst/>
            </a:prstGeom>
            <a:noFill/>
            <a:ln w="9525">
              <a:noFill/>
              <a:miter lim="800000"/>
              <a:headEnd/>
              <a:tailEnd/>
            </a:ln>
          </p:spPr>
          <p:txBody>
            <a:bodyPr wrap="none">
              <a:spAutoFit/>
            </a:bodyPr>
            <a:lstStyle/>
            <a:p>
              <a:r>
                <a:rPr lang="zh-CN" altLang="en-US"/>
                <a:t>若用近似值</a:t>
              </a:r>
            </a:p>
          </p:txBody>
        </p:sp>
      </p:grpSp>
      <p:grpSp>
        <p:nvGrpSpPr>
          <p:cNvPr id="5" name="Group 43"/>
          <p:cNvGrpSpPr>
            <a:grpSpLocks/>
          </p:cNvGrpSpPr>
          <p:nvPr/>
        </p:nvGrpSpPr>
        <p:grpSpPr bwMode="auto">
          <a:xfrm>
            <a:off x="3962400" y="6019800"/>
            <a:ext cx="2165350" cy="546100"/>
            <a:chOff x="2496" y="3792"/>
            <a:chExt cx="1364" cy="344"/>
          </a:xfrm>
        </p:grpSpPr>
        <p:graphicFrame>
          <p:nvGraphicFramePr>
            <p:cNvPr id="3085" name="Object 37"/>
            <p:cNvGraphicFramePr>
              <a:graphicFrameLocks noChangeAspect="1"/>
            </p:cNvGraphicFramePr>
            <p:nvPr/>
          </p:nvGraphicFramePr>
          <p:xfrm>
            <a:off x="3024" y="3792"/>
            <a:ext cx="836" cy="344"/>
          </p:xfrm>
          <a:graphic>
            <a:graphicData uri="http://schemas.openxmlformats.org/presentationml/2006/ole">
              <mc:AlternateContent xmlns:mc="http://schemas.openxmlformats.org/markup-compatibility/2006">
                <mc:Choice xmlns:v="urn:schemas-microsoft-com:vml" Requires="v">
                  <p:oleObj spid="_x0000_s3206" name="Equation" r:id="rId27" imgW="558800" imgH="228600" progId="Equation.3">
                    <p:embed/>
                  </p:oleObj>
                </mc:Choice>
                <mc:Fallback>
                  <p:oleObj name="Equation" r:id="rId27" imgW="558800" imgH="228600" progId="Equation.3">
                    <p:embed/>
                    <p:pic>
                      <p:nvPicPr>
                        <p:cNvPr id="0" name="Picture 44"/>
                        <p:cNvPicPr>
                          <a:picLocks noChangeAspect="1" noChangeArrowheads="1"/>
                        </p:cNvPicPr>
                        <p:nvPr/>
                      </p:nvPicPr>
                      <p:blipFill>
                        <a:blip r:embed="rId28">
                          <a:lum bright="100000"/>
                          <a:extLst>
                            <a:ext uri="{28A0092B-C50C-407E-A947-70E740481C1C}">
                              <a14:useLocalDpi xmlns:a14="http://schemas.microsoft.com/office/drawing/2010/main" val="0"/>
                            </a:ext>
                          </a:extLst>
                        </a:blip>
                        <a:srcRect/>
                        <a:stretch>
                          <a:fillRect/>
                        </a:stretch>
                      </p:blipFill>
                      <p:spPr bwMode="auto">
                        <a:xfrm>
                          <a:off x="3024" y="3792"/>
                          <a:ext cx="836"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0" name="Text Box 42"/>
            <p:cNvSpPr txBox="1">
              <a:spLocks noChangeArrowheads="1"/>
            </p:cNvSpPr>
            <p:nvPr/>
          </p:nvSpPr>
          <p:spPr bwMode="auto">
            <a:xfrm>
              <a:off x="2496" y="3792"/>
              <a:ext cx="566" cy="327"/>
            </a:xfrm>
            <a:prstGeom prst="rect">
              <a:avLst/>
            </a:prstGeom>
            <a:noFill/>
            <a:ln w="9525">
              <a:noFill/>
              <a:miter lim="800000"/>
              <a:headEnd/>
              <a:tailEnd/>
            </a:ln>
          </p:spPr>
          <p:txBody>
            <a:bodyPr wrap="none">
              <a:spAutoFit/>
            </a:bodyPr>
            <a:lstStyle/>
            <a:p>
              <a:r>
                <a:rPr lang="zh-CN" altLang="en-US">
                  <a:solidFill>
                    <a:schemeClr val="tx2"/>
                  </a:solidFill>
                </a:rPr>
                <a:t>误差</a:t>
              </a:r>
            </a:p>
          </p:txBody>
        </p:sp>
      </p:grpSp>
      <p:grpSp>
        <p:nvGrpSpPr>
          <p:cNvPr id="6" name="组合 33"/>
          <p:cNvGrpSpPr>
            <a:grpSpLocks/>
          </p:cNvGrpSpPr>
          <p:nvPr/>
        </p:nvGrpSpPr>
        <p:grpSpPr bwMode="auto">
          <a:xfrm>
            <a:off x="3810000" y="1928813"/>
            <a:ext cx="4419600" cy="1074737"/>
            <a:chOff x="3810000" y="1928802"/>
            <a:chExt cx="4419600" cy="1074738"/>
          </a:xfrm>
        </p:grpSpPr>
        <p:grpSp>
          <p:nvGrpSpPr>
            <p:cNvPr id="3097" name="Group 25"/>
            <p:cNvGrpSpPr>
              <a:grpSpLocks/>
            </p:cNvGrpSpPr>
            <p:nvPr/>
          </p:nvGrpSpPr>
          <p:grpSpPr bwMode="auto">
            <a:xfrm>
              <a:off x="3810000" y="2209803"/>
              <a:ext cx="4419600" cy="519113"/>
              <a:chOff x="2400" y="2016"/>
              <a:chExt cx="2784" cy="327"/>
            </a:xfrm>
          </p:grpSpPr>
          <p:sp>
            <p:nvSpPr>
              <p:cNvPr id="3098" name="Text Box 13"/>
              <p:cNvSpPr txBox="1">
                <a:spLocks noChangeArrowheads="1"/>
              </p:cNvSpPr>
              <p:nvPr/>
            </p:nvSpPr>
            <p:spPr bwMode="auto">
              <a:xfrm>
                <a:off x="4368" y="2016"/>
                <a:ext cx="816" cy="327"/>
              </a:xfrm>
              <a:prstGeom prst="rect">
                <a:avLst/>
              </a:prstGeom>
              <a:noFill/>
              <a:ln w="9525">
                <a:noFill/>
                <a:miter lim="800000"/>
                <a:headEnd/>
                <a:tailEnd/>
              </a:ln>
            </p:spPr>
            <p:txBody>
              <a:bodyPr>
                <a:spAutoFit/>
              </a:bodyPr>
              <a:lstStyle/>
              <a:p>
                <a:pPr>
                  <a:spcBef>
                    <a:spcPct val="50000"/>
                  </a:spcBef>
                </a:pPr>
                <a:r>
                  <a:rPr lang="zh-CN" altLang="en-US">
                    <a:solidFill>
                      <a:schemeClr val="tx2"/>
                    </a:solidFill>
                  </a:rPr>
                  <a:t>收敛 </a:t>
                </a:r>
                <a:r>
                  <a:rPr lang="en-US" altLang="zh-CN"/>
                  <a:t>,</a:t>
                </a:r>
              </a:p>
            </p:txBody>
          </p:sp>
          <p:sp>
            <p:nvSpPr>
              <p:cNvPr id="3099" name="Text Box 14"/>
              <p:cNvSpPr txBox="1">
                <a:spLocks noChangeArrowheads="1"/>
              </p:cNvSpPr>
              <p:nvPr/>
            </p:nvSpPr>
            <p:spPr bwMode="auto">
              <a:xfrm>
                <a:off x="2400" y="2016"/>
                <a:ext cx="1536" cy="327"/>
              </a:xfrm>
              <a:prstGeom prst="rect">
                <a:avLst/>
              </a:prstGeom>
              <a:noFill/>
              <a:ln w="9525">
                <a:noFill/>
                <a:miter lim="800000"/>
                <a:headEnd/>
                <a:tailEnd/>
              </a:ln>
            </p:spPr>
            <p:txBody>
              <a:bodyPr>
                <a:spAutoFit/>
              </a:bodyPr>
              <a:lstStyle/>
              <a:p>
                <a:pPr>
                  <a:spcBef>
                    <a:spcPct val="50000"/>
                  </a:spcBef>
                </a:pPr>
                <a:r>
                  <a:rPr lang="zh-CN" altLang="en-US"/>
                  <a:t>则称无穷级数</a:t>
                </a:r>
              </a:p>
            </p:txBody>
          </p:sp>
        </p:grpSp>
        <p:graphicFrame>
          <p:nvGraphicFramePr>
            <p:cNvPr id="68654" name="Object 18"/>
            <p:cNvGraphicFramePr>
              <a:graphicFrameLocks noChangeAspect="1"/>
            </p:cNvGraphicFramePr>
            <p:nvPr/>
          </p:nvGraphicFramePr>
          <p:xfrm>
            <a:off x="6072198" y="1928802"/>
            <a:ext cx="1041400" cy="1074738"/>
          </p:xfrm>
          <a:graphic>
            <a:graphicData uri="http://schemas.openxmlformats.org/presentationml/2006/ole">
              <mc:AlternateContent xmlns:mc="http://schemas.openxmlformats.org/markup-compatibility/2006">
                <mc:Choice xmlns:v="urn:schemas-microsoft-com:vml" Requires="v">
                  <p:oleObj spid="_x0000_s3207" name="公式" r:id="rId29" imgW="418918" imgH="431613" progId="Equation.3">
                    <p:embed/>
                  </p:oleObj>
                </mc:Choice>
                <mc:Fallback>
                  <p:oleObj name="公式" r:id="rId29" imgW="418918" imgH="431613" progId="Equation.3">
                    <p:embed/>
                    <p:pic>
                      <p:nvPicPr>
                        <p:cNvPr id="0" name="Picture 45"/>
                        <p:cNvPicPr>
                          <a:picLocks noChangeAspect="1" noChangeArrowheads="1"/>
                        </p:cNvPicPr>
                        <p:nvPr/>
                      </p:nvPicPr>
                      <p:blipFill>
                        <a:blip r:embed="rId30">
                          <a:lum bright="100000"/>
                          <a:extLst>
                            <a:ext uri="{28A0092B-C50C-407E-A947-70E740481C1C}">
                              <a14:useLocalDpi xmlns:a14="http://schemas.microsoft.com/office/drawing/2010/main" val="0"/>
                            </a:ext>
                          </a:extLst>
                        </a:blip>
                        <a:srcRect/>
                        <a:stretch>
                          <a:fillRect/>
                        </a:stretch>
                      </p:blipFill>
                      <p:spPr bwMode="auto">
                        <a:xfrm>
                          <a:off x="6072198" y="1928802"/>
                          <a:ext cx="1041400"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8655" name="Object 19"/>
          <p:cNvGraphicFramePr>
            <a:graphicFrameLocks noChangeAspect="1"/>
          </p:cNvGraphicFramePr>
          <p:nvPr/>
        </p:nvGraphicFramePr>
        <p:xfrm>
          <a:off x="642938" y="2185988"/>
          <a:ext cx="3028950" cy="727075"/>
        </p:xfrm>
        <a:graphic>
          <a:graphicData uri="http://schemas.openxmlformats.org/presentationml/2006/ole">
            <mc:AlternateContent xmlns:mc="http://schemas.openxmlformats.org/markup-compatibility/2006">
              <mc:Choice xmlns:v="urn:schemas-microsoft-com:vml" Requires="v">
                <p:oleObj spid="_x0000_s3208" name="公式" r:id="rId31" imgW="1218671" imgH="291973" progId="Equation.3">
                  <p:embed/>
                </p:oleObj>
              </mc:Choice>
              <mc:Fallback>
                <p:oleObj name="公式" r:id="rId31" imgW="1218671" imgH="291973" progId="Equation.3">
                  <p:embed/>
                  <p:pic>
                    <p:nvPicPr>
                      <p:cNvPr id="0" name="Picture 46"/>
                      <p:cNvPicPr>
                        <a:picLocks noChangeAspect="1" noChangeArrowheads="1"/>
                      </p:cNvPicPr>
                      <p:nvPr/>
                    </p:nvPicPr>
                    <p:blipFill>
                      <a:blip r:embed="rId32">
                        <a:lum bright="100000"/>
                        <a:extLst>
                          <a:ext uri="{28A0092B-C50C-407E-A947-70E740481C1C}">
                            <a14:useLocalDpi xmlns:a14="http://schemas.microsoft.com/office/drawing/2010/main" val="0"/>
                          </a:ext>
                        </a:extLst>
                      </a:blip>
                      <a:srcRect/>
                      <a:stretch>
                        <a:fillRect/>
                      </a:stretch>
                    </p:blipFill>
                    <p:spPr bwMode="auto">
                      <a:xfrm>
                        <a:off x="642938" y="2185988"/>
                        <a:ext cx="3028950"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629"/>
                                        </p:tgtEl>
                                        <p:attrNameLst>
                                          <p:attrName>style.visibility</p:attrName>
                                        </p:attrNameLst>
                                      </p:cBhvr>
                                      <p:to>
                                        <p:strVal val="visible"/>
                                      </p:to>
                                    </p:set>
                                    <p:animEffect transition="in" filter="wipe(left)">
                                      <p:cBhvr>
                                        <p:cTn id="12" dur="500"/>
                                        <p:tgtEl>
                                          <p:spTgt spid="686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8630"/>
                                        </p:tgtEl>
                                        <p:attrNameLst>
                                          <p:attrName>style.visibility</p:attrName>
                                        </p:attrNameLst>
                                      </p:cBhvr>
                                      <p:to>
                                        <p:strVal val="visible"/>
                                      </p:to>
                                    </p:set>
                                    <p:animEffect transition="in" filter="wipe(left)">
                                      <p:cBhvr>
                                        <p:cTn id="17" dur="500"/>
                                        <p:tgtEl>
                                          <p:spTgt spid="686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8631"/>
                                        </p:tgtEl>
                                        <p:attrNameLst>
                                          <p:attrName>style.visibility</p:attrName>
                                        </p:attrNameLst>
                                      </p:cBhvr>
                                      <p:to>
                                        <p:strVal val="visible"/>
                                      </p:to>
                                    </p:set>
                                    <p:animEffect transition="in" filter="wipe(left)">
                                      <p:cBhvr>
                                        <p:cTn id="22" dur="500"/>
                                        <p:tgtEl>
                                          <p:spTgt spid="686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8632"/>
                                        </p:tgtEl>
                                        <p:attrNameLst>
                                          <p:attrName>style.visibility</p:attrName>
                                        </p:attrNameLst>
                                      </p:cBhvr>
                                      <p:to>
                                        <p:strVal val="visible"/>
                                      </p:to>
                                    </p:set>
                                    <p:animEffect transition="in" filter="wipe(left)">
                                      <p:cBhvr>
                                        <p:cTn id="27" dur="500"/>
                                        <p:tgtEl>
                                          <p:spTgt spid="686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8655"/>
                                        </p:tgtEl>
                                        <p:attrNameLst>
                                          <p:attrName>style.visibility</p:attrName>
                                        </p:attrNameLst>
                                      </p:cBhvr>
                                      <p:to>
                                        <p:strVal val="visible"/>
                                      </p:to>
                                    </p:set>
                                    <p:animEffect transition="in" filter="wipe(left)">
                                      <p:cBhvr>
                                        <p:cTn id="32" dur="500"/>
                                        <p:tgtEl>
                                          <p:spTgt spid="686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8623"/>
                                        </p:tgtEl>
                                        <p:attrNameLst>
                                          <p:attrName>style.visibility</p:attrName>
                                        </p:attrNameLst>
                                      </p:cBhvr>
                                      <p:to>
                                        <p:strVal val="visible"/>
                                      </p:to>
                                    </p:set>
                                    <p:animEffect transition="in" filter="wipe(left)">
                                      <p:cBhvr>
                                        <p:cTn id="42" dur="500"/>
                                        <p:tgtEl>
                                          <p:spTgt spid="686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8627"/>
                                        </p:tgtEl>
                                        <p:attrNameLst>
                                          <p:attrName>style.visibility</p:attrName>
                                        </p:attrNameLst>
                                      </p:cBhvr>
                                      <p:to>
                                        <p:strVal val="visible"/>
                                      </p:to>
                                    </p:set>
                                    <p:animEffect transition="in" filter="wipe(left)">
                                      <p:cBhvr>
                                        <p:cTn id="47" dur="500"/>
                                        <p:tgtEl>
                                          <p:spTgt spid="686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8634"/>
                                        </p:tgtEl>
                                        <p:attrNameLst>
                                          <p:attrName>style.visibility</p:attrName>
                                        </p:attrNameLst>
                                      </p:cBhvr>
                                      <p:to>
                                        <p:strVal val="visible"/>
                                      </p:to>
                                    </p:set>
                                    <p:animEffect transition="in" filter="wipe(left)">
                                      <p:cBhvr>
                                        <p:cTn id="52" dur="500"/>
                                        <p:tgtEl>
                                          <p:spTgt spid="6863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left)">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8646"/>
                                        </p:tgtEl>
                                        <p:attrNameLst>
                                          <p:attrName>style.visibility</p:attrName>
                                        </p:attrNameLst>
                                      </p:cBhvr>
                                      <p:to>
                                        <p:strVal val="visible"/>
                                      </p:to>
                                    </p:set>
                                    <p:animEffect transition="in" filter="wipe(left)">
                                      <p:cBhvr>
                                        <p:cTn id="62" dur="500"/>
                                        <p:tgtEl>
                                          <p:spTgt spid="6864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8639"/>
                                        </p:tgtEl>
                                        <p:attrNameLst>
                                          <p:attrName>style.visibility</p:attrName>
                                        </p:attrNameLst>
                                      </p:cBhvr>
                                      <p:to>
                                        <p:strVal val="visible"/>
                                      </p:to>
                                    </p:set>
                                    <p:animEffect transition="in" filter="wipe(left)">
                                      <p:cBhvr>
                                        <p:cTn id="67" dur="500"/>
                                        <p:tgtEl>
                                          <p:spTgt spid="6863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8640"/>
                                        </p:tgtEl>
                                        <p:attrNameLst>
                                          <p:attrName>style.visibility</p:attrName>
                                        </p:attrNameLst>
                                      </p:cBhvr>
                                      <p:to>
                                        <p:strVal val="visible"/>
                                      </p:to>
                                    </p:set>
                                    <p:animEffect transition="in" filter="wipe(left)">
                                      <p:cBhvr>
                                        <p:cTn id="72" dur="500"/>
                                        <p:tgtEl>
                                          <p:spTgt spid="6864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8638"/>
                                        </p:tgtEl>
                                        <p:attrNameLst>
                                          <p:attrName>style.visibility</p:attrName>
                                        </p:attrNameLst>
                                      </p:cBhvr>
                                      <p:to>
                                        <p:strVal val="visible"/>
                                      </p:to>
                                    </p:set>
                                    <p:animEffect transition="in" filter="wipe(left)">
                                      <p:cBhvr>
                                        <p:cTn id="77" dur="500"/>
                                        <p:tgtEl>
                                          <p:spTgt spid="6863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68642"/>
                                        </p:tgtEl>
                                        <p:attrNameLst>
                                          <p:attrName>style.visibility</p:attrName>
                                        </p:attrNameLst>
                                      </p:cBhvr>
                                      <p:to>
                                        <p:strVal val="visible"/>
                                      </p:to>
                                    </p:set>
                                    <p:animEffect transition="in" filter="wipe(left)">
                                      <p:cBhvr>
                                        <p:cTn id="82" dur="500"/>
                                        <p:tgtEl>
                                          <p:spTgt spid="6864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wipe(left)">
                                      <p:cBhvr>
                                        <p:cTn id="87" dur="500"/>
                                        <p:tgtEl>
                                          <p:spTgt spid="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5"/>
                                        </p:tgtEl>
                                        <p:attrNameLst>
                                          <p:attrName>style.visibility</p:attrName>
                                        </p:attrNameLst>
                                      </p:cBhvr>
                                      <p:to>
                                        <p:strVal val="visible"/>
                                      </p:to>
                                    </p:set>
                                    <p:animEffect transition="in" filter="wipe(left)">
                                      <p:cBhvr>
                                        <p:cTn id="9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3" grpId="0" autoUpdateAnimBg="0"/>
      <p:bldP spid="68638" grpId="0" autoUpdateAnimBg="0"/>
      <p:bldP spid="6864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7" name="Rectangle 2"/>
          <p:cNvSpPr>
            <a:spLocks noGrp="1" noChangeArrowheads="1"/>
          </p:cNvSpPr>
          <p:nvPr>
            <p:ph type="title"/>
          </p:nvPr>
        </p:nvSpPr>
        <p:spPr>
          <a:xfrm>
            <a:off x="228600" y="228600"/>
            <a:ext cx="1066800" cy="609600"/>
          </a:xfrm>
        </p:spPr>
        <p:txBody>
          <a:bodyPr/>
          <a:lstStyle/>
          <a:p>
            <a:pPr eaLnBrk="1" hangingPunct="1"/>
            <a:r>
              <a:rPr lang="zh-CN" altLang="en-US" sz="2800" b="1" smtClean="0">
                <a:ea typeface="楷体_GB2312" pitchFamily="49" charset="-122"/>
              </a:rPr>
              <a:t>例</a:t>
            </a:r>
            <a:r>
              <a:rPr lang="en-US" altLang="zh-CN" sz="2800" b="1" smtClean="0">
                <a:ea typeface="楷体_GB2312" pitchFamily="49" charset="-122"/>
              </a:rPr>
              <a:t>1.</a:t>
            </a:r>
          </a:p>
        </p:txBody>
      </p:sp>
      <p:sp>
        <p:nvSpPr>
          <p:cNvPr id="4108" name="Rectangle 223"/>
          <p:cNvSpPr>
            <a:spLocks noChangeArrowheads="1"/>
          </p:cNvSpPr>
          <p:nvPr/>
        </p:nvSpPr>
        <p:spPr bwMode="auto">
          <a:xfrm>
            <a:off x="1219200" y="214313"/>
            <a:ext cx="4648200" cy="609600"/>
          </a:xfrm>
          <a:prstGeom prst="rect">
            <a:avLst/>
          </a:prstGeom>
          <a:noFill/>
          <a:ln w="9525">
            <a:noFill/>
            <a:miter lim="800000"/>
            <a:headEnd/>
            <a:tailEnd/>
          </a:ln>
        </p:spPr>
        <p:txBody>
          <a:bodyPr anchor="ctr"/>
          <a:lstStyle/>
          <a:p>
            <a:pPr algn="ctr"/>
            <a:r>
              <a:rPr lang="zh-CN" altLang="en-US"/>
              <a:t>讨论等比级数</a:t>
            </a:r>
            <a:r>
              <a:rPr lang="en-US" altLang="zh-CN"/>
              <a:t>(</a:t>
            </a:r>
            <a:r>
              <a:rPr lang="zh-CN" altLang="en-US"/>
              <a:t>又称几何级数</a:t>
            </a:r>
            <a:r>
              <a:rPr lang="en-US" altLang="zh-CN"/>
              <a:t>)</a:t>
            </a:r>
            <a:endParaRPr lang="en-US" altLang="zh-CN">
              <a:solidFill>
                <a:schemeClr val="tx2"/>
              </a:solidFill>
            </a:endParaRPr>
          </a:p>
        </p:txBody>
      </p:sp>
      <p:sp>
        <p:nvSpPr>
          <p:cNvPr id="9442" name="Text Box 226"/>
          <p:cNvSpPr txBox="1">
            <a:spLocks noChangeArrowheads="1"/>
          </p:cNvSpPr>
          <p:nvPr/>
        </p:nvSpPr>
        <p:spPr bwMode="auto">
          <a:xfrm>
            <a:off x="457200" y="1828800"/>
            <a:ext cx="4267200" cy="519113"/>
          </a:xfrm>
          <a:prstGeom prst="rect">
            <a:avLst/>
          </a:prstGeom>
          <a:noFill/>
          <a:ln w="9525">
            <a:noFill/>
            <a:miter lim="800000"/>
            <a:headEnd/>
            <a:tailEnd/>
          </a:ln>
        </p:spPr>
        <p:txBody>
          <a:bodyPr>
            <a:spAutoFit/>
          </a:bodyPr>
          <a:lstStyle/>
          <a:p>
            <a:pPr>
              <a:spcBef>
                <a:spcPct val="50000"/>
              </a:spcBef>
            </a:pPr>
            <a:r>
              <a:rPr lang="en-US" altLang="zh-CN"/>
              <a:t>(</a:t>
            </a:r>
            <a:r>
              <a:rPr lang="en-US" altLang="zh-CN" i="1"/>
              <a:t> q</a:t>
            </a:r>
            <a:r>
              <a:rPr lang="en-US" altLang="zh-CN">
                <a:solidFill>
                  <a:srgbClr val="66FF33"/>
                </a:solidFill>
              </a:rPr>
              <a:t> </a:t>
            </a:r>
            <a:r>
              <a:rPr lang="zh-CN" altLang="en-US"/>
              <a:t>称为公比 </a:t>
            </a:r>
            <a:r>
              <a:rPr lang="en-US" altLang="zh-CN"/>
              <a:t>) </a:t>
            </a:r>
            <a:r>
              <a:rPr lang="zh-CN" altLang="en-US"/>
              <a:t>的敛散性</a:t>
            </a:r>
            <a:r>
              <a:rPr lang="en-US" altLang="zh-CN"/>
              <a:t>. </a:t>
            </a:r>
            <a:endParaRPr lang="en-US" altLang="zh-CN" sz="2400">
              <a:solidFill>
                <a:schemeClr val="accent2"/>
              </a:solidFill>
            </a:endParaRPr>
          </a:p>
        </p:txBody>
      </p:sp>
      <p:sp>
        <p:nvSpPr>
          <p:cNvPr id="9443" name="Text Box 227"/>
          <p:cNvSpPr txBox="1">
            <a:spLocks noChangeArrowheads="1"/>
          </p:cNvSpPr>
          <p:nvPr/>
        </p:nvSpPr>
        <p:spPr bwMode="auto">
          <a:xfrm>
            <a:off x="304800" y="2514600"/>
            <a:ext cx="838200" cy="519113"/>
          </a:xfrm>
          <a:prstGeom prst="rect">
            <a:avLst/>
          </a:prstGeom>
          <a:noFill/>
          <a:ln w="9525">
            <a:noFill/>
            <a:miter lim="800000"/>
            <a:headEnd/>
            <a:tailEnd/>
          </a:ln>
        </p:spPr>
        <p:txBody>
          <a:bodyPr>
            <a:spAutoFit/>
          </a:bodyPr>
          <a:lstStyle/>
          <a:p>
            <a:pPr algn="ctr" eaLnBrk="0" hangingPunct="0">
              <a:spcBef>
                <a:spcPct val="50000"/>
              </a:spcBef>
            </a:pPr>
            <a:r>
              <a:rPr lang="zh-CN" altLang="en-US"/>
              <a:t>解</a:t>
            </a:r>
            <a:r>
              <a:rPr lang="en-US" altLang="zh-CN"/>
              <a:t>:</a:t>
            </a:r>
            <a:endParaRPr lang="en-US" altLang="zh-CN" b="0"/>
          </a:p>
        </p:txBody>
      </p:sp>
      <p:graphicFrame>
        <p:nvGraphicFramePr>
          <p:cNvPr id="9445" name="Object 229"/>
          <p:cNvGraphicFramePr>
            <a:graphicFrameLocks noChangeAspect="1"/>
          </p:cNvGraphicFramePr>
          <p:nvPr/>
        </p:nvGraphicFramePr>
        <p:xfrm>
          <a:off x="457200" y="3300413"/>
          <a:ext cx="4343400" cy="498475"/>
        </p:xfrm>
        <a:graphic>
          <a:graphicData uri="http://schemas.openxmlformats.org/presentationml/2006/ole">
            <mc:AlternateContent xmlns:mc="http://schemas.openxmlformats.org/markup-compatibility/2006">
              <mc:Choice xmlns:v="urn:schemas-microsoft-com:vml" Requires="v">
                <p:oleObj spid="_x0000_s4175" name="公式" r:id="rId3" imgW="4445000" imgH="508000" progId="Equation.3">
                  <p:embed/>
                </p:oleObj>
              </mc:Choice>
              <mc:Fallback>
                <p:oleObj name="公式" r:id="rId3" imgW="4445000" imgH="508000" progId="Equation.3">
                  <p:embed/>
                  <p:pic>
                    <p:nvPicPr>
                      <p:cNvPr id="0" name="Picture 20"/>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457200" y="3300413"/>
                        <a:ext cx="434340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46" name="Object 230"/>
          <p:cNvGraphicFramePr>
            <a:graphicFrameLocks noChangeAspect="1"/>
          </p:cNvGraphicFramePr>
          <p:nvPr/>
        </p:nvGraphicFramePr>
        <p:xfrm>
          <a:off x="4724400" y="3124200"/>
          <a:ext cx="1676400" cy="979488"/>
        </p:xfrm>
        <a:graphic>
          <a:graphicData uri="http://schemas.openxmlformats.org/presentationml/2006/ole">
            <mc:AlternateContent xmlns:mc="http://schemas.openxmlformats.org/markup-compatibility/2006">
              <mc:Choice xmlns:v="urn:schemas-microsoft-com:vml" Requires="v">
                <p:oleObj spid="_x0000_s4176" name="Equation" r:id="rId5" imgW="761669" imgH="444307" progId="Equation.3">
                  <p:embed/>
                </p:oleObj>
              </mc:Choice>
              <mc:Fallback>
                <p:oleObj name="Equation" r:id="rId5" imgW="761669" imgH="444307" progId="Equation.3">
                  <p:embed/>
                  <p:pic>
                    <p:nvPicPr>
                      <p:cNvPr id="0" name="Picture 21"/>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4724400" y="3124200"/>
                        <a:ext cx="1676400" cy="97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47" name="Object 231"/>
          <p:cNvGraphicFramePr>
            <a:graphicFrameLocks noChangeAspect="1"/>
          </p:cNvGraphicFramePr>
          <p:nvPr/>
        </p:nvGraphicFramePr>
        <p:xfrm>
          <a:off x="6477000" y="3124200"/>
          <a:ext cx="1987550" cy="900113"/>
        </p:xfrm>
        <a:graphic>
          <a:graphicData uri="http://schemas.openxmlformats.org/presentationml/2006/ole">
            <mc:AlternateContent xmlns:mc="http://schemas.openxmlformats.org/markup-compatibility/2006">
              <mc:Choice xmlns:v="urn:schemas-microsoft-com:vml" Requires="v">
                <p:oleObj spid="_x0000_s4177" name="公式" r:id="rId7" imgW="2133600" imgH="965200" progId="Equation.3">
                  <p:embed/>
                </p:oleObj>
              </mc:Choice>
              <mc:Fallback>
                <p:oleObj name="公式" r:id="rId7" imgW="2133600" imgH="965200" progId="Equation.3">
                  <p:embed/>
                  <p:pic>
                    <p:nvPicPr>
                      <p:cNvPr id="0" name="Picture 22"/>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6477000" y="3124200"/>
                        <a:ext cx="1987550"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48" name="Object 232"/>
          <p:cNvGraphicFramePr>
            <a:graphicFrameLocks noChangeAspect="1"/>
          </p:cNvGraphicFramePr>
          <p:nvPr/>
        </p:nvGraphicFramePr>
        <p:xfrm>
          <a:off x="228600" y="4267200"/>
          <a:ext cx="1905000" cy="504825"/>
        </p:xfrm>
        <a:graphic>
          <a:graphicData uri="http://schemas.openxmlformats.org/presentationml/2006/ole">
            <mc:AlternateContent xmlns:mc="http://schemas.openxmlformats.org/markup-compatibility/2006">
              <mc:Choice xmlns:v="urn:schemas-microsoft-com:vml" Requires="v">
                <p:oleObj spid="_x0000_s4178" name="Equation" r:id="rId9" imgW="812447" imgH="215806" progId="Equation.3">
                  <p:embed/>
                </p:oleObj>
              </mc:Choice>
              <mc:Fallback>
                <p:oleObj name="Equation" r:id="rId9" imgW="812447" imgH="215806" progId="Equation.3">
                  <p:embed/>
                  <p:pic>
                    <p:nvPicPr>
                      <p:cNvPr id="0" name="Picture 23"/>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228600" y="4267200"/>
                        <a:ext cx="19050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49" name="Object 233"/>
          <p:cNvGraphicFramePr>
            <a:graphicFrameLocks noChangeAspect="1"/>
          </p:cNvGraphicFramePr>
          <p:nvPr/>
        </p:nvGraphicFramePr>
        <p:xfrm>
          <a:off x="2133600" y="4038600"/>
          <a:ext cx="4876800" cy="1009650"/>
        </p:xfrm>
        <a:graphic>
          <a:graphicData uri="http://schemas.openxmlformats.org/presentationml/2006/ole">
            <mc:AlternateContent xmlns:mc="http://schemas.openxmlformats.org/markup-compatibility/2006">
              <mc:Choice xmlns:v="urn:schemas-microsoft-com:vml" Requires="v">
                <p:oleObj spid="_x0000_s4179" name="Equation" r:id="rId11" imgW="2082800" imgH="431800" progId="Equation.3">
                  <p:embed/>
                </p:oleObj>
              </mc:Choice>
              <mc:Fallback>
                <p:oleObj name="Equation" r:id="rId11" imgW="2082800" imgH="431800" progId="Equation.3">
                  <p:embed/>
                  <p:pic>
                    <p:nvPicPr>
                      <p:cNvPr id="0" name="Picture 24"/>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2133600" y="4038600"/>
                        <a:ext cx="4876800"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51" name="Object 235"/>
          <p:cNvGraphicFramePr>
            <a:graphicFrameLocks noChangeAspect="1"/>
          </p:cNvGraphicFramePr>
          <p:nvPr>
            <p:extLst>
              <p:ext uri="{D42A27DB-BD31-4B8C-83A1-F6EECF244321}">
                <p14:modId xmlns:p14="http://schemas.microsoft.com/office/powerpoint/2010/main" val="802309970"/>
              </p:ext>
            </p:extLst>
          </p:nvPr>
        </p:nvGraphicFramePr>
        <p:xfrm>
          <a:off x="193431" y="5999063"/>
          <a:ext cx="1981200" cy="522288"/>
        </p:xfrm>
        <a:graphic>
          <a:graphicData uri="http://schemas.openxmlformats.org/presentationml/2006/ole">
            <mc:AlternateContent xmlns:mc="http://schemas.openxmlformats.org/markup-compatibility/2006">
              <mc:Choice xmlns:v="urn:schemas-microsoft-com:vml" Requires="v">
                <p:oleObj spid="_x0000_s4180" name="Equation" r:id="rId13" imgW="812447" imgH="215806" progId="Equation.3">
                  <p:embed/>
                </p:oleObj>
              </mc:Choice>
              <mc:Fallback>
                <p:oleObj name="Equation" r:id="rId13" imgW="812447" imgH="215806" progId="Equation.3">
                  <p:embed/>
                  <p:pic>
                    <p:nvPicPr>
                      <p:cNvPr id="0" name="Picture 25"/>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193431" y="5999063"/>
                        <a:ext cx="1981200"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52" name="Object 236"/>
          <p:cNvGraphicFramePr>
            <a:graphicFrameLocks noChangeAspect="1"/>
          </p:cNvGraphicFramePr>
          <p:nvPr>
            <p:extLst>
              <p:ext uri="{D42A27DB-BD31-4B8C-83A1-F6EECF244321}">
                <p14:modId xmlns:p14="http://schemas.microsoft.com/office/powerpoint/2010/main" val="3437645603"/>
              </p:ext>
            </p:extLst>
          </p:nvPr>
        </p:nvGraphicFramePr>
        <p:xfrm>
          <a:off x="2174631" y="6021288"/>
          <a:ext cx="4343400" cy="655638"/>
        </p:xfrm>
        <a:graphic>
          <a:graphicData uri="http://schemas.openxmlformats.org/presentationml/2006/ole">
            <mc:AlternateContent xmlns:mc="http://schemas.openxmlformats.org/markup-compatibility/2006">
              <mc:Choice xmlns:v="urn:schemas-microsoft-com:vml" Requires="v">
                <p:oleObj spid="_x0000_s4181" name="Equation" r:id="rId15" imgW="1854200" imgH="279400" progId="Equation.3">
                  <p:embed/>
                </p:oleObj>
              </mc:Choice>
              <mc:Fallback>
                <p:oleObj name="Equation" r:id="rId15" imgW="1854200" imgH="279400" progId="Equation.3">
                  <p:embed/>
                  <p:pic>
                    <p:nvPicPr>
                      <p:cNvPr id="0" name="Picture 26"/>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2174631" y="6021288"/>
                        <a:ext cx="4343400"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54" name="Text Box 238"/>
          <p:cNvSpPr txBox="1">
            <a:spLocks noChangeArrowheads="1"/>
          </p:cNvSpPr>
          <p:nvPr/>
        </p:nvSpPr>
        <p:spPr bwMode="auto">
          <a:xfrm>
            <a:off x="7010400" y="4267200"/>
            <a:ext cx="1905000" cy="519113"/>
          </a:xfrm>
          <a:prstGeom prst="rect">
            <a:avLst/>
          </a:prstGeom>
          <a:noFill/>
          <a:ln w="9525">
            <a:noFill/>
            <a:miter lim="800000"/>
            <a:headEnd/>
            <a:tailEnd/>
          </a:ln>
        </p:spPr>
        <p:txBody>
          <a:bodyPr>
            <a:spAutoFit/>
          </a:bodyPr>
          <a:lstStyle/>
          <a:p>
            <a:pPr>
              <a:spcBef>
                <a:spcPct val="50000"/>
              </a:spcBef>
            </a:pPr>
            <a:r>
              <a:rPr lang="zh-CN" altLang="en-US">
                <a:latin typeface="楷体_GB2312" pitchFamily="49" charset="-122"/>
              </a:rPr>
              <a:t>级数</a:t>
            </a:r>
            <a:r>
              <a:rPr lang="zh-CN" altLang="zh-CN">
                <a:latin typeface="楷体_GB2312" pitchFamily="49" charset="-122"/>
              </a:rPr>
              <a:t>收敛</a:t>
            </a:r>
            <a:r>
              <a:rPr lang="en-US" altLang="zh-CN">
                <a:latin typeface="楷体_GB2312" pitchFamily="49" charset="-122"/>
              </a:rPr>
              <a:t>;</a:t>
            </a:r>
          </a:p>
        </p:txBody>
      </p:sp>
      <p:sp>
        <p:nvSpPr>
          <p:cNvPr id="9455" name="Text Box 239"/>
          <p:cNvSpPr txBox="1">
            <a:spLocks noChangeArrowheads="1"/>
          </p:cNvSpPr>
          <p:nvPr/>
        </p:nvSpPr>
        <p:spPr bwMode="auto">
          <a:xfrm>
            <a:off x="6670431" y="5999063"/>
            <a:ext cx="2114550" cy="519113"/>
          </a:xfrm>
          <a:prstGeom prst="rect">
            <a:avLst/>
          </a:prstGeom>
          <a:noFill/>
          <a:ln w="9525">
            <a:noFill/>
            <a:miter lim="800000"/>
            <a:headEnd/>
            <a:tailEnd/>
          </a:ln>
        </p:spPr>
        <p:txBody>
          <a:bodyPr>
            <a:spAutoFit/>
          </a:bodyPr>
          <a:lstStyle/>
          <a:p>
            <a:pPr>
              <a:spcBef>
                <a:spcPct val="50000"/>
              </a:spcBef>
            </a:pPr>
            <a:r>
              <a:rPr lang="zh-CN" altLang="en-US">
                <a:latin typeface="楷体_GB2312" pitchFamily="49" charset="-122"/>
              </a:rPr>
              <a:t>级数</a:t>
            </a:r>
            <a:r>
              <a:rPr lang="zh-CN" altLang="zh-CN">
                <a:latin typeface="楷体_GB2312" pitchFamily="49" charset="-122"/>
              </a:rPr>
              <a:t>发散．</a:t>
            </a:r>
            <a:endParaRPr lang="zh-CN" altLang="en-US">
              <a:latin typeface="楷体_GB2312" pitchFamily="49" charset="-122"/>
            </a:endParaRPr>
          </a:p>
        </p:txBody>
      </p:sp>
      <p:graphicFrame>
        <p:nvGraphicFramePr>
          <p:cNvPr id="9457" name="Object 34"/>
          <p:cNvGraphicFramePr>
            <a:graphicFrameLocks noChangeAspect="1"/>
          </p:cNvGraphicFramePr>
          <p:nvPr/>
        </p:nvGraphicFramePr>
        <p:xfrm>
          <a:off x="1143000" y="2500313"/>
          <a:ext cx="1482725" cy="538162"/>
        </p:xfrm>
        <a:graphic>
          <a:graphicData uri="http://schemas.openxmlformats.org/presentationml/2006/ole">
            <mc:AlternateContent xmlns:mc="http://schemas.openxmlformats.org/markup-compatibility/2006">
              <mc:Choice xmlns:v="urn:schemas-microsoft-com:vml" Requires="v">
                <p:oleObj spid="_x0000_s4182" name="公式" r:id="rId17" imgW="596641" imgH="215806" progId="Equation.3">
                  <p:embed/>
                </p:oleObj>
              </mc:Choice>
              <mc:Fallback>
                <p:oleObj name="公式" r:id="rId17" imgW="596641" imgH="215806" progId="Equation.3">
                  <p:embed/>
                  <p:pic>
                    <p:nvPicPr>
                      <p:cNvPr id="0" name="Picture 27"/>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1143000" y="2500313"/>
                        <a:ext cx="1482725"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58" name="Object 12"/>
          <p:cNvGraphicFramePr>
            <a:graphicFrameLocks noChangeAspect="1"/>
          </p:cNvGraphicFramePr>
          <p:nvPr/>
        </p:nvGraphicFramePr>
        <p:xfrm>
          <a:off x="1000125" y="785813"/>
          <a:ext cx="7196138" cy="1074737"/>
        </p:xfrm>
        <a:graphic>
          <a:graphicData uri="http://schemas.openxmlformats.org/presentationml/2006/ole">
            <mc:AlternateContent xmlns:mc="http://schemas.openxmlformats.org/markup-compatibility/2006">
              <mc:Choice xmlns:v="urn:schemas-microsoft-com:vml" Requires="v">
                <p:oleObj spid="_x0000_s4183" name="公式" r:id="rId19" imgW="2895600" imgH="431800" progId="Equation.3">
                  <p:embed/>
                </p:oleObj>
              </mc:Choice>
              <mc:Fallback>
                <p:oleObj name="公式" r:id="rId19" imgW="2895600" imgH="431800" progId="Equation.3">
                  <p:embed/>
                  <p:pic>
                    <p:nvPicPr>
                      <p:cNvPr id="0" name="Picture 28"/>
                      <p:cNvPicPr>
                        <a:picLocks noChangeAspect="1" noChangeArrowheads="1"/>
                      </p:cNvPicPr>
                      <p:nvPr/>
                    </p:nvPicPr>
                    <p:blipFill>
                      <a:blip r:embed="rId20">
                        <a:lum bright="100000"/>
                        <a:extLst>
                          <a:ext uri="{28A0092B-C50C-407E-A947-70E740481C1C}">
                            <a14:useLocalDpi xmlns:a14="http://schemas.microsoft.com/office/drawing/2010/main" val="0"/>
                          </a:ext>
                        </a:extLst>
                      </a:blip>
                      <a:srcRect/>
                      <a:stretch>
                        <a:fillRect/>
                      </a:stretch>
                    </p:blipFill>
                    <p:spPr bwMode="auto">
                      <a:xfrm>
                        <a:off x="1000125" y="785813"/>
                        <a:ext cx="7196138"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304800" y="5153299"/>
            <a:ext cx="545342" cy="523220"/>
          </a:xfrm>
          <a:prstGeom prst="rect">
            <a:avLst/>
          </a:prstGeom>
          <a:noFill/>
        </p:spPr>
        <p:txBody>
          <a:bodyPr wrap="none" rtlCol="0">
            <a:spAutoFit/>
          </a:bodyPr>
          <a:lstStyle/>
          <a:p>
            <a:r>
              <a:rPr lang="zh-CN" altLang="en-US" dirty="0"/>
              <a:t>即</a:t>
            </a:r>
          </a:p>
        </p:txBody>
      </p:sp>
      <p:graphicFrame>
        <p:nvGraphicFramePr>
          <p:cNvPr id="3" name="对象 2"/>
          <p:cNvGraphicFramePr>
            <a:graphicFrameLocks noChangeAspect="1"/>
          </p:cNvGraphicFramePr>
          <p:nvPr>
            <p:extLst>
              <p:ext uri="{D42A27DB-BD31-4B8C-83A1-F6EECF244321}">
                <p14:modId xmlns:p14="http://schemas.microsoft.com/office/powerpoint/2010/main" val="977406604"/>
              </p:ext>
            </p:extLst>
          </p:nvPr>
        </p:nvGraphicFramePr>
        <p:xfrm>
          <a:off x="850142" y="4938902"/>
          <a:ext cx="6962218" cy="952014"/>
        </p:xfrm>
        <a:graphic>
          <a:graphicData uri="http://schemas.openxmlformats.org/presentationml/2006/ole">
            <mc:AlternateContent xmlns:mc="http://schemas.openxmlformats.org/markup-compatibility/2006">
              <mc:Choice xmlns:v="urn:schemas-microsoft-com:vml" Requires="v">
                <p:oleObj spid="_x0000_s4184" name="Equation" r:id="rId21" imgW="3162240" imgH="431640" progId="Equation.DSMT4">
                  <p:embed/>
                </p:oleObj>
              </mc:Choice>
              <mc:Fallback>
                <p:oleObj name="Equation" r:id="rId21" imgW="3162240" imgH="431640" progId="Equation.DSMT4">
                  <p:embed/>
                  <p:pic>
                    <p:nvPicPr>
                      <p:cNvPr id="0" name="Object 12"/>
                      <p:cNvPicPr>
                        <a:picLocks noChangeAspect="1" noChangeArrowheads="1"/>
                      </p:cNvPicPr>
                      <p:nvPr/>
                    </p:nvPicPr>
                    <p:blipFill>
                      <a:blip r:embed="rId22">
                        <a:lum bright="100000"/>
                      </a:blip>
                      <a:srcRect/>
                      <a:stretch>
                        <a:fillRect/>
                      </a:stretch>
                    </p:blipFill>
                    <p:spPr bwMode="auto">
                      <a:xfrm>
                        <a:off x="850142" y="4938902"/>
                        <a:ext cx="6962218" cy="952014"/>
                      </a:xfrm>
                      <a:prstGeom prst="rect">
                        <a:avLst/>
                      </a:prstGeom>
                      <a:solidFill>
                        <a:schemeClr val="bg1">
                          <a:lumMod val="60000"/>
                          <a:lumOff val="40000"/>
                        </a:schemeClr>
                      </a:solidFill>
                      <a:ln>
                        <a:solidFill>
                          <a:schemeClr val="tx2"/>
                        </a:solid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458"/>
                                        </p:tgtEl>
                                        <p:attrNameLst>
                                          <p:attrName>style.visibility</p:attrName>
                                        </p:attrNameLst>
                                      </p:cBhvr>
                                      <p:to>
                                        <p:strVal val="visible"/>
                                      </p:to>
                                    </p:set>
                                    <p:animEffect transition="in" filter="wipe(left)">
                                      <p:cBhvr>
                                        <p:cTn id="7" dur="500"/>
                                        <p:tgtEl>
                                          <p:spTgt spid="94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42">
                                            <p:txEl>
                                              <p:pRg st="0" end="0"/>
                                            </p:txEl>
                                          </p:spTgt>
                                        </p:tgtEl>
                                        <p:attrNameLst>
                                          <p:attrName>style.visibility</p:attrName>
                                        </p:attrNameLst>
                                      </p:cBhvr>
                                      <p:to>
                                        <p:strVal val="visible"/>
                                      </p:to>
                                    </p:set>
                                    <p:animEffect transition="in" filter="wipe(left)">
                                      <p:cBhvr>
                                        <p:cTn id="12" dur="500"/>
                                        <p:tgtEl>
                                          <p:spTgt spid="944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43"/>
                                        </p:tgtEl>
                                        <p:attrNameLst>
                                          <p:attrName>style.visibility</p:attrName>
                                        </p:attrNameLst>
                                      </p:cBhvr>
                                      <p:to>
                                        <p:strVal val="visible"/>
                                      </p:to>
                                    </p:set>
                                    <p:animEffect transition="in" filter="wipe(left)">
                                      <p:cBhvr>
                                        <p:cTn id="17" dur="500"/>
                                        <p:tgtEl>
                                          <p:spTgt spid="94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457"/>
                                        </p:tgtEl>
                                        <p:attrNameLst>
                                          <p:attrName>style.visibility</p:attrName>
                                        </p:attrNameLst>
                                      </p:cBhvr>
                                      <p:to>
                                        <p:strVal val="visible"/>
                                      </p:to>
                                    </p:set>
                                    <p:animEffect transition="in" filter="wipe(left)">
                                      <p:cBhvr>
                                        <p:cTn id="22" dur="500"/>
                                        <p:tgtEl>
                                          <p:spTgt spid="94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445"/>
                                        </p:tgtEl>
                                        <p:attrNameLst>
                                          <p:attrName>style.visibility</p:attrName>
                                        </p:attrNameLst>
                                      </p:cBhvr>
                                      <p:to>
                                        <p:strVal val="visible"/>
                                      </p:to>
                                    </p:set>
                                    <p:animEffect transition="in" filter="wipe(left)">
                                      <p:cBhvr>
                                        <p:cTn id="27" dur="500"/>
                                        <p:tgtEl>
                                          <p:spTgt spid="94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446"/>
                                        </p:tgtEl>
                                        <p:attrNameLst>
                                          <p:attrName>style.visibility</p:attrName>
                                        </p:attrNameLst>
                                      </p:cBhvr>
                                      <p:to>
                                        <p:strVal val="visible"/>
                                      </p:to>
                                    </p:set>
                                    <p:animEffect transition="in" filter="wipe(left)">
                                      <p:cBhvr>
                                        <p:cTn id="32" dur="500"/>
                                        <p:tgtEl>
                                          <p:spTgt spid="94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447"/>
                                        </p:tgtEl>
                                        <p:attrNameLst>
                                          <p:attrName>style.visibility</p:attrName>
                                        </p:attrNameLst>
                                      </p:cBhvr>
                                      <p:to>
                                        <p:strVal val="visible"/>
                                      </p:to>
                                    </p:set>
                                    <p:animEffect transition="in" filter="wipe(left)">
                                      <p:cBhvr>
                                        <p:cTn id="37" dur="500"/>
                                        <p:tgtEl>
                                          <p:spTgt spid="944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448"/>
                                        </p:tgtEl>
                                        <p:attrNameLst>
                                          <p:attrName>style.visibility</p:attrName>
                                        </p:attrNameLst>
                                      </p:cBhvr>
                                      <p:to>
                                        <p:strVal val="visible"/>
                                      </p:to>
                                    </p:set>
                                    <p:animEffect transition="in" filter="wipe(left)">
                                      <p:cBhvr>
                                        <p:cTn id="42" dur="500"/>
                                        <p:tgtEl>
                                          <p:spTgt spid="944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449"/>
                                        </p:tgtEl>
                                        <p:attrNameLst>
                                          <p:attrName>style.visibility</p:attrName>
                                        </p:attrNameLst>
                                      </p:cBhvr>
                                      <p:to>
                                        <p:strVal val="visible"/>
                                      </p:to>
                                    </p:set>
                                    <p:animEffect transition="in" filter="wipe(left)">
                                      <p:cBhvr>
                                        <p:cTn id="47" dur="500"/>
                                        <p:tgtEl>
                                          <p:spTgt spid="944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454"/>
                                        </p:tgtEl>
                                        <p:attrNameLst>
                                          <p:attrName>style.visibility</p:attrName>
                                        </p:attrNameLst>
                                      </p:cBhvr>
                                      <p:to>
                                        <p:strVal val="visible"/>
                                      </p:to>
                                    </p:set>
                                    <p:animEffect transition="in" filter="wipe(left)">
                                      <p:cBhvr>
                                        <p:cTn id="52" dur="500"/>
                                        <p:tgtEl>
                                          <p:spTgt spid="945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left)">
                                      <p:cBhvr>
                                        <p:cTn id="62" dur="5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9451"/>
                                        </p:tgtEl>
                                        <p:attrNameLst>
                                          <p:attrName>style.visibility</p:attrName>
                                        </p:attrNameLst>
                                      </p:cBhvr>
                                      <p:to>
                                        <p:strVal val="visible"/>
                                      </p:to>
                                    </p:set>
                                    <p:animEffect transition="in" filter="wipe(left)">
                                      <p:cBhvr>
                                        <p:cTn id="67" dur="500"/>
                                        <p:tgtEl>
                                          <p:spTgt spid="945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9452"/>
                                        </p:tgtEl>
                                        <p:attrNameLst>
                                          <p:attrName>style.visibility</p:attrName>
                                        </p:attrNameLst>
                                      </p:cBhvr>
                                      <p:to>
                                        <p:strVal val="visible"/>
                                      </p:to>
                                    </p:set>
                                    <p:animEffect transition="in" filter="wipe(left)">
                                      <p:cBhvr>
                                        <p:cTn id="72" dur="500"/>
                                        <p:tgtEl>
                                          <p:spTgt spid="945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9455"/>
                                        </p:tgtEl>
                                        <p:attrNameLst>
                                          <p:attrName>style.visibility</p:attrName>
                                        </p:attrNameLst>
                                      </p:cBhvr>
                                      <p:to>
                                        <p:strVal val="visible"/>
                                      </p:to>
                                    </p:set>
                                    <p:animEffect transition="in" filter="wipe(left)">
                                      <p:cBhvr>
                                        <p:cTn id="77" dur="500"/>
                                        <p:tgtEl>
                                          <p:spTgt spid="9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2" grpId="0" build="p" autoUpdateAnimBg="0"/>
      <p:bldP spid="9443" grpId="0" autoUpdateAnimBg="0"/>
      <p:bldP spid="9454" grpId="0" autoUpdateAnimBg="0"/>
      <p:bldP spid="9455" grpId="0" autoUpdateAnimBg="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9" name="Rectangle 3"/>
          <p:cNvSpPr>
            <a:spLocks noGrp="1" noChangeArrowheads="1"/>
          </p:cNvSpPr>
          <p:nvPr>
            <p:ph type="title" idx="4294967295"/>
          </p:nvPr>
        </p:nvSpPr>
        <p:spPr>
          <a:xfrm>
            <a:off x="2362200" y="228600"/>
            <a:ext cx="2895600" cy="609600"/>
          </a:xfrm>
        </p:spPr>
        <p:txBody>
          <a:bodyPr/>
          <a:lstStyle/>
          <a:p>
            <a:pPr eaLnBrk="1" hangingPunct="1"/>
            <a:r>
              <a:rPr lang="zh-CN" altLang="en-US" sz="2800" b="1" smtClean="0">
                <a:solidFill>
                  <a:schemeClr val="tx1"/>
                </a:solidFill>
                <a:ea typeface="楷体_GB2312" pitchFamily="49" charset="-122"/>
              </a:rPr>
              <a:t>原等比级数成为</a:t>
            </a:r>
          </a:p>
        </p:txBody>
      </p:sp>
      <p:sp>
        <p:nvSpPr>
          <p:cNvPr id="75780" name="AutoShape 4"/>
          <p:cNvSpPr>
            <a:spLocks/>
          </p:cNvSpPr>
          <p:nvPr/>
        </p:nvSpPr>
        <p:spPr bwMode="auto">
          <a:xfrm>
            <a:off x="457200" y="1143000"/>
            <a:ext cx="304800" cy="1371600"/>
          </a:xfrm>
          <a:prstGeom prst="leftBrace">
            <a:avLst>
              <a:gd name="adj1" fmla="val 37500"/>
              <a:gd name="adj2" fmla="val 50000"/>
            </a:avLst>
          </a:prstGeom>
          <a:noFill/>
          <a:ln w="28575">
            <a:solidFill>
              <a:schemeClr val="tx1"/>
            </a:solidFill>
            <a:round/>
            <a:headEnd/>
            <a:tailEnd/>
          </a:ln>
        </p:spPr>
        <p:txBody>
          <a:bodyPr wrap="none" anchor="ctr"/>
          <a:lstStyle/>
          <a:p>
            <a:endParaRPr lang="zh-CN" altLang="en-US"/>
          </a:p>
        </p:txBody>
      </p:sp>
      <p:sp>
        <p:nvSpPr>
          <p:cNvPr id="75783" name="Text Box 7"/>
          <p:cNvSpPr txBox="1">
            <a:spLocks noChangeArrowheads="1"/>
          </p:cNvSpPr>
          <p:nvPr/>
        </p:nvSpPr>
        <p:spPr bwMode="auto">
          <a:xfrm>
            <a:off x="8001000" y="990600"/>
            <a:ext cx="600075" cy="519113"/>
          </a:xfrm>
          <a:prstGeom prst="rect">
            <a:avLst/>
          </a:prstGeom>
          <a:noFill/>
          <a:ln w="9525">
            <a:noFill/>
            <a:miter lim="800000"/>
            <a:headEnd/>
            <a:tailEnd/>
          </a:ln>
        </p:spPr>
        <p:txBody>
          <a:bodyPr wrap="none">
            <a:spAutoFit/>
          </a:bodyPr>
          <a:lstStyle/>
          <a:p>
            <a:r>
              <a:rPr lang="en-US" altLang="zh-CN"/>
              <a:t>(1)</a:t>
            </a:r>
          </a:p>
        </p:txBody>
      </p:sp>
      <p:sp>
        <p:nvSpPr>
          <p:cNvPr id="75784" name="Text Box 8"/>
          <p:cNvSpPr txBox="1">
            <a:spLocks noChangeArrowheads="1"/>
          </p:cNvSpPr>
          <p:nvPr/>
        </p:nvSpPr>
        <p:spPr bwMode="auto">
          <a:xfrm>
            <a:off x="8001000" y="1981200"/>
            <a:ext cx="600075" cy="519113"/>
          </a:xfrm>
          <a:prstGeom prst="rect">
            <a:avLst/>
          </a:prstGeom>
          <a:noFill/>
          <a:ln w="9525">
            <a:noFill/>
            <a:miter lim="800000"/>
            <a:headEnd/>
            <a:tailEnd/>
          </a:ln>
        </p:spPr>
        <p:txBody>
          <a:bodyPr wrap="none">
            <a:spAutoFit/>
          </a:bodyPr>
          <a:lstStyle/>
          <a:p>
            <a:r>
              <a:rPr lang="en-US" altLang="zh-CN"/>
              <a:t>(2)</a:t>
            </a:r>
          </a:p>
        </p:txBody>
      </p:sp>
      <p:sp>
        <p:nvSpPr>
          <p:cNvPr id="75786" name="Text Box 10"/>
          <p:cNvSpPr txBox="1">
            <a:spLocks noChangeArrowheads="1"/>
          </p:cNvSpPr>
          <p:nvPr/>
        </p:nvSpPr>
        <p:spPr bwMode="auto">
          <a:xfrm>
            <a:off x="381000" y="2819400"/>
            <a:ext cx="3455988" cy="519113"/>
          </a:xfrm>
          <a:prstGeom prst="rect">
            <a:avLst/>
          </a:prstGeom>
          <a:noFill/>
          <a:ln w="9525">
            <a:noFill/>
            <a:miter lim="800000"/>
            <a:headEnd/>
            <a:tailEnd/>
          </a:ln>
        </p:spPr>
        <p:txBody>
          <a:bodyPr wrap="none">
            <a:spAutoFit/>
          </a:bodyPr>
          <a:lstStyle/>
          <a:p>
            <a:r>
              <a:rPr lang="zh-CN" altLang="en-US"/>
              <a:t>对级数</a:t>
            </a:r>
            <a:r>
              <a:rPr lang="en-US" altLang="zh-CN"/>
              <a:t>(1) ,  </a:t>
            </a:r>
            <a:r>
              <a:rPr lang="zh-CN" altLang="en-US"/>
              <a:t>部分和为</a:t>
            </a:r>
          </a:p>
        </p:txBody>
      </p:sp>
      <p:graphicFrame>
        <p:nvGraphicFramePr>
          <p:cNvPr id="75787" name="Object 11"/>
          <p:cNvGraphicFramePr>
            <a:graphicFrameLocks noChangeAspect="1"/>
          </p:cNvGraphicFramePr>
          <p:nvPr/>
        </p:nvGraphicFramePr>
        <p:xfrm>
          <a:off x="3810000" y="2819400"/>
          <a:ext cx="2278063" cy="576263"/>
        </p:xfrm>
        <a:graphic>
          <a:graphicData uri="http://schemas.openxmlformats.org/presentationml/2006/ole">
            <mc:AlternateContent xmlns:mc="http://schemas.openxmlformats.org/markup-compatibility/2006">
              <mc:Choice xmlns:v="urn:schemas-microsoft-com:vml" Requires="v">
                <p:oleObj spid="_x0000_s5178" name="Equation" r:id="rId3" imgW="28827360" imgH="7302600" progId="Equation.3">
                  <p:embed/>
                </p:oleObj>
              </mc:Choice>
              <mc:Fallback>
                <p:oleObj name="Equation" r:id="rId3" imgW="28827360" imgH="7302600" progId="Equation.3">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819400"/>
                        <a:ext cx="2278063"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88" name="Text Box 12"/>
          <p:cNvSpPr txBox="1">
            <a:spLocks noChangeArrowheads="1"/>
          </p:cNvSpPr>
          <p:nvPr/>
        </p:nvSpPr>
        <p:spPr bwMode="auto">
          <a:xfrm>
            <a:off x="6172200" y="2819400"/>
            <a:ext cx="1701800" cy="519113"/>
          </a:xfrm>
          <a:prstGeom prst="rect">
            <a:avLst/>
          </a:prstGeom>
          <a:noFill/>
          <a:ln w="9525">
            <a:noFill/>
            <a:miter lim="800000"/>
            <a:headEnd/>
            <a:tailEnd/>
          </a:ln>
        </p:spPr>
        <p:txBody>
          <a:bodyPr wrap="none">
            <a:spAutoFit/>
          </a:bodyPr>
          <a:lstStyle/>
          <a:p>
            <a:r>
              <a:rPr lang="zh-CN" altLang="en-US"/>
              <a:t>级数发散</a:t>
            </a:r>
            <a:r>
              <a:rPr lang="en-US" altLang="zh-CN"/>
              <a:t>.</a:t>
            </a:r>
          </a:p>
        </p:txBody>
      </p:sp>
      <p:sp>
        <p:nvSpPr>
          <p:cNvPr id="75789" name="Text Box 13"/>
          <p:cNvSpPr txBox="1">
            <a:spLocks noChangeArrowheads="1"/>
          </p:cNvSpPr>
          <p:nvPr/>
        </p:nvSpPr>
        <p:spPr bwMode="auto">
          <a:xfrm>
            <a:off x="381000" y="3657600"/>
            <a:ext cx="3455988" cy="519113"/>
          </a:xfrm>
          <a:prstGeom prst="rect">
            <a:avLst/>
          </a:prstGeom>
          <a:noFill/>
          <a:ln w="9525">
            <a:noFill/>
            <a:miter lim="800000"/>
            <a:headEnd/>
            <a:tailEnd/>
          </a:ln>
        </p:spPr>
        <p:txBody>
          <a:bodyPr wrap="none">
            <a:spAutoFit/>
          </a:bodyPr>
          <a:lstStyle/>
          <a:p>
            <a:r>
              <a:rPr lang="zh-CN" altLang="en-US"/>
              <a:t>对级数</a:t>
            </a:r>
            <a:r>
              <a:rPr lang="en-US" altLang="zh-CN"/>
              <a:t>(2) ,  </a:t>
            </a:r>
            <a:r>
              <a:rPr lang="zh-CN" altLang="en-US"/>
              <a:t>部分和为</a:t>
            </a:r>
          </a:p>
        </p:txBody>
      </p:sp>
      <p:graphicFrame>
        <p:nvGraphicFramePr>
          <p:cNvPr id="75790" name="Object 14"/>
          <p:cNvGraphicFramePr>
            <a:graphicFrameLocks noChangeAspect="1"/>
          </p:cNvGraphicFramePr>
          <p:nvPr/>
        </p:nvGraphicFramePr>
        <p:xfrm>
          <a:off x="3810000" y="3352800"/>
          <a:ext cx="2971800" cy="1084263"/>
        </p:xfrm>
        <a:graphic>
          <a:graphicData uri="http://schemas.openxmlformats.org/presentationml/2006/ole">
            <mc:AlternateContent xmlns:mc="http://schemas.openxmlformats.org/markup-compatibility/2006">
              <mc:Choice xmlns:v="urn:schemas-microsoft-com:vml" Requires="v">
                <p:oleObj spid="_x0000_s5179" name="公式" r:id="rId5" imgW="42231960" imgH="15430680" progId="Equation.3">
                  <p:embed/>
                </p:oleObj>
              </mc:Choice>
              <mc:Fallback>
                <p:oleObj name="公式" r:id="rId5" imgW="42231960" imgH="15430680" progId="Equation.3">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3352800"/>
                        <a:ext cx="2971800" cy="1084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533400" y="4495800"/>
            <a:ext cx="4724400" cy="701675"/>
            <a:chOff x="288" y="3092"/>
            <a:chExt cx="2976" cy="442"/>
          </a:xfrm>
        </p:grpSpPr>
        <p:sp>
          <p:nvSpPr>
            <p:cNvPr id="5138" name="Text Box 15"/>
            <p:cNvSpPr txBox="1">
              <a:spLocks noChangeArrowheads="1"/>
            </p:cNvSpPr>
            <p:nvPr/>
          </p:nvSpPr>
          <p:spPr bwMode="auto">
            <a:xfrm>
              <a:off x="288" y="3120"/>
              <a:ext cx="2976" cy="327"/>
            </a:xfrm>
            <a:prstGeom prst="rect">
              <a:avLst/>
            </a:prstGeom>
            <a:noFill/>
            <a:ln w="9525">
              <a:noFill/>
              <a:miter lim="800000"/>
              <a:headEnd/>
              <a:tailEnd/>
            </a:ln>
          </p:spPr>
          <p:txBody>
            <a:bodyPr>
              <a:spAutoFit/>
            </a:bodyPr>
            <a:lstStyle/>
            <a:p>
              <a:r>
                <a:rPr lang="zh-CN" altLang="en-US"/>
                <a:t>故              不存在</a:t>
              </a:r>
              <a:r>
                <a:rPr lang="en-US" altLang="zh-CN"/>
                <a:t>, </a:t>
              </a:r>
              <a:r>
                <a:rPr lang="zh-CN" altLang="en-US"/>
                <a:t>级数发散</a:t>
              </a:r>
              <a:r>
                <a:rPr lang="en-US" altLang="zh-CN"/>
                <a:t>.</a:t>
              </a:r>
            </a:p>
          </p:txBody>
        </p:sp>
        <p:graphicFrame>
          <p:nvGraphicFramePr>
            <p:cNvPr id="5128" name="Object 18"/>
            <p:cNvGraphicFramePr>
              <a:graphicFrameLocks noChangeAspect="1"/>
            </p:cNvGraphicFramePr>
            <p:nvPr/>
          </p:nvGraphicFramePr>
          <p:xfrm>
            <a:off x="634" y="3092"/>
            <a:ext cx="672" cy="442"/>
          </p:xfrm>
          <a:graphic>
            <a:graphicData uri="http://schemas.openxmlformats.org/presentationml/2006/ole">
              <mc:AlternateContent xmlns:mc="http://schemas.openxmlformats.org/markup-compatibility/2006">
                <mc:Choice xmlns:v="urn:schemas-microsoft-com:vml" Requires="v">
                  <p:oleObj spid="_x0000_s5180" name="Equation" r:id="rId7" imgW="12985560" imgH="8521560" progId="Equation.3">
                    <p:embed/>
                  </p:oleObj>
                </mc:Choice>
                <mc:Fallback>
                  <p:oleObj name="Equation" r:id="rId7" imgW="12985560" imgH="8521560" progId="Equation.3">
                    <p:embed/>
                    <p:pic>
                      <p:nvPicPr>
                        <p:cNvPr id="0"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 y="3092"/>
                          <a:ext cx="672" cy="4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5795" name="Text Box 19"/>
          <p:cNvSpPr txBox="1">
            <a:spLocks noChangeArrowheads="1"/>
          </p:cNvSpPr>
          <p:nvPr/>
        </p:nvSpPr>
        <p:spPr bwMode="auto">
          <a:xfrm>
            <a:off x="5410200" y="4572000"/>
            <a:ext cx="1076325" cy="519113"/>
          </a:xfrm>
          <a:prstGeom prst="rect">
            <a:avLst/>
          </a:prstGeom>
          <a:noFill/>
          <a:ln w="9525">
            <a:noFill/>
            <a:miter lim="800000"/>
            <a:headEnd/>
            <a:tailEnd/>
          </a:ln>
        </p:spPr>
        <p:txBody>
          <a:bodyPr wrap="none">
            <a:spAutoFit/>
          </a:bodyPr>
          <a:lstStyle/>
          <a:p>
            <a:r>
              <a:rPr lang="zh-CN" altLang="en-US"/>
              <a:t>综上</a:t>
            </a:r>
            <a:r>
              <a:rPr lang="en-US" altLang="zh-CN"/>
              <a:t>, </a:t>
            </a:r>
          </a:p>
        </p:txBody>
      </p:sp>
      <p:graphicFrame>
        <p:nvGraphicFramePr>
          <p:cNvPr id="75796" name="Object 20"/>
          <p:cNvGraphicFramePr>
            <a:graphicFrameLocks noChangeAspect="1"/>
          </p:cNvGraphicFramePr>
          <p:nvPr/>
        </p:nvGraphicFramePr>
        <p:xfrm>
          <a:off x="304800" y="5257800"/>
          <a:ext cx="8305800" cy="992188"/>
        </p:xfrm>
        <a:graphic>
          <a:graphicData uri="http://schemas.openxmlformats.org/presentationml/2006/ole">
            <mc:AlternateContent xmlns:mc="http://schemas.openxmlformats.org/markup-compatibility/2006">
              <mc:Choice xmlns:v="urn:schemas-microsoft-com:vml" Requires="v">
                <p:oleObj spid="_x0000_s5181" name="Equation" r:id="rId9" imgW="112504680" imgH="13398480" progId="Equation.3">
                  <p:embed/>
                </p:oleObj>
              </mc:Choice>
              <mc:Fallback>
                <p:oleObj name="Equation" r:id="rId9" imgW="112504680" imgH="13398480" progId="Equation.3">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5257800"/>
                        <a:ext cx="8305800" cy="99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98" name="Object 22"/>
          <p:cNvGraphicFramePr>
            <a:graphicFrameLocks noChangeAspect="1"/>
          </p:cNvGraphicFramePr>
          <p:nvPr/>
        </p:nvGraphicFramePr>
        <p:xfrm>
          <a:off x="381000" y="304800"/>
          <a:ext cx="1981200" cy="522288"/>
        </p:xfrm>
        <a:graphic>
          <a:graphicData uri="http://schemas.openxmlformats.org/presentationml/2006/ole">
            <mc:AlternateContent xmlns:mc="http://schemas.openxmlformats.org/markup-compatibility/2006">
              <mc:Choice xmlns:v="urn:schemas-microsoft-com:vml" Requires="v">
                <p:oleObj spid="_x0000_s5182" name="Equation" r:id="rId11" imgW="812447" imgH="215806" progId="Equation.3">
                  <p:embed/>
                </p:oleObj>
              </mc:Choice>
              <mc:Fallback>
                <p:oleObj name="Equation" r:id="rId11" imgW="812447" imgH="215806" progId="Equation.3">
                  <p:embed/>
                  <p:pic>
                    <p:nvPicPr>
                      <p:cNvPr id="0" name="Picture 20"/>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381000" y="304800"/>
                        <a:ext cx="1981200"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99" name="Object 34"/>
          <p:cNvGraphicFramePr>
            <a:graphicFrameLocks noChangeAspect="1"/>
          </p:cNvGraphicFramePr>
          <p:nvPr/>
        </p:nvGraphicFramePr>
        <p:xfrm>
          <a:off x="785813" y="1714500"/>
          <a:ext cx="7134225" cy="1074738"/>
        </p:xfrm>
        <a:graphic>
          <a:graphicData uri="http://schemas.openxmlformats.org/presentationml/2006/ole">
            <mc:AlternateContent xmlns:mc="http://schemas.openxmlformats.org/markup-compatibility/2006">
              <mc:Choice xmlns:v="urn:schemas-microsoft-com:vml" Requires="v">
                <p:oleObj spid="_x0000_s5183" name="公式" r:id="rId13" imgW="2870200" imgH="431800" progId="Equation.3">
                  <p:embed/>
                </p:oleObj>
              </mc:Choice>
              <mc:Fallback>
                <p:oleObj name="公式" r:id="rId13" imgW="2870200" imgH="431800" progId="Equation.3">
                  <p:embed/>
                  <p:pic>
                    <p:nvPicPr>
                      <p:cNvPr id="0" name="Picture 21"/>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785813" y="1714500"/>
                        <a:ext cx="7134225"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800" name="Object 10"/>
          <p:cNvGraphicFramePr>
            <a:graphicFrameLocks noChangeAspect="1"/>
          </p:cNvGraphicFramePr>
          <p:nvPr/>
        </p:nvGraphicFramePr>
        <p:xfrm>
          <a:off x="857250" y="714375"/>
          <a:ext cx="6061075" cy="1074738"/>
        </p:xfrm>
        <a:graphic>
          <a:graphicData uri="http://schemas.openxmlformats.org/presentationml/2006/ole">
            <mc:AlternateContent xmlns:mc="http://schemas.openxmlformats.org/markup-compatibility/2006">
              <mc:Choice xmlns:v="urn:schemas-microsoft-com:vml" Requires="v">
                <p:oleObj spid="_x0000_s5184" name="公式" r:id="rId15" imgW="2438400" imgH="431800" progId="Equation.3">
                  <p:embed/>
                </p:oleObj>
              </mc:Choice>
              <mc:Fallback>
                <p:oleObj name="公式" r:id="rId15" imgW="2438400" imgH="431800" progId="Equation.3">
                  <p:embed/>
                  <p:pic>
                    <p:nvPicPr>
                      <p:cNvPr id="0" name="Picture 22"/>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857250" y="714375"/>
                        <a:ext cx="6061075"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5798"/>
                                        </p:tgtEl>
                                        <p:attrNameLst>
                                          <p:attrName>style.visibility</p:attrName>
                                        </p:attrNameLst>
                                      </p:cBhvr>
                                      <p:to>
                                        <p:strVal val="visible"/>
                                      </p:to>
                                    </p:set>
                                    <p:animEffect transition="in" filter="wipe(left)">
                                      <p:cBhvr>
                                        <p:cTn id="7" dur="500"/>
                                        <p:tgtEl>
                                          <p:spTgt spid="757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79"/>
                                        </p:tgtEl>
                                        <p:attrNameLst>
                                          <p:attrName>style.visibility</p:attrName>
                                        </p:attrNameLst>
                                      </p:cBhvr>
                                      <p:to>
                                        <p:strVal val="visible"/>
                                      </p:to>
                                    </p:set>
                                    <p:animEffect transition="in" filter="wipe(left)">
                                      <p:cBhvr>
                                        <p:cTn id="12" dur="500"/>
                                        <p:tgtEl>
                                          <p:spTgt spid="757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80"/>
                                        </p:tgtEl>
                                        <p:attrNameLst>
                                          <p:attrName>style.visibility</p:attrName>
                                        </p:attrNameLst>
                                      </p:cBhvr>
                                      <p:to>
                                        <p:strVal val="visible"/>
                                      </p:to>
                                    </p:set>
                                    <p:animEffect transition="in" filter="wipe(left)">
                                      <p:cBhvr>
                                        <p:cTn id="17" dur="500"/>
                                        <p:tgtEl>
                                          <p:spTgt spid="757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5800"/>
                                        </p:tgtEl>
                                        <p:attrNameLst>
                                          <p:attrName>style.visibility</p:attrName>
                                        </p:attrNameLst>
                                      </p:cBhvr>
                                      <p:to>
                                        <p:strVal val="visible"/>
                                      </p:to>
                                    </p:set>
                                    <p:animEffect transition="in" filter="wipe(left)">
                                      <p:cBhvr>
                                        <p:cTn id="22" dur="500"/>
                                        <p:tgtEl>
                                          <p:spTgt spid="758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5799"/>
                                        </p:tgtEl>
                                        <p:attrNameLst>
                                          <p:attrName>style.visibility</p:attrName>
                                        </p:attrNameLst>
                                      </p:cBhvr>
                                      <p:to>
                                        <p:strVal val="visible"/>
                                      </p:to>
                                    </p:set>
                                    <p:animEffect transition="in" filter="wipe(left)">
                                      <p:cBhvr>
                                        <p:cTn id="27" dur="500"/>
                                        <p:tgtEl>
                                          <p:spTgt spid="757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5783"/>
                                        </p:tgtEl>
                                        <p:attrNameLst>
                                          <p:attrName>style.visibility</p:attrName>
                                        </p:attrNameLst>
                                      </p:cBhvr>
                                      <p:to>
                                        <p:strVal val="visible"/>
                                      </p:to>
                                    </p:set>
                                    <p:animEffect transition="in" filter="wipe(left)">
                                      <p:cBhvr>
                                        <p:cTn id="32" dur="500"/>
                                        <p:tgtEl>
                                          <p:spTgt spid="7578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5784"/>
                                        </p:tgtEl>
                                        <p:attrNameLst>
                                          <p:attrName>style.visibility</p:attrName>
                                        </p:attrNameLst>
                                      </p:cBhvr>
                                      <p:to>
                                        <p:strVal val="visible"/>
                                      </p:to>
                                    </p:set>
                                    <p:animEffect transition="in" filter="wipe(left)">
                                      <p:cBhvr>
                                        <p:cTn id="37" dur="500"/>
                                        <p:tgtEl>
                                          <p:spTgt spid="7578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5786"/>
                                        </p:tgtEl>
                                        <p:attrNameLst>
                                          <p:attrName>style.visibility</p:attrName>
                                        </p:attrNameLst>
                                      </p:cBhvr>
                                      <p:to>
                                        <p:strVal val="visible"/>
                                      </p:to>
                                    </p:set>
                                    <p:animEffect transition="in" filter="wipe(left)">
                                      <p:cBhvr>
                                        <p:cTn id="42" dur="500"/>
                                        <p:tgtEl>
                                          <p:spTgt spid="7578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5787"/>
                                        </p:tgtEl>
                                        <p:attrNameLst>
                                          <p:attrName>style.visibility</p:attrName>
                                        </p:attrNameLst>
                                      </p:cBhvr>
                                      <p:to>
                                        <p:strVal val="visible"/>
                                      </p:to>
                                    </p:set>
                                    <p:animEffect transition="in" filter="wipe(left)">
                                      <p:cBhvr>
                                        <p:cTn id="47" dur="500"/>
                                        <p:tgtEl>
                                          <p:spTgt spid="7578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5788"/>
                                        </p:tgtEl>
                                        <p:attrNameLst>
                                          <p:attrName>style.visibility</p:attrName>
                                        </p:attrNameLst>
                                      </p:cBhvr>
                                      <p:to>
                                        <p:strVal val="visible"/>
                                      </p:to>
                                    </p:set>
                                    <p:animEffect transition="in" filter="wipe(left)">
                                      <p:cBhvr>
                                        <p:cTn id="52" dur="500"/>
                                        <p:tgtEl>
                                          <p:spTgt spid="7578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5789"/>
                                        </p:tgtEl>
                                        <p:attrNameLst>
                                          <p:attrName>style.visibility</p:attrName>
                                        </p:attrNameLst>
                                      </p:cBhvr>
                                      <p:to>
                                        <p:strVal val="visible"/>
                                      </p:to>
                                    </p:set>
                                    <p:animEffect transition="in" filter="wipe(left)">
                                      <p:cBhvr>
                                        <p:cTn id="57" dur="500"/>
                                        <p:tgtEl>
                                          <p:spTgt spid="7578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5790"/>
                                        </p:tgtEl>
                                        <p:attrNameLst>
                                          <p:attrName>style.visibility</p:attrName>
                                        </p:attrNameLst>
                                      </p:cBhvr>
                                      <p:to>
                                        <p:strVal val="visible"/>
                                      </p:to>
                                    </p:set>
                                    <p:animEffect transition="in" filter="wipe(left)">
                                      <p:cBhvr>
                                        <p:cTn id="62" dur="500"/>
                                        <p:tgtEl>
                                          <p:spTgt spid="7579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left)">
                                      <p:cBhvr>
                                        <p:cTn id="67" dur="500"/>
                                        <p:tgtEl>
                                          <p:spTgt spid="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5795"/>
                                        </p:tgtEl>
                                        <p:attrNameLst>
                                          <p:attrName>style.visibility</p:attrName>
                                        </p:attrNameLst>
                                      </p:cBhvr>
                                      <p:to>
                                        <p:strVal val="visible"/>
                                      </p:to>
                                    </p:set>
                                    <p:animEffect transition="in" filter="wipe(left)">
                                      <p:cBhvr>
                                        <p:cTn id="72" dur="500"/>
                                        <p:tgtEl>
                                          <p:spTgt spid="7579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75796"/>
                                        </p:tgtEl>
                                        <p:attrNameLst>
                                          <p:attrName>style.visibility</p:attrName>
                                        </p:attrNameLst>
                                      </p:cBhvr>
                                      <p:to>
                                        <p:strVal val="visible"/>
                                      </p:to>
                                    </p:set>
                                    <p:animEffect transition="in" filter="wipe(left)">
                                      <p:cBhvr>
                                        <p:cTn id="77" dur="500"/>
                                        <p:tgtEl>
                                          <p:spTgt spid="75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utoUpdateAnimBg="0"/>
      <p:bldP spid="75780" grpId="0" animBg="1"/>
      <p:bldP spid="75783" grpId="0" autoUpdateAnimBg="0"/>
      <p:bldP spid="75784" grpId="0" autoUpdateAnimBg="0"/>
      <p:bldP spid="75786" grpId="0" autoUpdateAnimBg="0"/>
      <p:bldP spid="75788" grpId="0" autoUpdateAnimBg="0"/>
      <p:bldP spid="75789" grpId="0" autoUpdateAnimBg="0"/>
      <p:bldP spid="7579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a:xfrm>
            <a:off x="304800" y="304800"/>
            <a:ext cx="838200" cy="533400"/>
          </a:xfrm>
        </p:spPr>
        <p:txBody>
          <a:bodyPr/>
          <a:lstStyle/>
          <a:p>
            <a:pPr eaLnBrk="1" hangingPunct="1"/>
            <a:r>
              <a:rPr lang="zh-CN" altLang="en-US" sz="2800" b="1" smtClean="0">
                <a:ea typeface="楷体_GB2312" pitchFamily="49" charset="-122"/>
              </a:rPr>
              <a:t>例</a:t>
            </a:r>
            <a:r>
              <a:rPr lang="en-US" altLang="zh-CN" sz="2800" b="1" smtClean="0">
                <a:ea typeface="楷体_GB2312" pitchFamily="49" charset="-122"/>
              </a:rPr>
              <a:t>2.</a:t>
            </a:r>
          </a:p>
        </p:txBody>
      </p:sp>
      <p:graphicFrame>
        <p:nvGraphicFramePr>
          <p:cNvPr id="6146" name="Object 0"/>
          <p:cNvGraphicFramePr>
            <a:graphicFrameLocks noChangeAspect="1"/>
          </p:cNvGraphicFramePr>
          <p:nvPr/>
        </p:nvGraphicFramePr>
        <p:xfrm>
          <a:off x="1219200" y="381000"/>
          <a:ext cx="6388100" cy="431800"/>
        </p:xfrm>
        <a:graphic>
          <a:graphicData uri="http://schemas.openxmlformats.org/presentationml/2006/ole">
            <mc:AlternateContent xmlns:mc="http://schemas.openxmlformats.org/markup-compatibility/2006">
              <mc:Choice xmlns:v="urn:schemas-microsoft-com:vml" Requires="v">
                <p:oleObj spid="_x0000_s6178" name="Equation" r:id="rId3" imgW="6388100" imgH="431800" progId="Equation.3">
                  <p:embed/>
                </p:oleObj>
              </mc:Choice>
              <mc:Fallback>
                <p:oleObj name="Equation" r:id="rId3" imgW="6388100" imgH="431800" progId="Equation.3">
                  <p:embed/>
                  <p:pic>
                    <p:nvPicPr>
                      <p:cNvPr id="0" name="Picture 10"/>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219200" y="381000"/>
                        <a:ext cx="6388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60" name="Text Box 220"/>
          <p:cNvSpPr txBox="1">
            <a:spLocks noChangeArrowheads="1"/>
          </p:cNvSpPr>
          <p:nvPr/>
        </p:nvSpPr>
        <p:spPr bwMode="auto">
          <a:xfrm>
            <a:off x="381000" y="990600"/>
            <a:ext cx="720725" cy="519113"/>
          </a:xfrm>
          <a:prstGeom prst="rect">
            <a:avLst/>
          </a:prstGeom>
          <a:noFill/>
          <a:ln w="9525">
            <a:noFill/>
            <a:miter lim="800000"/>
            <a:headEnd/>
            <a:tailEnd/>
          </a:ln>
        </p:spPr>
        <p:txBody>
          <a:bodyPr>
            <a:spAutoFit/>
          </a:bodyPr>
          <a:lstStyle/>
          <a:p>
            <a:pPr>
              <a:spcBef>
                <a:spcPct val="50000"/>
              </a:spcBef>
            </a:pPr>
            <a:r>
              <a:rPr lang="zh-CN" altLang="en-US"/>
              <a:t>证</a:t>
            </a:r>
            <a:r>
              <a:rPr lang="en-US" altLang="zh-CN"/>
              <a:t>:</a:t>
            </a:r>
          </a:p>
        </p:txBody>
      </p:sp>
      <p:sp>
        <p:nvSpPr>
          <p:cNvPr id="10461" name="Text Box 221"/>
          <p:cNvSpPr txBox="1">
            <a:spLocks noChangeArrowheads="1"/>
          </p:cNvSpPr>
          <p:nvPr/>
        </p:nvSpPr>
        <p:spPr bwMode="auto">
          <a:xfrm>
            <a:off x="1219200" y="990600"/>
            <a:ext cx="3124200" cy="519113"/>
          </a:xfrm>
          <a:prstGeom prst="rect">
            <a:avLst/>
          </a:prstGeom>
          <a:noFill/>
          <a:ln w="9525">
            <a:noFill/>
            <a:miter lim="800000"/>
            <a:headEnd/>
            <a:tailEnd/>
          </a:ln>
        </p:spPr>
        <p:txBody>
          <a:bodyPr>
            <a:spAutoFit/>
          </a:bodyPr>
          <a:lstStyle/>
          <a:p>
            <a:pPr>
              <a:spcBef>
                <a:spcPct val="50000"/>
              </a:spcBef>
            </a:pPr>
            <a:r>
              <a:rPr lang="zh-CN" altLang="en-US"/>
              <a:t>这级数的部分和为</a:t>
            </a:r>
          </a:p>
        </p:txBody>
      </p:sp>
      <p:graphicFrame>
        <p:nvGraphicFramePr>
          <p:cNvPr id="97282" name="Object 2"/>
          <p:cNvGraphicFramePr>
            <a:graphicFrameLocks noChangeAspect="1"/>
          </p:cNvGraphicFramePr>
          <p:nvPr/>
        </p:nvGraphicFramePr>
        <p:xfrm>
          <a:off x="1219200" y="2667000"/>
          <a:ext cx="2895600" cy="558800"/>
        </p:xfrm>
        <a:graphic>
          <a:graphicData uri="http://schemas.openxmlformats.org/presentationml/2006/ole">
            <mc:AlternateContent xmlns:mc="http://schemas.openxmlformats.org/markup-compatibility/2006">
              <mc:Choice xmlns:v="urn:schemas-microsoft-com:vml" Requires="v">
                <p:oleObj spid="_x0000_s6179" name="Equation" r:id="rId5" imgW="2654300" imgH="558800" progId="Equation.3">
                  <p:embed/>
                </p:oleObj>
              </mc:Choice>
              <mc:Fallback>
                <p:oleObj name="Equation" r:id="rId5" imgW="2654300" imgH="558800" progId="Equation.3">
                  <p:embed/>
                  <p:pic>
                    <p:nvPicPr>
                      <p:cNvPr id="0" name="Picture 11"/>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219200" y="2667000"/>
                        <a:ext cx="28956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64" name="Text Box 224"/>
          <p:cNvSpPr txBox="1">
            <a:spLocks noChangeArrowheads="1"/>
          </p:cNvSpPr>
          <p:nvPr/>
        </p:nvSpPr>
        <p:spPr bwMode="auto">
          <a:xfrm>
            <a:off x="1143000" y="3505200"/>
            <a:ext cx="2590800" cy="519113"/>
          </a:xfrm>
          <a:prstGeom prst="rect">
            <a:avLst/>
          </a:prstGeom>
          <a:noFill/>
          <a:ln w="9525">
            <a:noFill/>
            <a:miter lim="800000"/>
            <a:headEnd/>
            <a:tailEnd/>
          </a:ln>
        </p:spPr>
        <p:txBody>
          <a:bodyPr>
            <a:spAutoFit/>
          </a:bodyPr>
          <a:lstStyle/>
          <a:p>
            <a:pPr>
              <a:spcBef>
                <a:spcPct val="50000"/>
              </a:spcBef>
            </a:pPr>
            <a:r>
              <a:rPr lang="zh-CN" altLang="en-US"/>
              <a:t>故原级数发散 </a:t>
            </a:r>
            <a:r>
              <a:rPr lang="en-US" altLang="zh-CN"/>
              <a:t>.</a:t>
            </a:r>
          </a:p>
        </p:txBody>
      </p:sp>
      <p:graphicFrame>
        <p:nvGraphicFramePr>
          <p:cNvPr id="97283" name="Object 3"/>
          <p:cNvGraphicFramePr>
            <a:graphicFrameLocks noChangeAspect="1"/>
          </p:cNvGraphicFramePr>
          <p:nvPr/>
        </p:nvGraphicFramePr>
        <p:xfrm>
          <a:off x="4419600" y="1600200"/>
          <a:ext cx="1485900" cy="881063"/>
        </p:xfrm>
        <a:graphic>
          <a:graphicData uri="http://schemas.openxmlformats.org/presentationml/2006/ole">
            <mc:AlternateContent xmlns:mc="http://schemas.openxmlformats.org/markup-compatibility/2006">
              <mc:Choice xmlns:v="urn:schemas-microsoft-com:vml" Requires="v">
                <p:oleObj spid="_x0000_s6180" name="Equation" r:id="rId7" imgW="21922200" imgH="12992040" progId="Equation.3">
                  <p:embed/>
                </p:oleObj>
              </mc:Choice>
              <mc:Fallback>
                <p:oleObj name="Equation" r:id="rId7" imgW="21922200" imgH="1299204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1600200"/>
                        <a:ext cx="1485900"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4" name="Object 34"/>
          <p:cNvGraphicFramePr>
            <a:graphicFrameLocks noChangeAspect="1"/>
          </p:cNvGraphicFramePr>
          <p:nvPr/>
        </p:nvGraphicFramePr>
        <p:xfrm>
          <a:off x="1071563" y="1785938"/>
          <a:ext cx="3314700" cy="568325"/>
        </p:xfrm>
        <a:graphic>
          <a:graphicData uri="http://schemas.openxmlformats.org/presentationml/2006/ole">
            <mc:AlternateContent xmlns:mc="http://schemas.openxmlformats.org/markup-compatibility/2006">
              <mc:Choice xmlns:v="urn:schemas-microsoft-com:vml" Requires="v">
                <p:oleObj spid="_x0000_s6181" name="公式" r:id="rId9" imgW="1333500" imgH="228600" progId="Equation.3">
                  <p:embed/>
                </p:oleObj>
              </mc:Choice>
              <mc:Fallback>
                <p:oleObj name="公式" r:id="rId9" imgW="1333500" imgH="228600" progId="Equation.3">
                  <p:embed/>
                  <p:pic>
                    <p:nvPicPr>
                      <p:cNvPr id="0" name="Picture 13"/>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1071563" y="1785938"/>
                        <a:ext cx="33147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60"/>
                                        </p:tgtEl>
                                        <p:attrNameLst>
                                          <p:attrName>style.visibility</p:attrName>
                                        </p:attrNameLst>
                                      </p:cBhvr>
                                      <p:to>
                                        <p:strVal val="visible"/>
                                      </p:to>
                                    </p:set>
                                    <p:animEffect transition="in" filter="wipe(left)">
                                      <p:cBhvr>
                                        <p:cTn id="7" dur="500"/>
                                        <p:tgtEl>
                                          <p:spTgt spid="104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61"/>
                                        </p:tgtEl>
                                        <p:attrNameLst>
                                          <p:attrName>style.visibility</p:attrName>
                                        </p:attrNameLst>
                                      </p:cBhvr>
                                      <p:to>
                                        <p:strVal val="visible"/>
                                      </p:to>
                                    </p:set>
                                    <p:animEffect transition="in" filter="wipe(left)">
                                      <p:cBhvr>
                                        <p:cTn id="12" dur="500"/>
                                        <p:tgtEl>
                                          <p:spTgt spid="104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284"/>
                                        </p:tgtEl>
                                        <p:attrNameLst>
                                          <p:attrName>style.visibility</p:attrName>
                                        </p:attrNameLst>
                                      </p:cBhvr>
                                      <p:to>
                                        <p:strVal val="visible"/>
                                      </p:to>
                                    </p:set>
                                    <p:animEffect transition="in" filter="wipe(left)">
                                      <p:cBhvr>
                                        <p:cTn id="17" dur="500"/>
                                        <p:tgtEl>
                                          <p:spTgt spid="972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283"/>
                                        </p:tgtEl>
                                        <p:attrNameLst>
                                          <p:attrName>style.visibility</p:attrName>
                                        </p:attrNameLst>
                                      </p:cBhvr>
                                      <p:to>
                                        <p:strVal val="visible"/>
                                      </p:to>
                                    </p:set>
                                    <p:animEffect transition="in" filter="wipe(left)">
                                      <p:cBhvr>
                                        <p:cTn id="22" dur="500"/>
                                        <p:tgtEl>
                                          <p:spTgt spid="9728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7282"/>
                                        </p:tgtEl>
                                        <p:attrNameLst>
                                          <p:attrName>style.visibility</p:attrName>
                                        </p:attrNameLst>
                                      </p:cBhvr>
                                      <p:to>
                                        <p:strVal val="visible"/>
                                      </p:to>
                                    </p:set>
                                    <p:animEffect transition="in" filter="wipe(left)">
                                      <p:cBhvr>
                                        <p:cTn id="27" dur="500"/>
                                        <p:tgtEl>
                                          <p:spTgt spid="9728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464"/>
                                        </p:tgtEl>
                                        <p:attrNameLst>
                                          <p:attrName>style.visibility</p:attrName>
                                        </p:attrNameLst>
                                      </p:cBhvr>
                                      <p:to>
                                        <p:strVal val="visible"/>
                                      </p:to>
                                    </p:set>
                                    <p:animEffect transition="in" filter="wipe(left)">
                                      <p:cBhvr>
                                        <p:cTn id="32" dur="500"/>
                                        <p:tgtEl>
                                          <p:spTgt spid="10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0" grpId="0" autoUpdateAnimBg="0"/>
      <p:bldP spid="10461" grpId="0" autoUpdateAnimBg="0"/>
      <p:bldP spid="1046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6" name="Rectangle 50"/>
          <p:cNvSpPr>
            <a:spLocks noGrp="1" noChangeArrowheads="1"/>
          </p:cNvSpPr>
          <p:nvPr>
            <p:ph type="title" idx="4294967295"/>
          </p:nvPr>
        </p:nvSpPr>
        <p:spPr>
          <a:xfrm>
            <a:off x="228600" y="304800"/>
            <a:ext cx="1066800" cy="533400"/>
          </a:xfrm>
        </p:spPr>
        <p:txBody>
          <a:bodyPr/>
          <a:lstStyle/>
          <a:p>
            <a:pPr eaLnBrk="1" hangingPunct="1"/>
            <a:r>
              <a:rPr lang="zh-CN" altLang="en-US" sz="2800" b="1" smtClean="0">
                <a:ea typeface="楷体_GB2312" pitchFamily="49" charset="-122"/>
              </a:rPr>
              <a:t>例</a:t>
            </a:r>
            <a:r>
              <a:rPr lang="en-US" altLang="zh-CN" sz="2800" b="1" smtClean="0">
                <a:ea typeface="楷体_GB2312" pitchFamily="49" charset="-122"/>
              </a:rPr>
              <a:t>3 .</a:t>
            </a:r>
            <a:endParaRPr lang="en-US" altLang="zh-CN" smtClean="0"/>
          </a:p>
        </p:txBody>
      </p:sp>
      <p:graphicFrame>
        <p:nvGraphicFramePr>
          <p:cNvPr id="7170" name="Object 72"/>
          <p:cNvGraphicFramePr>
            <a:graphicFrameLocks noChangeAspect="1"/>
          </p:cNvGraphicFramePr>
          <p:nvPr/>
        </p:nvGraphicFramePr>
        <p:xfrm>
          <a:off x="533400" y="152400"/>
          <a:ext cx="7277100" cy="1397000"/>
        </p:xfrm>
        <a:graphic>
          <a:graphicData uri="http://schemas.openxmlformats.org/presentationml/2006/ole">
            <mc:AlternateContent xmlns:mc="http://schemas.openxmlformats.org/markup-compatibility/2006">
              <mc:Choice xmlns:v="urn:schemas-microsoft-com:vml" Requires="v">
                <p:oleObj spid="_x0000_s7218" name="Equation" r:id="rId3" imgW="7277100" imgH="1397000" progId="Equation.3">
                  <p:embed/>
                </p:oleObj>
              </mc:Choice>
              <mc:Fallback>
                <p:oleObj name="Equation" r:id="rId3" imgW="7277100" imgH="1397000" progId="Equation.3">
                  <p:embed/>
                  <p:pic>
                    <p:nvPicPr>
                      <p:cNvPr id="0" name="Picture 14"/>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533400" y="152400"/>
                        <a:ext cx="7277100" cy="139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93" name="Text Box 73"/>
          <p:cNvSpPr txBox="1">
            <a:spLocks noChangeArrowheads="1"/>
          </p:cNvSpPr>
          <p:nvPr/>
        </p:nvSpPr>
        <p:spPr bwMode="auto">
          <a:xfrm>
            <a:off x="381000" y="1905000"/>
            <a:ext cx="1008063" cy="519113"/>
          </a:xfrm>
          <a:prstGeom prst="rect">
            <a:avLst/>
          </a:prstGeom>
          <a:noFill/>
          <a:ln w="9525">
            <a:noFill/>
            <a:miter lim="800000"/>
            <a:headEnd/>
            <a:tailEnd/>
          </a:ln>
        </p:spPr>
        <p:txBody>
          <a:bodyPr>
            <a:spAutoFit/>
          </a:bodyPr>
          <a:lstStyle/>
          <a:p>
            <a:pPr>
              <a:spcBef>
                <a:spcPct val="50000"/>
              </a:spcBef>
            </a:pPr>
            <a:r>
              <a:rPr lang="zh-CN" altLang="en-US"/>
              <a:t>解</a:t>
            </a:r>
            <a:r>
              <a:rPr lang="en-US" altLang="zh-CN"/>
              <a:t>:</a:t>
            </a:r>
          </a:p>
        </p:txBody>
      </p:sp>
      <p:graphicFrame>
        <p:nvGraphicFramePr>
          <p:cNvPr id="56396" name="Object 76"/>
          <p:cNvGraphicFramePr>
            <a:graphicFrameLocks noChangeAspect="1"/>
          </p:cNvGraphicFramePr>
          <p:nvPr/>
        </p:nvGraphicFramePr>
        <p:xfrm>
          <a:off x="1295400" y="1752600"/>
          <a:ext cx="4343400" cy="914400"/>
        </p:xfrm>
        <a:graphic>
          <a:graphicData uri="http://schemas.openxmlformats.org/presentationml/2006/ole">
            <mc:AlternateContent xmlns:mc="http://schemas.openxmlformats.org/markup-compatibility/2006">
              <mc:Choice xmlns:v="urn:schemas-microsoft-com:vml" Requires="v">
                <p:oleObj spid="_x0000_s7219" name="公式" r:id="rId5" imgW="4343400" imgH="914400" progId="Equation.3">
                  <p:embed/>
                </p:oleObj>
              </mc:Choice>
              <mc:Fallback>
                <p:oleObj name="公式" r:id="rId5" imgW="4343400" imgH="914400" progId="Equation.3">
                  <p:embed/>
                  <p:pic>
                    <p:nvPicPr>
                      <p:cNvPr id="0" name="Picture 15"/>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295400" y="1752600"/>
                        <a:ext cx="4343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97" name="Object 77"/>
          <p:cNvGraphicFramePr>
            <a:graphicFrameLocks noChangeAspect="1"/>
          </p:cNvGraphicFramePr>
          <p:nvPr/>
        </p:nvGraphicFramePr>
        <p:xfrm>
          <a:off x="1676400" y="2819400"/>
          <a:ext cx="5105400" cy="838200"/>
        </p:xfrm>
        <a:graphic>
          <a:graphicData uri="http://schemas.openxmlformats.org/presentationml/2006/ole">
            <mc:AlternateContent xmlns:mc="http://schemas.openxmlformats.org/markup-compatibility/2006">
              <mc:Choice xmlns:v="urn:schemas-microsoft-com:vml" Requires="v">
                <p:oleObj spid="_x0000_s7220" name="公式" r:id="rId7" imgW="5105400" imgH="838200" progId="Equation.3">
                  <p:embed/>
                </p:oleObj>
              </mc:Choice>
              <mc:Fallback>
                <p:oleObj name="公式" r:id="rId7" imgW="5105400" imgH="838200" progId="Equation.3">
                  <p:embed/>
                  <p:pic>
                    <p:nvPicPr>
                      <p:cNvPr id="0" name="Picture 16"/>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1676400" y="2819400"/>
                        <a:ext cx="5105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99" name="Object 79"/>
          <p:cNvGraphicFramePr>
            <a:graphicFrameLocks noChangeAspect="1"/>
          </p:cNvGraphicFramePr>
          <p:nvPr/>
        </p:nvGraphicFramePr>
        <p:xfrm>
          <a:off x="1676400" y="3657600"/>
          <a:ext cx="1676400" cy="958850"/>
        </p:xfrm>
        <a:graphic>
          <a:graphicData uri="http://schemas.openxmlformats.org/presentationml/2006/ole">
            <mc:AlternateContent xmlns:mc="http://schemas.openxmlformats.org/markup-compatibility/2006">
              <mc:Choice xmlns:v="urn:schemas-microsoft-com:vml" Requires="v">
                <p:oleObj spid="_x0000_s7221" name="Equation" r:id="rId9" imgW="710891" imgH="406224" progId="Equation.3">
                  <p:embed/>
                </p:oleObj>
              </mc:Choice>
              <mc:Fallback>
                <p:oleObj name="Equation" r:id="rId9" imgW="710891" imgH="406224" progId="Equation.3">
                  <p:embed/>
                  <p:pic>
                    <p:nvPicPr>
                      <p:cNvPr id="0" name="Picture 17"/>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1676400" y="3657600"/>
                        <a:ext cx="1676400"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400" name="Text Box 80"/>
          <p:cNvSpPr txBox="1">
            <a:spLocks noChangeArrowheads="1"/>
          </p:cNvSpPr>
          <p:nvPr/>
        </p:nvSpPr>
        <p:spPr bwMode="auto">
          <a:xfrm>
            <a:off x="381000" y="4800600"/>
            <a:ext cx="1066800" cy="519113"/>
          </a:xfrm>
          <a:prstGeom prst="rect">
            <a:avLst/>
          </a:prstGeom>
          <a:noFill/>
          <a:ln w="9525">
            <a:noFill/>
            <a:miter lim="800000"/>
            <a:headEnd/>
            <a:tailEnd/>
          </a:ln>
        </p:spPr>
        <p:txBody>
          <a:bodyPr>
            <a:spAutoFit/>
          </a:bodyPr>
          <a:lstStyle/>
          <a:p>
            <a:pPr>
              <a:spcBef>
                <a:spcPct val="50000"/>
              </a:spcBef>
            </a:pPr>
            <a:r>
              <a:rPr lang="zh-CN" altLang="en-US"/>
              <a:t>从而</a:t>
            </a:r>
          </a:p>
        </p:txBody>
      </p:sp>
      <p:graphicFrame>
        <p:nvGraphicFramePr>
          <p:cNvPr id="56401" name="Object 81"/>
          <p:cNvGraphicFramePr>
            <a:graphicFrameLocks noChangeAspect="1"/>
          </p:cNvGraphicFramePr>
          <p:nvPr/>
        </p:nvGraphicFramePr>
        <p:xfrm>
          <a:off x="1447800" y="4648200"/>
          <a:ext cx="3505200" cy="950913"/>
        </p:xfrm>
        <a:graphic>
          <a:graphicData uri="http://schemas.openxmlformats.org/presentationml/2006/ole">
            <mc:AlternateContent xmlns:mc="http://schemas.openxmlformats.org/markup-compatibility/2006">
              <mc:Choice xmlns:v="urn:schemas-microsoft-com:vml" Requires="v">
                <p:oleObj spid="_x0000_s7222" name="Equation" r:id="rId11" imgW="1497950" imgH="406224" progId="Equation.3">
                  <p:embed/>
                </p:oleObj>
              </mc:Choice>
              <mc:Fallback>
                <p:oleObj name="Equation" r:id="rId11" imgW="1497950" imgH="406224" progId="Equation.3">
                  <p:embed/>
                  <p:pic>
                    <p:nvPicPr>
                      <p:cNvPr id="0" name="Picture 18"/>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1447800" y="4648200"/>
                        <a:ext cx="3505200"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403" name="Object 83"/>
          <p:cNvGraphicFramePr>
            <a:graphicFrameLocks noChangeAspect="1"/>
          </p:cNvGraphicFramePr>
          <p:nvPr/>
        </p:nvGraphicFramePr>
        <p:xfrm>
          <a:off x="4932363" y="4941888"/>
          <a:ext cx="576262" cy="393700"/>
        </p:xfrm>
        <a:graphic>
          <a:graphicData uri="http://schemas.openxmlformats.org/presentationml/2006/ole">
            <mc:AlternateContent xmlns:mc="http://schemas.openxmlformats.org/markup-compatibility/2006">
              <mc:Choice xmlns:v="urn:schemas-microsoft-com:vml" Requires="v">
                <p:oleObj spid="_x0000_s7223" name="Equation" r:id="rId13" imgW="241091" imgH="164957" progId="Equation.3">
                  <p:embed/>
                </p:oleObj>
              </mc:Choice>
              <mc:Fallback>
                <p:oleObj name="Equation" r:id="rId13" imgW="241091" imgH="164957" progId="Equation.3">
                  <p:embed/>
                  <p:pic>
                    <p:nvPicPr>
                      <p:cNvPr id="0" name="Picture 19"/>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4932363" y="4941888"/>
                        <a:ext cx="576262"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405" name="Text Box 85"/>
          <p:cNvSpPr txBox="1">
            <a:spLocks noChangeArrowheads="1"/>
          </p:cNvSpPr>
          <p:nvPr/>
        </p:nvSpPr>
        <p:spPr bwMode="auto">
          <a:xfrm>
            <a:off x="533400" y="5791200"/>
            <a:ext cx="4289425" cy="519113"/>
          </a:xfrm>
          <a:prstGeom prst="rect">
            <a:avLst/>
          </a:prstGeom>
          <a:noFill/>
          <a:ln w="9525">
            <a:noFill/>
            <a:miter lim="800000"/>
            <a:headEnd/>
            <a:tailEnd/>
          </a:ln>
        </p:spPr>
        <p:txBody>
          <a:bodyPr wrap="none">
            <a:spAutoFit/>
          </a:bodyPr>
          <a:lstStyle/>
          <a:p>
            <a:r>
              <a:rPr lang="zh-CN" altLang="en-US"/>
              <a:t>故原级数收敛</a:t>
            </a:r>
            <a:r>
              <a:rPr lang="en-US" altLang="zh-CN"/>
              <a:t>, </a:t>
            </a:r>
            <a:r>
              <a:rPr lang="zh-CN" altLang="en-US"/>
              <a:t>且其和为</a:t>
            </a:r>
            <a:r>
              <a:rPr lang="en-US" altLang="zh-CN"/>
              <a:t>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93"/>
                                        </p:tgtEl>
                                        <p:attrNameLst>
                                          <p:attrName>style.visibility</p:attrName>
                                        </p:attrNameLst>
                                      </p:cBhvr>
                                      <p:to>
                                        <p:strVal val="visible"/>
                                      </p:to>
                                    </p:set>
                                    <p:animEffect transition="in" filter="wipe(left)">
                                      <p:cBhvr>
                                        <p:cTn id="7" dur="500"/>
                                        <p:tgtEl>
                                          <p:spTgt spid="563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396"/>
                                        </p:tgtEl>
                                        <p:attrNameLst>
                                          <p:attrName>style.visibility</p:attrName>
                                        </p:attrNameLst>
                                      </p:cBhvr>
                                      <p:to>
                                        <p:strVal val="visible"/>
                                      </p:to>
                                    </p:set>
                                    <p:animEffect transition="in" filter="wipe(left)">
                                      <p:cBhvr>
                                        <p:cTn id="12" dur="500"/>
                                        <p:tgtEl>
                                          <p:spTgt spid="563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397"/>
                                        </p:tgtEl>
                                        <p:attrNameLst>
                                          <p:attrName>style.visibility</p:attrName>
                                        </p:attrNameLst>
                                      </p:cBhvr>
                                      <p:to>
                                        <p:strVal val="visible"/>
                                      </p:to>
                                    </p:set>
                                    <p:animEffect transition="in" filter="wipe(left)">
                                      <p:cBhvr>
                                        <p:cTn id="17" dur="500"/>
                                        <p:tgtEl>
                                          <p:spTgt spid="563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399"/>
                                        </p:tgtEl>
                                        <p:attrNameLst>
                                          <p:attrName>style.visibility</p:attrName>
                                        </p:attrNameLst>
                                      </p:cBhvr>
                                      <p:to>
                                        <p:strVal val="visible"/>
                                      </p:to>
                                    </p:set>
                                    <p:animEffect transition="in" filter="wipe(left)">
                                      <p:cBhvr>
                                        <p:cTn id="22" dur="500"/>
                                        <p:tgtEl>
                                          <p:spTgt spid="5639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400"/>
                                        </p:tgtEl>
                                        <p:attrNameLst>
                                          <p:attrName>style.visibility</p:attrName>
                                        </p:attrNameLst>
                                      </p:cBhvr>
                                      <p:to>
                                        <p:strVal val="visible"/>
                                      </p:to>
                                    </p:set>
                                    <p:animEffect transition="in" filter="wipe(left)">
                                      <p:cBhvr>
                                        <p:cTn id="27" dur="500"/>
                                        <p:tgtEl>
                                          <p:spTgt spid="564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6401"/>
                                        </p:tgtEl>
                                        <p:attrNameLst>
                                          <p:attrName>style.visibility</p:attrName>
                                        </p:attrNameLst>
                                      </p:cBhvr>
                                      <p:to>
                                        <p:strVal val="visible"/>
                                      </p:to>
                                    </p:set>
                                    <p:animEffect transition="in" filter="wipe(left)">
                                      <p:cBhvr>
                                        <p:cTn id="32" dur="500"/>
                                        <p:tgtEl>
                                          <p:spTgt spid="5640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6403"/>
                                        </p:tgtEl>
                                        <p:attrNameLst>
                                          <p:attrName>style.visibility</p:attrName>
                                        </p:attrNameLst>
                                      </p:cBhvr>
                                      <p:to>
                                        <p:strVal val="visible"/>
                                      </p:to>
                                    </p:set>
                                    <p:animEffect transition="in" filter="wipe(left)">
                                      <p:cBhvr>
                                        <p:cTn id="37" dur="500"/>
                                        <p:tgtEl>
                                          <p:spTgt spid="5640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6405"/>
                                        </p:tgtEl>
                                        <p:attrNameLst>
                                          <p:attrName>style.visibility</p:attrName>
                                        </p:attrNameLst>
                                      </p:cBhvr>
                                      <p:to>
                                        <p:strVal val="visible"/>
                                      </p:to>
                                    </p:set>
                                    <p:animEffect transition="in" filter="wipe(left)">
                                      <p:cBhvr>
                                        <p:cTn id="42" dur="500"/>
                                        <p:tgtEl>
                                          <p:spTgt spid="56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93" grpId="0" autoUpdateAnimBg="0"/>
      <p:bldP spid="56400" grpId="0" autoUpdateAnimBg="0"/>
      <p:bldP spid="5640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3" name="Rectangle 3"/>
          <p:cNvSpPr>
            <a:spLocks noGrp="1" noChangeArrowheads="1"/>
          </p:cNvSpPr>
          <p:nvPr>
            <p:ph type="title" idx="4294967295"/>
          </p:nvPr>
        </p:nvSpPr>
        <p:spPr>
          <a:xfrm>
            <a:off x="228600" y="152400"/>
            <a:ext cx="4724400" cy="609600"/>
          </a:xfrm>
        </p:spPr>
        <p:txBody>
          <a:bodyPr/>
          <a:lstStyle/>
          <a:p>
            <a:pPr eaLnBrk="1" hangingPunct="1"/>
            <a:r>
              <a:rPr lang="zh-CN" altLang="en-US" sz="3200" b="1" smtClean="0">
                <a:ea typeface="楷体_GB2312" pitchFamily="49" charset="-122"/>
              </a:rPr>
              <a:t>二、收敛级数的基本性质</a:t>
            </a:r>
          </a:p>
        </p:txBody>
      </p:sp>
      <p:sp>
        <p:nvSpPr>
          <p:cNvPr id="59439" name="Text Box 47"/>
          <p:cNvSpPr txBox="1">
            <a:spLocks noChangeArrowheads="1"/>
          </p:cNvSpPr>
          <p:nvPr/>
        </p:nvSpPr>
        <p:spPr bwMode="auto">
          <a:xfrm>
            <a:off x="381000" y="990600"/>
            <a:ext cx="1295400" cy="519113"/>
          </a:xfrm>
          <a:prstGeom prst="rect">
            <a:avLst/>
          </a:prstGeom>
          <a:noFill/>
          <a:ln w="9525">
            <a:noFill/>
            <a:miter lim="800000"/>
            <a:headEnd/>
            <a:tailEnd/>
          </a:ln>
        </p:spPr>
        <p:txBody>
          <a:bodyPr>
            <a:spAutoFit/>
          </a:bodyPr>
          <a:lstStyle/>
          <a:p>
            <a:pPr>
              <a:spcBef>
                <a:spcPct val="50000"/>
              </a:spcBef>
            </a:pPr>
            <a:r>
              <a:rPr lang="zh-CN" altLang="en-US">
                <a:solidFill>
                  <a:srgbClr val="00FFFF"/>
                </a:solidFill>
              </a:rPr>
              <a:t>性质</a:t>
            </a:r>
            <a:r>
              <a:rPr lang="en-US" altLang="zh-CN">
                <a:solidFill>
                  <a:srgbClr val="00FFFF"/>
                </a:solidFill>
              </a:rPr>
              <a:t>1</a:t>
            </a:r>
          </a:p>
        </p:txBody>
      </p:sp>
      <p:graphicFrame>
        <p:nvGraphicFramePr>
          <p:cNvPr id="59440" name="Object 48"/>
          <p:cNvGraphicFramePr>
            <a:graphicFrameLocks noChangeAspect="1"/>
          </p:cNvGraphicFramePr>
          <p:nvPr/>
        </p:nvGraphicFramePr>
        <p:xfrm>
          <a:off x="468313" y="765175"/>
          <a:ext cx="8675687" cy="1547813"/>
        </p:xfrm>
        <a:graphic>
          <a:graphicData uri="http://schemas.openxmlformats.org/presentationml/2006/ole">
            <mc:AlternateContent xmlns:mc="http://schemas.openxmlformats.org/markup-compatibility/2006">
              <mc:Choice xmlns:v="urn:schemas-microsoft-com:vml" Requires="v">
                <p:oleObj spid="_x0000_s8266" name="公式" r:id="rId3" imgW="3771900" imgH="673100" progId="Equation.3">
                  <p:embed/>
                </p:oleObj>
              </mc:Choice>
              <mc:Fallback>
                <p:oleObj name="公式" r:id="rId3" imgW="3771900" imgH="673100" progId="Equation.3">
                  <p:embed/>
                  <p:pic>
                    <p:nvPicPr>
                      <p:cNvPr id="0" name="Picture 20"/>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468313" y="765175"/>
                        <a:ext cx="8675687" cy="154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41" name="Text Box 49"/>
          <p:cNvSpPr txBox="1">
            <a:spLocks noChangeArrowheads="1"/>
          </p:cNvSpPr>
          <p:nvPr/>
        </p:nvSpPr>
        <p:spPr bwMode="auto">
          <a:xfrm>
            <a:off x="419100" y="2578100"/>
            <a:ext cx="800100" cy="519113"/>
          </a:xfrm>
          <a:prstGeom prst="rect">
            <a:avLst/>
          </a:prstGeom>
          <a:noFill/>
          <a:ln w="9525">
            <a:noFill/>
            <a:miter lim="800000"/>
            <a:headEnd/>
            <a:tailEnd/>
          </a:ln>
        </p:spPr>
        <p:txBody>
          <a:bodyPr>
            <a:spAutoFit/>
          </a:bodyPr>
          <a:lstStyle/>
          <a:p>
            <a:pPr>
              <a:spcBef>
                <a:spcPct val="50000"/>
              </a:spcBef>
            </a:pPr>
            <a:r>
              <a:rPr lang="zh-CN" altLang="en-US"/>
              <a:t>证</a:t>
            </a:r>
            <a:r>
              <a:rPr lang="en-US" altLang="zh-CN"/>
              <a:t>:</a:t>
            </a:r>
          </a:p>
        </p:txBody>
      </p:sp>
      <p:graphicFrame>
        <p:nvGraphicFramePr>
          <p:cNvPr id="59442" name="Object 50"/>
          <p:cNvGraphicFramePr>
            <a:graphicFrameLocks noChangeAspect="1"/>
          </p:cNvGraphicFramePr>
          <p:nvPr/>
        </p:nvGraphicFramePr>
        <p:xfrm>
          <a:off x="1295400" y="2438400"/>
          <a:ext cx="6540500" cy="952500"/>
        </p:xfrm>
        <a:graphic>
          <a:graphicData uri="http://schemas.openxmlformats.org/presentationml/2006/ole">
            <mc:AlternateContent xmlns:mc="http://schemas.openxmlformats.org/markup-compatibility/2006">
              <mc:Choice xmlns:v="urn:schemas-microsoft-com:vml" Requires="v">
                <p:oleObj spid="_x0000_s8267" name="Equation" r:id="rId5" imgW="6540500" imgH="952500" progId="Equation.3">
                  <p:embed/>
                </p:oleObj>
              </mc:Choice>
              <mc:Fallback>
                <p:oleObj name="Equation" r:id="rId5" imgW="6540500" imgH="952500" progId="Equation.3">
                  <p:embed/>
                  <p:pic>
                    <p:nvPicPr>
                      <p:cNvPr id="0" name="Picture 21"/>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295400" y="2438400"/>
                        <a:ext cx="65405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43" name="Object 51"/>
          <p:cNvGraphicFramePr>
            <a:graphicFrameLocks noChangeAspect="1"/>
          </p:cNvGraphicFramePr>
          <p:nvPr/>
        </p:nvGraphicFramePr>
        <p:xfrm>
          <a:off x="1143000" y="3657600"/>
          <a:ext cx="3987800" cy="431800"/>
        </p:xfrm>
        <a:graphic>
          <a:graphicData uri="http://schemas.openxmlformats.org/presentationml/2006/ole">
            <mc:AlternateContent xmlns:mc="http://schemas.openxmlformats.org/markup-compatibility/2006">
              <mc:Choice xmlns:v="urn:schemas-microsoft-com:vml" Requires="v">
                <p:oleObj spid="_x0000_s8268" name="Equation" r:id="rId7" imgW="3987800" imgH="431800" progId="Equation.3">
                  <p:embed/>
                </p:oleObj>
              </mc:Choice>
              <mc:Fallback>
                <p:oleObj name="Equation" r:id="rId7" imgW="3987800" imgH="431800" progId="Equation.3">
                  <p:embed/>
                  <p:pic>
                    <p:nvPicPr>
                      <p:cNvPr id="0" name="Picture 22"/>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1143000" y="3657600"/>
                        <a:ext cx="3987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44" name="Object 52"/>
          <p:cNvGraphicFramePr>
            <a:graphicFrameLocks noChangeAspect="1"/>
          </p:cNvGraphicFramePr>
          <p:nvPr/>
        </p:nvGraphicFramePr>
        <p:xfrm>
          <a:off x="5257800" y="3657600"/>
          <a:ext cx="889000" cy="431800"/>
        </p:xfrm>
        <a:graphic>
          <a:graphicData uri="http://schemas.openxmlformats.org/presentationml/2006/ole">
            <mc:AlternateContent xmlns:mc="http://schemas.openxmlformats.org/markup-compatibility/2006">
              <mc:Choice xmlns:v="urn:schemas-microsoft-com:vml" Requires="v">
                <p:oleObj spid="_x0000_s8269" name="Equation" r:id="rId9" imgW="888614" imgH="431613" progId="Equation.3">
                  <p:embed/>
                </p:oleObj>
              </mc:Choice>
              <mc:Fallback>
                <p:oleObj name="Equation" r:id="rId9" imgW="888614" imgH="431613" progId="Equation.3">
                  <p:embed/>
                  <p:pic>
                    <p:nvPicPr>
                      <p:cNvPr id="0" name="Picture 23"/>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5257800" y="3657600"/>
                        <a:ext cx="8890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45" name="Text Box 53"/>
          <p:cNvSpPr txBox="1">
            <a:spLocks noChangeArrowheads="1"/>
          </p:cNvSpPr>
          <p:nvPr/>
        </p:nvSpPr>
        <p:spPr bwMode="auto">
          <a:xfrm>
            <a:off x="533400" y="3581400"/>
            <a:ext cx="914400" cy="519113"/>
          </a:xfrm>
          <a:prstGeom prst="rect">
            <a:avLst/>
          </a:prstGeom>
          <a:noFill/>
          <a:ln w="9525">
            <a:noFill/>
            <a:miter lim="800000"/>
            <a:headEnd/>
            <a:tailEnd/>
          </a:ln>
        </p:spPr>
        <p:txBody>
          <a:bodyPr>
            <a:spAutoFit/>
          </a:bodyPr>
          <a:lstStyle/>
          <a:p>
            <a:pPr>
              <a:spcBef>
                <a:spcPct val="50000"/>
              </a:spcBef>
            </a:pPr>
            <a:r>
              <a:rPr lang="zh-CN" altLang="en-US"/>
              <a:t>则 </a:t>
            </a:r>
          </a:p>
        </p:txBody>
      </p:sp>
      <p:graphicFrame>
        <p:nvGraphicFramePr>
          <p:cNvPr id="59446" name="Object 54"/>
          <p:cNvGraphicFramePr>
            <a:graphicFrameLocks noChangeAspect="1"/>
          </p:cNvGraphicFramePr>
          <p:nvPr/>
        </p:nvGraphicFramePr>
        <p:xfrm>
          <a:off x="381000" y="4495800"/>
          <a:ext cx="3759200" cy="571500"/>
        </p:xfrm>
        <a:graphic>
          <a:graphicData uri="http://schemas.openxmlformats.org/presentationml/2006/ole">
            <mc:AlternateContent xmlns:mc="http://schemas.openxmlformats.org/markup-compatibility/2006">
              <mc:Choice xmlns:v="urn:schemas-microsoft-com:vml" Requires="v">
                <p:oleObj spid="_x0000_s8270" name="Equation" r:id="rId11" imgW="3759200" imgH="571500" progId="Equation.3">
                  <p:embed/>
                </p:oleObj>
              </mc:Choice>
              <mc:Fallback>
                <p:oleObj name="Equation" r:id="rId11" imgW="3759200" imgH="571500" progId="Equation.3">
                  <p:embed/>
                  <p:pic>
                    <p:nvPicPr>
                      <p:cNvPr id="0" name="Picture 24"/>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381000" y="4495800"/>
                        <a:ext cx="37592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47" name="Object 55"/>
          <p:cNvGraphicFramePr>
            <a:graphicFrameLocks noChangeAspect="1"/>
          </p:cNvGraphicFramePr>
          <p:nvPr/>
        </p:nvGraphicFramePr>
        <p:xfrm>
          <a:off x="4191000" y="4495800"/>
          <a:ext cx="1397000" cy="558800"/>
        </p:xfrm>
        <a:graphic>
          <a:graphicData uri="http://schemas.openxmlformats.org/presentationml/2006/ole">
            <mc:AlternateContent xmlns:mc="http://schemas.openxmlformats.org/markup-compatibility/2006">
              <mc:Choice xmlns:v="urn:schemas-microsoft-com:vml" Requires="v">
                <p:oleObj spid="_x0000_s8271" name="Equation" r:id="rId13" imgW="1397000" imgH="558800" progId="Equation.3">
                  <p:embed/>
                </p:oleObj>
              </mc:Choice>
              <mc:Fallback>
                <p:oleObj name="Equation" r:id="rId13" imgW="1397000" imgH="558800" progId="Equation.3">
                  <p:embed/>
                  <p:pic>
                    <p:nvPicPr>
                      <p:cNvPr id="0" name="Picture 25"/>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4191000" y="4495800"/>
                        <a:ext cx="13970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48" name="Object 56"/>
          <p:cNvGraphicFramePr>
            <a:graphicFrameLocks noChangeAspect="1"/>
          </p:cNvGraphicFramePr>
          <p:nvPr/>
        </p:nvGraphicFramePr>
        <p:xfrm>
          <a:off x="5651500" y="4508500"/>
          <a:ext cx="736600" cy="317500"/>
        </p:xfrm>
        <a:graphic>
          <a:graphicData uri="http://schemas.openxmlformats.org/presentationml/2006/ole">
            <mc:AlternateContent xmlns:mc="http://schemas.openxmlformats.org/markup-compatibility/2006">
              <mc:Choice xmlns:v="urn:schemas-microsoft-com:vml" Requires="v">
                <p:oleObj spid="_x0000_s8272" name="Equation" r:id="rId15" imgW="736280" imgH="317362" progId="Equation.3">
                  <p:embed/>
                </p:oleObj>
              </mc:Choice>
              <mc:Fallback>
                <p:oleObj name="Equation" r:id="rId15" imgW="736280" imgH="317362" progId="Equation.3">
                  <p:embed/>
                  <p:pic>
                    <p:nvPicPr>
                      <p:cNvPr id="0" name="Picture 26"/>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5651500" y="4508500"/>
                        <a:ext cx="7366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49" name="Object 57"/>
          <p:cNvGraphicFramePr>
            <a:graphicFrameLocks noChangeAspect="1"/>
          </p:cNvGraphicFramePr>
          <p:nvPr/>
        </p:nvGraphicFramePr>
        <p:xfrm>
          <a:off x="457200" y="5105400"/>
          <a:ext cx="3886200" cy="952500"/>
        </p:xfrm>
        <a:graphic>
          <a:graphicData uri="http://schemas.openxmlformats.org/presentationml/2006/ole">
            <mc:AlternateContent xmlns:mc="http://schemas.openxmlformats.org/markup-compatibility/2006">
              <mc:Choice xmlns:v="urn:schemas-microsoft-com:vml" Requires="v">
                <p:oleObj spid="_x0000_s8273" name="Equation" r:id="rId17" imgW="3886200" imgH="952500" progId="Equation.3">
                  <p:embed/>
                </p:oleObj>
              </mc:Choice>
              <mc:Fallback>
                <p:oleObj name="Equation" r:id="rId17" imgW="3886200" imgH="952500" progId="Equation.3">
                  <p:embed/>
                  <p:pic>
                    <p:nvPicPr>
                      <p:cNvPr id="0" name="Picture 27"/>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457200" y="5105400"/>
                        <a:ext cx="38862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50" name="Object 58"/>
          <p:cNvGraphicFramePr>
            <a:graphicFrameLocks noChangeAspect="1"/>
          </p:cNvGraphicFramePr>
          <p:nvPr/>
        </p:nvGraphicFramePr>
        <p:xfrm>
          <a:off x="4495800" y="5334000"/>
          <a:ext cx="1930400" cy="444500"/>
        </p:xfrm>
        <a:graphic>
          <a:graphicData uri="http://schemas.openxmlformats.org/presentationml/2006/ole">
            <mc:AlternateContent xmlns:mc="http://schemas.openxmlformats.org/markup-compatibility/2006">
              <mc:Choice xmlns:v="urn:schemas-microsoft-com:vml" Requires="v">
                <p:oleObj spid="_x0000_s8274" name="Equation" r:id="rId19" imgW="1930400" imgH="444500" progId="Equation.3">
                  <p:embed/>
                </p:oleObj>
              </mc:Choice>
              <mc:Fallback>
                <p:oleObj name="Equation" r:id="rId19" imgW="1930400" imgH="444500" progId="Equation.3">
                  <p:embed/>
                  <p:pic>
                    <p:nvPicPr>
                      <p:cNvPr id="0" name="Picture 28"/>
                      <p:cNvPicPr>
                        <a:picLocks noChangeAspect="1" noChangeArrowheads="1"/>
                      </p:cNvPicPr>
                      <p:nvPr/>
                    </p:nvPicPr>
                    <p:blipFill>
                      <a:blip r:embed="rId20">
                        <a:lum bright="100000"/>
                        <a:extLst>
                          <a:ext uri="{28A0092B-C50C-407E-A947-70E740481C1C}">
                            <a14:useLocalDpi xmlns:a14="http://schemas.microsoft.com/office/drawing/2010/main" val="0"/>
                          </a:ext>
                        </a:extLst>
                      </a:blip>
                      <a:srcRect/>
                      <a:stretch>
                        <a:fillRect/>
                      </a:stretch>
                    </p:blipFill>
                    <p:spPr bwMode="auto">
                      <a:xfrm>
                        <a:off x="4495800" y="5334000"/>
                        <a:ext cx="19304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51" name="Text Box 59"/>
          <p:cNvSpPr txBox="1">
            <a:spLocks noChangeArrowheads="1"/>
          </p:cNvSpPr>
          <p:nvPr/>
        </p:nvSpPr>
        <p:spPr bwMode="auto">
          <a:xfrm>
            <a:off x="457200" y="6172200"/>
            <a:ext cx="7239000" cy="519113"/>
          </a:xfrm>
          <a:prstGeom prst="rect">
            <a:avLst/>
          </a:prstGeom>
          <a:noFill/>
          <a:ln w="9525">
            <a:noFill/>
            <a:miter lim="800000"/>
            <a:headEnd/>
            <a:tailEnd/>
          </a:ln>
        </p:spPr>
        <p:txBody>
          <a:bodyPr>
            <a:spAutoFit/>
          </a:bodyPr>
          <a:lstStyle/>
          <a:p>
            <a:pPr>
              <a:spcBef>
                <a:spcPct val="50000"/>
              </a:spcBef>
            </a:pPr>
            <a:r>
              <a:rPr lang="zh-CN" altLang="en-US"/>
              <a:t>即</a:t>
            </a:r>
            <a:r>
              <a:rPr lang="en-US" altLang="zh-CN"/>
              <a:t>,</a:t>
            </a:r>
            <a:r>
              <a:rPr lang="en-US" altLang="zh-CN">
                <a:solidFill>
                  <a:schemeClr val="tx2"/>
                </a:solidFill>
              </a:rPr>
              <a:t>   </a:t>
            </a:r>
            <a:r>
              <a:rPr lang="zh-CN" altLang="en-US">
                <a:solidFill>
                  <a:srgbClr val="00FFFF"/>
                </a:solidFill>
              </a:rPr>
              <a:t>级数各项乘以非零常数后其敛散性不变</a:t>
            </a: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39"/>
                                        </p:tgtEl>
                                        <p:attrNameLst>
                                          <p:attrName>style.visibility</p:attrName>
                                        </p:attrNameLst>
                                      </p:cBhvr>
                                      <p:to>
                                        <p:strVal val="visible"/>
                                      </p:to>
                                    </p:set>
                                    <p:animEffect transition="in" filter="wipe(left)">
                                      <p:cBhvr>
                                        <p:cTn id="7" dur="500"/>
                                        <p:tgtEl>
                                          <p:spTgt spid="594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9440"/>
                                        </p:tgtEl>
                                        <p:attrNameLst>
                                          <p:attrName>style.visibility</p:attrName>
                                        </p:attrNameLst>
                                      </p:cBhvr>
                                      <p:to>
                                        <p:strVal val="visible"/>
                                      </p:to>
                                    </p:set>
                                    <p:animEffect transition="in" filter="wipe(left)">
                                      <p:cBhvr>
                                        <p:cTn id="11" dur="500"/>
                                        <p:tgtEl>
                                          <p:spTgt spid="5944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441"/>
                                        </p:tgtEl>
                                        <p:attrNameLst>
                                          <p:attrName>style.visibility</p:attrName>
                                        </p:attrNameLst>
                                      </p:cBhvr>
                                      <p:to>
                                        <p:strVal val="visible"/>
                                      </p:to>
                                    </p:set>
                                    <p:animEffect transition="in" filter="wipe(left)">
                                      <p:cBhvr>
                                        <p:cTn id="16" dur="500"/>
                                        <p:tgtEl>
                                          <p:spTgt spid="5944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9442"/>
                                        </p:tgtEl>
                                        <p:attrNameLst>
                                          <p:attrName>style.visibility</p:attrName>
                                        </p:attrNameLst>
                                      </p:cBhvr>
                                      <p:to>
                                        <p:strVal val="visible"/>
                                      </p:to>
                                    </p:set>
                                    <p:animEffect transition="in" filter="wipe(left)">
                                      <p:cBhvr>
                                        <p:cTn id="21" dur="500"/>
                                        <p:tgtEl>
                                          <p:spTgt spid="5944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9445"/>
                                        </p:tgtEl>
                                        <p:attrNameLst>
                                          <p:attrName>style.visibility</p:attrName>
                                        </p:attrNameLst>
                                      </p:cBhvr>
                                      <p:to>
                                        <p:strVal val="visible"/>
                                      </p:to>
                                    </p:set>
                                    <p:animEffect transition="in" filter="wipe(left)">
                                      <p:cBhvr>
                                        <p:cTn id="26" dur="500"/>
                                        <p:tgtEl>
                                          <p:spTgt spid="59445"/>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59443"/>
                                        </p:tgtEl>
                                        <p:attrNameLst>
                                          <p:attrName>style.visibility</p:attrName>
                                        </p:attrNameLst>
                                      </p:cBhvr>
                                      <p:to>
                                        <p:strVal val="visible"/>
                                      </p:to>
                                    </p:set>
                                    <p:animEffect transition="in" filter="wipe(left)">
                                      <p:cBhvr>
                                        <p:cTn id="30" dur="500"/>
                                        <p:tgtEl>
                                          <p:spTgt spid="5944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9444"/>
                                        </p:tgtEl>
                                        <p:attrNameLst>
                                          <p:attrName>style.visibility</p:attrName>
                                        </p:attrNameLst>
                                      </p:cBhvr>
                                      <p:to>
                                        <p:strVal val="visible"/>
                                      </p:to>
                                    </p:set>
                                    <p:animEffect transition="in" filter="wipe(left)">
                                      <p:cBhvr>
                                        <p:cTn id="35" dur="500"/>
                                        <p:tgtEl>
                                          <p:spTgt spid="5944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9446"/>
                                        </p:tgtEl>
                                        <p:attrNameLst>
                                          <p:attrName>style.visibility</p:attrName>
                                        </p:attrNameLst>
                                      </p:cBhvr>
                                      <p:to>
                                        <p:strVal val="visible"/>
                                      </p:to>
                                    </p:set>
                                    <p:animEffect transition="in" filter="wipe(left)">
                                      <p:cBhvr>
                                        <p:cTn id="40" dur="500"/>
                                        <p:tgtEl>
                                          <p:spTgt spid="5944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9447"/>
                                        </p:tgtEl>
                                        <p:attrNameLst>
                                          <p:attrName>style.visibility</p:attrName>
                                        </p:attrNameLst>
                                      </p:cBhvr>
                                      <p:to>
                                        <p:strVal val="visible"/>
                                      </p:to>
                                    </p:set>
                                    <p:animEffect transition="in" filter="wipe(left)">
                                      <p:cBhvr>
                                        <p:cTn id="45" dur="500"/>
                                        <p:tgtEl>
                                          <p:spTgt spid="5944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59448"/>
                                        </p:tgtEl>
                                        <p:attrNameLst>
                                          <p:attrName>style.visibility</p:attrName>
                                        </p:attrNameLst>
                                      </p:cBhvr>
                                      <p:to>
                                        <p:strVal val="visible"/>
                                      </p:to>
                                    </p:set>
                                    <p:animEffect transition="in" filter="wipe(left)">
                                      <p:cBhvr>
                                        <p:cTn id="50" dur="500"/>
                                        <p:tgtEl>
                                          <p:spTgt spid="5944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59449"/>
                                        </p:tgtEl>
                                        <p:attrNameLst>
                                          <p:attrName>style.visibility</p:attrName>
                                        </p:attrNameLst>
                                      </p:cBhvr>
                                      <p:to>
                                        <p:strVal val="visible"/>
                                      </p:to>
                                    </p:set>
                                    <p:animEffect transition="in" filter="wipe(left)">
                                      <p:cBhvr>
                                        <p:cTn id="55" dur="500"/>
                                        <p:tgtEl>
                                          <p:spTgt spid="5944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59450"/>
                                        </p:tgtEl>
                                        <p:attrNameLst>
                                          <p:attrName>style.visibility</p:attrName>
                                        </p:attrNameLst>
                                      </p:cBhvr>
                                      <p:to>
                                        <p:strVal val="visible"/>
                                      </p:to>
                                    </p:set>
                                    <p:animEffect transition="in" filter="wipe(left)">
                                      <p:cBhvr>
                                        <p:cTn id="60" dur="500"/>
                                        <p:tgtEl>
                                          <p:spTgt spid="5945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9451"/>
                                        </p:tgtEl>
                                        <p:attrNameLst>
                                          <p:attrName>style.visibility</p:attrName>
                                        </p:attrNameLst>
                                      </p:cBhvr>
                                      <p:to>
                                        <p:strVal val="visible"/>
                                      </p:to>
                                    </p:set>
                                    <p:animEffect transition="in" filter="wipe(left)">
                                      <p:cBhvr>
                                        <p:cTn id="65" dur="500"/>
                                        <p:tgtEl>
                                          <p:spTgt spid="59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39" grpId="0" autoUpdateAnimBg="0"/>
      <p:bldP spid="59441" grpId="0" autoUpdateAnimBg="0"/>
      <p:bldP spid="59445" grpId="0" autoUpdateAnimBg="0"/>
      <p:bldP spid="59451" grpId="0" autoUpdateAnimBg="0"/>
    </p:bldLst>
  </p:timing>
</p:sld>
</file>

<file path=ppt/theme/theme1.xml><?xml version="1.0" encoding="utf-8"?>
<a:theme xmlns:a="http://schemas.openxmlformats.org/drawingml/2006/main" name="默认设计模板">
  <a:themeElements>
    <a:clrScheme name="">
      <a:dk1>
        <a:srgbClr val="808080"/>
      </a:dk1>
      <a:lt1>
        <a:srgbClr val="FFFFFF"/>
      </a:lt1>
      <a:dk2>
        <a:srgbClr val="000099"/>
      </a:dk2>
      <a:lt2>
        <a:srgbClr val="FFFF00"/>
      </a:lt2>
      <a:accent1>
        <a:srgbClr val="FFFFFF"/>
      </a:accent1>
      <a:accent2>
        <a:srgbClr val="FFFFFF"/>
      </a:accent2>
      <a:accent3>
        <a:srgbClr val="AAAACA"/>
      </a:accent3>
      <a:accent4>
        <a:srgbClr val="DADADA"/>
      </a:accent4>
      <a:accent5>
        <a:srgbClr val="FFFFFF"/>
      </a:accent5>
      <a:accent6>
        <a:srgbClr val="E7E7E7"/>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4032</TotalTime>
  <Words>1100</Words>
  <Application>Microsoft Office PowerPoint</Application>
  <PresentationFormat>全屏显示(4:3)</PresentationFormat>
  <Paragraphs>181</Paragraphs>
  <Slides>31</Slides>
  <Notes>0</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31</vt:i4>
      </vt:variant>
    </vt:vector>
  </HeadingPairs>
  <TitlesOfParts>
    <vt:vector size="36" baseType="lpstr">
      <vt:lpstr>默认设计模板</vt:lpstr>
      <vt:lpstr>Equation</vt:lpstr>
      <vt:lpstr>公式</vt:lpstr>
      <vt:lpstr>Microsoft 公式 3.0</vt:lpstr>
      <vt:lpstr>MathType 6.0 Equation</vt:lpstr>
      <vt:lpstr>第一节     常数项级数的概念和性质</vt:lpstr>
      <vt:lpstr>一、常数项级数的概念</vt:lpstr>
      <vt:lpstr>几个概念:</vt:lpstr>
      <vt:lpstr>PowerPoint 演示文稿</vt:lpstr>
      <vt:lpstr>例1.</vt:lpstr>
      <vt:lpstr>原等比级数成为</vt:lpstr>
      <vt:lpstr>例2.</vt:lpstr>
      <vt:lpstr>例3 .</vt:lpstr>
      <vt:lpstr>二、收敛级数的基本性质</vt:lpstr>
      <vt:lpstr>性质2</vt:lpstr>
      <vt:lpstr>性质3 </vt:lpstr>
      <vt:lpstr>性质4</vt:lpstr>
      <vt:lpstr>推论:</vt:lpstr>
      <vt:lpstr>性质5</vt:lpstr>
      <vt:lpstr>PowerPoint 演示文稿</vt:lpstr>
      <vt:lpstr>小结</vt:lpstr>
      <vt:lpstr>3. 判断级数           敛散性的方法</vt:lpstr>
      <vt:lpstr>4. 两个常用级数</vt:lpstr>
      <vt:lpstr>课堂练习</vt:lpstr>
      <vt:lpstr>2.</vt:lpstr>
      <vt:lpstr>PowerPoint 演示文稿</vt:lpstr>
      <vt:lpstr>3.</vt:lpstr>
      <vt:lpstr>4.</vt:lpstr>
      <vt:lpstr>5.</vt:lpstr>
      <vt:lpstr>6.</vt:lpstr>
      <vt:lpstr>(1)</vt:lpstr>
      <vt:lpstr>(2)</vt:lpstr>
      <vt:lpstr>(3)</vt:lpstr>
      <vt:lpstr>作业</vt:lpstr>
      <vt:lpstr>Famous Paradox about Infinite Series (1)</vt:lpstr>
      <vt:lpstr>Famous Paradox about Infinite Series (2)</vt:lpstr>
    </vt:vector>
  </TitlesOfParts>
  <Company>iapcm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第十一章 无穷级数</dc:title>
  <dc:subject>第一节  常数项级数的概念和性质</dc:subject>
  <dc:creator>huady</dc:creator>
  <cp:lastModifiedBy>huady</cp:lastModifiedBy>
  <cp:revision>324</cp:revision>
  <dcterms:created xsi:type="dcterms:W3CDTF">2006-03-20T12:02:53Z</dcterms:created>
  <dcterms:modified xsi:type="dcterms:W3CDTF">2018-05-22T01:16:39Z</dcterms:modified>
</cp:coreProperties>
</file>