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1" r:id="rId3"/>
    <p:sldId id="304" r:id="rId4"/>
    <p:sldId id="310" r:id="rId5"/>
    <p:sldId id="263" r:id="rId6"/>
    <p:sldId id="329" r:id="rId7"/>
    <p:sldId id="343" r:id="rId8"/>
    <p:sldId id="371" r:id="rId9"/>
    <p:sldId id="364" r:id="rId10"/>
    <p:sldId id="344" r:id="rId11"/>
    <p:sldId id="345" r:id="rId12"/>
    <p:sldId id="346" r:id="rId13"/>
    <p:sldId id="347" r:id="rId14"/>
    <p:sldId id="365" r:id="rId15"/>
    <p:sldId id="348" r:id="rId16"/>
    <p:sldId id="350" r:id="rId17"/>
    <p:sldId id="368" r:id="rId18"/>
    <p:sldId id="319" r:id="rId19"/>
    <p:sldId id="369" r:id="rId20"/>
    <p:sldId id="267" r:id="rId21"/>
    <p:sldId id="302" r:id="rId22"/>
    <p:sldId id="361" r:id="rId23"/>
    <p:sldId id="370" r:id="rId24"/>
    <p:sldId id="272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9900"/>
    <a:srgbClr val="FF9933"/>
    <a:srgbClr val="00FFFF"/>
    <a:srgbClr val="00FF00"/>
    <a:srgbClr val="66FF66"/>
    <a:srgbClr val="9966FF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14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7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5" Type="http://schemas.openxmlformats.org/officeDocument/2006/relationships/image" Target="../media/image86.wmf"/><Relationship Id="rId4" Type="http://schemas.openxmlformats.org/officeDocument/2006/relationships/image" Target="../media/image10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emf"/><Relationship Id="rId1" Type="http://schemas.openxmlformats.org/officeDocument/2006/relationships/image" Target="../media/image110.emf"/><Relationship Id="rId4" Type="http://schemas.openxmlformats.org/officeDocument/2006/relationships/image" Target="../media/image11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emf"/><Relationship Id="rId7" Type="http://schemas.openxmlformats.org/officeDocument/2006/relationships/image" Target="../media/image121.wmf"/><Relationship Id="rId2" Type="http://schemas.openxmlformats.org/officeDocument/2006/relationships/image" Target="../media/image116.emf"/><Relationship Id="rId1" Type="http://schemas.openxmlformats.org/officeDocument/2006/relationships/image" Target="../media/image115.emf"/><Relationship Id="rId6" Type="http://schemas.openxmlformats.org/officeDocument/2006/relationships/image" Target="../media/image120.wmf"/><Relationship Id="rId5" Type="http://schemas.openxmlformats.org/officeDocument/2006/relationships/image" Target="../media/image119.emf"/><Relationship Id="rId4" Type="http://schemas.openxmlformats.org/officeDocument/2006/relationships/image" Target="../media/image11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5" Type="http://schemas.openxmlformats.org/officeDocument/2006/relationships/image" Target="../media/image125.wmf"/><Relationship Id="rId4" Type="http://schemas.openxmlformats.org/officeDocument/2006/relationships/image" Target="../media/image13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7" Type="http://schemas.openxmlformats.org/officeDocument/2006/relationships/image" Target="../media/image137.wmf"/><Relationship Id="rId2" Type="http://schemas.openxmlformats.org/officeDocument/2006/relationships/image" Target="../media/image132.emf"/><Relationship Id="rId1" Type="http://schemas.openxmlformats.org/officeDocument/2006/relationships/image" Target="../media/image131.e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image" Target="../media/image8.w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12" Type="http://schemas.openxmlformats.org/officeDocument/2006/relationships/image" Target="../media/image27.w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6" Type="http://schemas.openxmlformats.org/officeDocument/2006/relationships/image" Target="../media/image21.emf"/><Relationship Id="rId11" Type="http://schemas.openxmlformats.org/officeDocument/2006/relationships/image" Target="../media/image26.emf"/><Relationship Id="rId5" Type="http://schemas.openxmlformats.org/officeDocument/2006/relationships/image" Target="../media/image20.emf"/><Relationship Id="rId10" Type="http://schemas.openxmlformats.org/officeDocument/2006/relationships/image" Target="../media/image25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emf"/><Relationship Id="rId5" Type="http://schemas.openxmlformats.org/officeDocument/2006/relationships/image" Target="../media/image38.wmf"/><Relationship Id="rId10" Type="http://schemas.openxmlformats.org/officeDocument/2006/relationships/image" Target="../media/image43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12" Type="http://schemas.openxmlformats.org/officeDocument/2006/relationships/image" Target="../media/image60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11" Type="http://schemas.openxmlformats.org/officeDocument/2006/relationships/image" Target="../media/image59.wmf"/><Relationship Id="rId5" Type="http://schemas.openxmlformats.org/officeDocument/2006/relationships/image" Target="../media/image53.wmf"/><Relationship Id="rId10" Type="http://schemas.openxmlformats.org/officeDocument/2006/relationships/image" Target="../media/image58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13" Type="http://schemas.openxmlformats.org/officeDocument/2006/relationships/image" Target="../media/image73.wmf"/><Relationship Id="rId3" Type="http://schemas.openxmlformats.org/officeDocument/2006/relationships/image" Target="../media/image63.wmf"/><Relationship Id="rId7" Type="http://schemas.openxmlformats.org/officeDocument/2006/relationships/image" Target="../media/image67.emf"/><Relationship Id="rId12" Type="http://schemas.openxmlformats.org/officeDocument/2006/relationships/image" Target="../media/image72.emf"/><Relationship Id="rId2" Type="http://schemas.openxmlformats.org/officeDocument/2006/relationships/image" Target="../media/image62.wmf"/><Relationship Id="rId1" Type="http://schemas.openxmlformats.org/officeDocument/2006/relationships/image" Target="../media/image61.emf"/><Relationship Id="rId6" Type="http://schemas.openxmlformats.org/officeDocument/2006/relationships/image" Target="../media/image66.wmf"/><Relationship Id="rId11" Type="http://schemas.openxmlformats.org/officeDocument/2006/relationships/image" Target="../media/image71.emf"/><Relationship Id="rId5" Type="http://schemas.openxmlformats.org/officeDocument/2006/relationships/image" Target="../media/image65.wmf"/><Relationship Id="rId15" Type="http://schemas.openxmlformats.org/officeDocument/2006/relationships/image" Target="../media/image75.wmf"/><Relationship Id="rId10" Type="http://schemas.openxmlformats.org/officeDocument/2006/relationships/image" Target="../media/image70.emf"/><Relationship Id="rId4" Type="http://schemas.openxmlformats.org/officeDocument/2006/relationships/image" Target="../media/image64.wmf"/><Relationship Id="rId9" Type="http://schemas.openxmlformats.org/officeDocument/2006/relationships/image" Target="../media/image69.emf"/><Relationship Id="rId14" Type="http://schemas.openxmlformats.org/officeDocument/2006/relationships/image" Target="../media/image7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4A014-EB8B-4DA8-A6F2-4E5ACC6AAA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DE595-4324-497D-B3C1-233C95FD9F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D40C8-437F-487C-A799-BAB35B086E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611D0-7CF3-40E4-8E9E-82D5DF87D9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DEC44-820B-4839-A463-7984AB07E9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95726-DEAD-4D2A-84C1-427D55A408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2647C-2A92-472B-AAD5-67FF9D83F8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1357D-84ED-4D2C-AB05-78D08FDB4C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7F661-15DF-4B8B-AE42-51AEAE3E8C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C6FF7-4858-4A55-9A54-4831D864A8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6ED8C-912F-41F5-88DF-F2716D09E5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939CA-60CB-4F69-845C-DFA3F4F3FF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47"/>
            </a:gs>
            <a:gs pos="100000">
              <a:srgbClr val="000099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421714E1-BF53-4BC0-8372-FA0119948A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68.emf"/><Relationship Id="rId26" Type="http://schemas.openxmlformats.org/officeDocument/2006/relationships/image" Target="../media/image72.emf"/><Relationship Id="rId3" Type="http://schemas.openxmlformats.org/officeDocument/2006/relationships/oleObject" Target="../embeddings/oleObject61.bin"/><Relationship Id="rId21" Type="http://schemas.openxmlformats.org/officeDocument/2006/relationships/oleObject" Target="../embeddings/oleObject70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68.bin"/><Relationship Id="rId25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7.emf"/><Relationship Id="rId20" Type="http://schemas.openxmlformats.org/officeDocument/2006/relationships/image" Target="../media/image69.emf"/><Relationship Id="rId29" Type="http://schemas.openxmlformats.org/officeDocument/2006/relationships/oleObject" Target="../embeddings/oleObject74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5.bin"/><Relationship Id="rId24" Type="http://schemas.openxmlformats.org/officeDocument/2006/relationships/image" Target="../media/image71.emf"/><Relationship Id="rId32" Type="http://schemas.openxmlformats.org/officeDocument/2006/relationships/image" Target="../media/image75.wmf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23" Type="http://schemas.openxmlformats.org/officeDocument/2006/relationships/oleObject" Target="../embeddings/oleObject71.bin"/><Relationship Id="rId28" Type="http://schemas.openxmlformats.org/officeDocument/2006/relationships/image" Target="../media/image73.wmf"/><Relationship Id="rId10" Type="http://schemas.openxmlformats.org/officeDocument/2006/relationships/image" Target="../media/image64.wmf"/><Relationship Id="rId19" Type="http://schemas.openxmlformats.org/officeDocument/2006/relationships/oleObject" Target="../embeddings/oleObject69.bin"/><Relationship Id="rId31" Type="http://schemas.openxmlformats.org/officeDocument/2006/relationships/oleObject" Target="../embeddings/oleObject75.bin"/><Relationship Id="rId4" Type="http://schemas.openxmlformats.org/officeDocument/2006/relationships/image" Target="../media/image61.e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6.wmf"/><Relationship Id="rId22" Type="http://schemas.openxmlformats.org/officeDocument/2006/relationships/image" Target="../media/image70.emf"/><Relationship Id="rId27" Type="http://schemas.openxmlformats.org/officeDocument/2006/relationships/oleObject" Target="../embeddings/oleObject73.bin"/><Relationship Id="rId30" Type="http://schemas.openxmlformats.org/officeDocument/2006/relationships/image" Target="../media/image7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7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0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8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9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9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105.bin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0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0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0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1.emf"/><Relationship Id="rId5" Type="http://schemas.openxmlformats.org/officeDocument/2006/relationships/oleObject" Target="../embeddings/oleObject112.bin"/><Relationship Id="rId10" Type="http://schemas.openxmlformats.org/officeDocument/2006/relationships/image" Target="../media/image113.wmf"/><Relationship Id="rId4" Type="http://schemas.openxmlformats.org/officeDocument/2006/relationships/image" Target="../media/image110.emf"/><Relationship Id="rId9" Type="http://schemas.openxmlformats.org/officeDocument/2006/relationships/oleObject" Target="../embeddings/oleObject11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14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13" Type="http://schemas.openxmlformats.org/officeDocument/2006/relationships/oleObject" Target="../embeddings/oleObject121.bin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19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1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6.e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10" Type="http://schemas.openxmlformats.org/officeDocument/2006/relationships/image" Target="../media/image118.wmf"/><Relationship Id="rId4" Type="http://schemas.openxmlformats.org/officeDocument/2006/relationships/image" Target="../media/image115.e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2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25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2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130.w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3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oleObject" Target="../embeddings/oleObject138.bin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3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7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2.emf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10" Type="http://schemas.openxmlformats.org/officeDocument/2006/relationships/image" Target="../media/image134.wmf"/><Relationship Id="rId4" Type="http://schemas.openxmlformats.org/officeDocument/2006/relationships/image" Target="../media/image131.e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3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13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5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e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1.e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3.emf"/><Relationship Id="rId26" Type="http://schemas.openxmlformats.org/officeDocument/2006/relationships/image" Target="../media/image27.wmf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0.emf"/><Relationship Id="rId17" Type="http://schemas.openxmlformats.org/officeDocument/2006/relationships/oleObject" Target="../embeddings/oleObject23.bin"/><Relationship Id="rId25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emf"/><Relationship Id="rId20" Type="http://schemas.openxmlformats.org/officeDocument/2006/relationships/image" Target="../media/image24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26.emf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6.bin"/><Relationship Id="rId10" Type="http://schemas.openxmlformats.org/officeDocument/2006/relationships/image" Target="../media/image19.e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1.emf"/><Relationship Id="rId22" Type="http://schemas.openxmlformats.org/officeDocument/2006/relationships/image" Target="../media/image2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1.e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34.bin"/><Relationship Id="rId21" Type="http://schemas.openxmlformats.org/officeDocument/2006/relationships/oleObject" Target="../embeddings/oleObject43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42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39.emf"/><Relationship Id="rId22" Type="http://schemas.openxmlformats.org/officeDocument/2006/relationships/image" Target="../media/image4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56.wmf"/><Relationship Id="rId26" Type="http://schemas.openxmlformats.org/officeDocument/2006/relationships/image" Target="../media/image60.wmf"/><Relationship Id="rId3" Type="http://schemas.openxmlformats.org/officeDocument/2006/relationships/oleObject" Target="../embeddings/oleObject49.bin"/><Relationship Id="rId21" Type="http://schemas.openxmlformats.org/officeDocument/2006/relationships/oleObject" Target="../embeddings/oleObject58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56.bin"/><Relationship Id="rId25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wmf"/><Relationship Id="rId20" Type="http://schemas.openxmlformats.org/officeDocument/2006/relationships/image" Target="../media/image57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3.bin"/><Relationship Id="rId24" Type="http://schemas.openxmlformats.org/officeDocument/2006/relationships/image" Target="../media/image59.wmf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23" Type="http://schemas.openxmlformats.org/officeDocument/2006/relationships/oleObject" Target="../embeddings/oleObject59.bin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4.wmf"/><Relationship Id="rId22" Type="http://schemas.openxmlformats.org/officeDocument/2006/relationships/image" Target="../media/image5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692275" y="1196975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FF99FF"/>
                </a:solidFill>
              </a:rPr>
              <a:t>第十二章             无穷级数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743200"/>
            <a:ext cx="7461250" cy="838200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第四节     函数展开成幂级数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9906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 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9218" name="Object 14"/>
          <p:cNvGraphicFramePr>
            <a:graphicFrameLocks noChangeAspect="1"/>
          </p:cNvGraphicFramePr>
          <p:nvPr/>
        </p:nvGraphicFramePr>
        <p:xfrm>
          <a:off x="1143000" y="304800"/>
          <a:ext cx="571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3" name="Equation" r:id="rId3" imgW="182777400" imgH="14211360" progId="Equation.3">
                  <p:embed/>
                </p:oleObj>
              </mc:Choice>
              <mc:Fallback>
                <p:oleObj name="Equation" r:id="rId3" imgW="182777400" imgH="1421136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04800"/>
                        <a:ext cx="5715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5" name="Text Box 15"/>
          <p:cNvSpPr txBox="1">
            <a:spLocks noChangeArrowheads="1"/>
          </p:cNvSpPr>
          <p:nvPr/>
        </p:nvSpPr>
        <p:spPr bwMode="auto">
          <a:xfrm>
            <a:off x="304800" y="914400"/>
            <a:ext cx="954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解：</a:t>
            </a:r>
            <a:endParaRPr lang="zh-CN" altLang="en-US" b="0">
              <a:latin typeface="楷体_GB2312" pitchFamily="49" charset="-122"/>
            </a:endParaRPr>
          </a:p>
        </p:txBody>
      </p:sp>
      <p:graphicFrame>
        <p:nvGraphicFramePr>
          <p:cNvPr id="107536" name="Object 16"/>
          <p:cNvGraphicFramePr>
            <a:graphicFrameLocks noChangeAspect="1"/>
          </p:cNvGraphicFramePr>
          <p:nvPr/>
        </p:nvGraphicFramePr>
        <p:xfrm>
          <a:off x="1066800" y="793750"/>
          <a:ext cx="33528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4" name="公式" r:id="rId5" imgW="3479800" imgH="889000" progId="Equation.3">
                  <p:embed/>
                </p:oleObj>
              </mc:Choice>
              <mc:Fallback>
                <p:oleObj name="公式" r:id="rId5" imgW="3479800" imgH="8890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793750"/>
                        <a:ext cx="335280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7" name="Object 17"/>
          <p:cNvGraphicFramePr>
            <a:graphicFrameLocks noChangeAspect="1"/>
          </p:cNvGraphicFramePr>
          <p:nvPr/>
        </p:nvGraphicFramePr>
        <p:xfrm>
          <a:off x="4724400" y="838200"/>
          <a:ext cx="25146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" name="公式" r:id="rId7" imgW="2641600" imgH="889000" progId="Equation.3">
                  <p:embed/>
                </p:oleObj>
              </mc:Choice>
              <mc:Fallback>
                <p:oleObj name="公式" r:id="rId7" imgW="2641600" imgH="8890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838200"/>
                        <a:ext cx="2514600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8" name="Object 18"/>
          <p:cNvGraphicFramePr>
            <a:graphicFrameLocks noChangeAspect="1"/>
          </p:cNvGraphicFramePr>
          <p:nvPr/>
        </p:nvGraphicFramePr>
        <p:xfrm>
          <a:off x="457200" y="1676400"/>
          <a:ext cx="23177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6" name="Equation" r:id="rId9" imgW="965200" imgH="228600" progId="Equation.3">
                  <p:embed/>
                </p:oleObj>
              </mc:Choice>
              <mc:Fallback>
                <p:oleObj name="Equation" r:id="rId9" imgW="965200" imgH="2286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6400"/>
                        <a:ext cx="231775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9" name="Object 19"/>
          <p:cNvGraphicFramePr>
            <a:graphicFrameLocks noChangeAspect="1"/>
          </p:cNvGraphicFramePr>
          <p:nvPr/>
        </p:nvGraphicFramePr>
        <p:xfrm>
          <a:off x="2971800" y="1676400"/>
          <a:ext cx="32004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7" name="Equation" r:id="rId11" imgW="1295400" imgH="228600" progId="Equation.3">
                  <p:embed/>
                </p:oleObj>
              </mc:Choice>
              <mc:Fallback>
                <p:oleObj name="Equation" r:id="rId11" imgW="1295400" imgH="2286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676400"/>
                        <a:ext cx="3200400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40" name="Object 20"/>
          <p:cNvGraphicFramePr>
            <a:graphicFrameLocks noChangeAspect="1"/>
          </p:cNvGraphicFramePr>
          <p:nvPr/>
        </p:nvGraphicFramePr>
        <p:xfrm>
          <a:off x="6418263" y="1690688"/>
          <a:ext cx="1887537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" name="Equation" r:id="rId13" imgW="799753" imgH="203112" progId="Equation.3">
                  <p:embed/>
                </p:oleObj>
              </mc:Choice>
              <mc:Fallback>
                <p:oleObj name="Equation" r:id="rId13" imgW="799753" imgH="203112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8263" y="1690688"/>
                        <a:ext cx="1887537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46" name="Object 26"/>
          <p:cNvGraphicFramePr>
            <a:graphicFrameLocks noChangeAspect="1"/>
          </p:cNvGraphicFramePr>
          <p:nvPr/>
        </p:nvGraphicFramePr>
        <p:xfrm>
          <a:off x="6629400" y="6248400"/>
          <a:ext cx="1892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9" name="Equation" r:id="rId15" imgW="60510960" imgH="12585600" progId="Equation.3">
                  <p:embed/>
                </p:oleObj>
              </mc:Choice>
              <mc:Fallback>
                <p:oleObj name="Equation" r:id="rId15" imgW="60510960" imgH="125856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6248400"/>
                        <a:ext cx="18923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48" name="Text Box 28"/>
          <p:cNvSpPr txBox="1">
            <a:spLocks noChangeArrowheads="1"/>
          </p:cNvSpPr>
          <p:nvPr/>
        </p:nvSpPr>
        <p:spPr bwMode="auto">
          <a:xfrm>
            <a:off x="228600" y="3352800"/>
            <a:ext cx="232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其收敛半径为</a:t>
            </a:r>
          </a:p>
        </p:txBody>
      </p:sp>
      <p:graphicFrame>
        <p:nvGraphicFramePr>
          <p:cNvPr id="107549" name="Object 29"/>
          <p:cNvGraphicFramePr>
            <a:graphicFrameLocks noChangeAspect="1"/>
          </p:cNvGraphicFramePr>
          <p:nvPr/>
        </p:nvGraphicFramePr>
        <p:xfrm>
          <a:off x="2514600" y="3429000"/>
          <a:ext cx="12954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0" name="Equation" r:id="rId17" imgW="17859960" imgH="6489720" progId="Equation.3">
                  <p:embed/>
                </p:oleObj>
              </mc:Choice>
              <mc:Fallback>
                <p:oleObj name="Equation" r:id="rId17" imgW="17859960" imgH="648972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429000"/>
                        <a:ext cx="129540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9" name="Object 39"/>
          <p:cNvGraphicFramePr>
            <a:graphicFrameLocks noChangeAspect="1"/>
          </p:cNvGraphicFramePr>
          <p:nvPr/>
        </p:nvGraphicFramePr>
        <p:xfrm>
          <a:off x="1752600" y="2579688"/>
          <a:ext cx="3397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1" name="Equation" r:id="rId19" imgW="4455360" imgH="4457880" progId="Equation.3">
                  <p:embed/>
                </p:oleObj>
              </mc:Choice>
              <mc:Fallback>
                <p:oleObj name="Equation" r:id="rId19" imgW="4455360" imgH="445788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79688"/>
                        <a:ext cx="33972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60" name="Object 40"/>
          <p:cNvGraphicFramePr>
            <a:graphicFrameLocks noChangeAspect="1"/>
          </p:cNvGraphicFramePr>
          <p:nvPr/>
        </p:nvGraphicFramePr>
        <p:xfrm>
          <a:off x="2124075" y="2246313"/>
          <a:ext cx="1112838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2" name="Equation" r:id="rId21" imgW="15422760" imgH="13804920" progId="Equation.3">
                  <p:embed/>
                </p:oleObj>
              </mc:Choice>
              <mc:Fallback>
                <p:oleObj name="Equation" r:id="rId21" imgW="15422760" imgH="1380492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246313"/>
                        <a:ext cx="1112838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61" name="Object 41"/>
          <p:cNvGraphicFramePr>
            <a:graphicFrameLocks noChangeAspect="1"/>
          </p:cNvGraphicFramePr>
          <p:nvPr/>
        </p:nvGraphicFramePr>
        <p:xfrm>
          <a:off x="3203575" y="2252663"/>
          <a:ext cx="2016125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" name="Equation" r:id="rId23" imgW="28827360" imgH="13804920" progId="Equation.3">
                  <p:embed/>
                </p:oleObj>
              </mc:Choice>
              <mc:Fallback>
                <p:oleObj name="Equation" r:id="rId23" imgW="28827360" imgH="1380492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252663"/>
                        <a:ext cx="2016125" cy="966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62" name="Object 42"/>
          <p:cNvGraphicFramePr>
            <a:graphicFrameLocks noChangeAspect="1"/>
          </p:cNvGraphicFramePr>
          <p:nvPr/>
        </p:nvGraphicFramePr>
        <p:xfrm>
          <a:off x="5292725" y="2276475"/>
          <a:ext cx="35052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4" name="Equation" r:id="rId25" imgW="54011880" imgH="13804920" progId="Equation.3">
                  <p:embed/>
                </p:oleObj>
              </mc:Choice>
              <mc:Fallback>
                <p:oleObj name="Equation" r:id="rId25" imgW="54011880" imgH="1380492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276475"/>
                        <a:ext cx="350520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63" name="Text Box 43"/>
          <p:cNvSpPr txBox="1">
            <a:spLocks noChangeArrowheads="1"/>
          </p:cNvSpPr>
          <p:nvPr/>
        </p:nvSpPr>
        <p:spPr bwMode="auto">
          <a:xfrm>
            <a:off x="228600" y="24384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得幂级数</a:t>
            </a:r>
          </a:p>
        </p:txBody>
      </p:sp>
      <p:sp>
        <p:nvSpPr>
          <p:cNvPr id="107564" name="Text Box 44"/>
          <p:cNvSpPr txBox="1">
            <a:spLocks noChangeArrowheads="1"/>
          </p:cNvSpPr>
          <p:nvPr/>
        </p:nvSpPr>
        <p:spPr bwMode="auto">
          <a:xfrm>
            <a:off x="4098925" y="332105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且余项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7019925" y="4292600"/>
            <a:ext cx="1123950" cy="519113"/>
            <a:chOff x="4560" y="2688"/>
            <a:chExt cx="708" cy="327"/>
          </a:xfrm>
        </p:grpSpPr>
        <p:sp>
          <p:nvSpPr>
            <p:cNvPr id="9239" name="Line 37"/>
            <p:cNvSpPr>
              <a:spLocks noChangeShapeType="1"/>
            </p:cNvSpPr>
            <p:nvPr/>
          </p:nvSpPr>
          <p:spPr bwMode="auto">
            <a:xfrm>
              <a:off x="4560" y="2880"/>
              <a:ext cx="480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0" name="Text Box 45"/>
            <p:cNvSpPr txBox="1">
              <a:spLocks noChangeArrowheads="1"/>
            </p:cNvSpPr>
            <p:nvPr/>
          </p:nvSpPr>
          <p:spPr bwMode="auto">
            <a:xfrm>
              <a:off x="5040" y="268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00FFFF"/>
                  </a:solidFill>
                </a:rPr>
                <a:t>0</a:t>
              </a:r>
            </a:p>
          </p:txBody>
        </p:sp>
      </p:grpSp>
      <p:graphicFrame>
        <p:nvGraphicFramePr>
          <p:cNvPr id="28" name="Object 14"/>
          <p:cNvGraphicFramePr>
            <a:graphicFrameLocks noChangeAspect="1"/>
          </p:cNvGraphicFramePr>
          <p:nvPr/>
        </p:nvGraphicFramePr>
        <p:xfrm>
          <a:off x="571500" y="4143375"/>
          <a:ext cx="44672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5" name="公式" r:id="rId27" imgW="1981200" imgH="444500" progId="Equation.3">
                  <p:embed/>
                </p:oleObj>
              </mc:Choice>
              <mc:Fallback>
                <p:oleObj name="公式" r:id="rId27" imgW="1981200" imgH="4445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143375"/>
                        <a:ext cx="4467225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50"/>
          <p:cNvGraphicFramePr>
            <a:graphicFrameLocks noChangeAspect="1"/>
          </p:cNvGraphicFramePr>
          <p:nvPr/>
        </p:nvGraphicFramePr>
        <p:xfrm>
          <a:off x="5072063" y="3987800"/>
          <a:ext cx="173990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6" name="公式" r:id="rId29" imgW="634725" imgH="444307" progId="Equation.3">
                  <p:embed/>
                </p:oleObj>
              </mc:Choice>
              <mc:Fallback>
                <p:oleObj name="公式" r:id="rId29" imgW="634725" imgH="444307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3987800"/>
                        <a:ext cx="1739900" cy="1214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51"/>
          <p:cNvGraphicFramePr>
            <a:graphicFrameLocks noChangeAspect="1"/>
          </p:cNvGraphicFramePr>
          <p:nvPr/>
        </p:nvGraphicFramePr>
        <p:xfrm>
          <a:off x="571500" y="5143500"/>
          <a:ext cx="7215188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7" name="公式" r:id="rId31" imgW="3048000" imgH="444500" progId="Equation.3">
                  <p:embed/>
                </p:oleObj>
              </mc:Choice>
              <mc:Fallback>
                <p:oleObj name="公式" r:id="rId31" imgW="3048000" imgH="4445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5143500"/>
                        <a:ext cx="7215188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7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07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5" grpId="0" autoUpdateAnimBg="0"/>
      <p:bldP spid="107548" grpId="0" autoUpdateAnimBg="0"/>
      <p:bldP spid="107563" grpId="0" autoUpdateAnimBg="0"/>
      <p:bldP spid="10756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49530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间接法求函数的幂级数展开式</a:t>
            </a:r>
          </a:p>
        </p:txBody>
      </p: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381000" y="838200"/>
            <a:ext cx="84582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>
                <a:latin typeface="楷体_GB2312" pitchFamily="49" charset="-122"/>
              </a:rPr>
              <a:t>  </a:t>
            </a:r>
            <a:r>
              <a:rPr lang="zh-CN" altLang="en-US">
                <a:latin typeface="楷体_GB2312" pitchFamily="49" charset="-122"/>
              </a:rPr>
              <a:t>利用常见展开式</a:t>
            </a:r>
            <a:r>
              <a:rPr lang="en-US" altLang="zh-CN">
                <a:latin typeface="楷体_GB2312" pitchFamily="49" charset="-122"/>
              </a:rPr>
              <a:t>, </a:t>
            </a:r>
            <a:r>
              <a:rPr lang="zh-CN" altLang="en-US">
                <a:latin typeface="楷体_GB2312" pitchFamily="49" charset="-122"/>
              </a:rPr>
              <a:t>通过变量代换、四则运算、恒等变形、逐项求导、逐项积分等方法，求展开式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graphicFrame>
        <p:nvGraphicFramePr>
          <p:cNvPr id="108559" name="Object 15"/>
          <p:cNvGraphicFramePr>
            <a:graphicFrameLocks noChangeAspect="1"/>
          </p:cNvGraphicFramePr>
          <p:nvPr/>
        </p:nvGraphicFramePr>
        <p:xfrm>
          <a:off x="1524000" y="2895600"/>
          <a:ext cx="22860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公式" r:id="rId3" imgW="2298700" imgH="431800" progId="Equation.3">
                  <p:embed/>
                </p:oleObj>
              </mc:Choice>
              <mc:Fallback>
                <p:oleObj name="公式" r:id="rId3" imgW="2298700" imgH="431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95600"/>
                        <a:ext cx="2286000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0" name="Object 16"/>
          <p:cNvGraphicFramePr>
            <a:graphicFrameLocks noChangeAspect="1"/>
          </p:cNvGraphicFramePr>
          <p:nvPr/>
        </p:nvGraphicFramePr>
        <p:xfrm>
          <a:off x="609600" y="5105400"/>
          <a:ext cx="67056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5" imgW="2730500" imgH="444500" progId="Equation.3">
                  <p:embed/>
                </p:oleObj>
              </mc:Choice>
              <mc:Fallback>
                <p:oleObj name="Equation" r:id="rId5" imgW="2730500" imgH="4445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105400"/>
                        <a:ext cx="6705600" cy="108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1" name="Object 17"/>
          <p:cNvGraphicFramePr>
            <a:graphicFrameLocks noChangeAspect="1"/>
          </p:cNvGraphicFramePr>
          <p:nvPr/>
        </p:nvGraphicFramePr>
        <p:xfrm>
          <a:off x="6934200" y="6172200"/>
          <a:ext cx="19050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公式" r:id="rId7" imgW="2005729" imgH="406224" progId="Equation.3">
                  <p:embed/>
                </p:oleObj>
              </mc:Choice>
              <mc:Fallback>
                <p:oleObj name="公式" r:id="rId7" imgW="2005729" imgH="406224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6172200"/>
                        <a:ext cx="190500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63" name="Text Box 19"/>
          <p:cNvSpPr txBox="1">
            <a:spLocks noChangeArrowheads="1"/>
          </p:cNvSpPr>
          <p:nvPr/>
        </p:nvSpPr>
        <p:spPr bwMode="auto">
          <a:xfrm>
            <a:off x="1219200" y="2133600"/>
            <a:ext cx="5118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将函数 </a:t>
            </a:r>
            <a:r>
              <a:rPr lang="en-US" altLang="zh-CN"/>
              <a:t>cos </a:t>
            </a:r>
            <a:r>
              <a:rPr lang="en-US" altLang="zh-CN" i="1"/>
              <a:t>x </a:t>
            </a:r>
            <a:r>
              <a:rPr lang="zh-CN" altLang="en-US"/>
              <a:t>展开成 </a:t>
            </a:r>
            <a:r>
              <a:rPr lang="en-US" altLang="zh-CN" i="1"/>
              <a:t>x </a:t>
            </a:r>
            <a:r>
              <a:rPr lang="zh-CN" altLang="en-US"/>
              <a:t>的幂级数</a:t>
            </a:r>
            <a:r>
              <a:rPr lang="en-US" altLang="zh-CN"/>
              <a:t>.</a:t>
            </a:r>
          </a:p>
        </p:txBody>
      </p:sp>
      <p:sp>
        <p:nvSpPr>
          <p:cNvPr id="108564" name="Text Box 20"/>
          <p:cNvSpPr txBox="1">
            <a:spLocks noChangeArrowheads="1"/>
          </p:cNvSpPr>
          <p:nvPr/>
        </p:nvSpPr>
        <p:spPr bwMode="auto">
          <a:xfrm>
            <a:off x="365125" y="278765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解：</a:t>
            </a:r>
          </a:p>
        </p:txBody>
      </p:sp>
      <p:sp>
        <p:nvSpPr>
          <p:cNvPr id="108565" name="Text Box 21"/>
          <p:cNvSpPr txBox="1">
            <a:spLocks noChangeArrowheads="1"/>
          </p:cNvSpPr>
          <p:nvPr/>
        </p:nvSpPr>
        <p:spPr bwMode="auto">
          <a:xfrm>
            <a:off x="609600" y="457200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逐项求导得</a:t>
            </a:r>
          </a:p>
        </p:txBody>
      </p:sp>
      <p:sp>
        <p:nvSpPr>
          <p:cNvPr id="108567" name="Rectangle 23"/>
          <p:cNvSpPr>
            <a:spLocks noChangeArrowheads="1"/>
          </p:cNvSpPr>
          <p:nvPr/>
        </p:nvSpPr>
        <p:spPr bwMode="auto">
          <a:xfrm>
            <a:off x="304800" y="2133600"/>
            <a:ext cx="987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3 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</a:rPr>
              <a:t>.</a:t>
            </a:r>
          </a:p>
        </p:txBody>
      </p:sp>
      <p:graphicFrame>
        <p:nvGraphicFramePr>
          <p:cNvPr id="108568" name="Object 24"/>
          <p:cNvGraphicFramePr>
            <a:graphicFrameLocks noChangeAspect="1"/>
          </p:cNvGraphicFramePr>
          <p:nvPr/>
        </p:nvGraphicFramePr>
        <p:xfrm>
          <a:off x="857250" y="3357563"/>
          <a:ext cx="7143750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公式" r:id="rId9" imgW="3048000" imgH="444500" progId="Equation.3">
                  <p:embed/>
                </p:oleObj>
              </mc:Choice>
              <mc:Fallback>
                <p:oleObj name="公式" r:id="rId9" imgW="3048000" imgH="4445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357563"/>
                        <a:ext cx="7143750" cy="1039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7" grpId="0" autoUpdateAnimBg="0"/>
      <p:bldP spid="108563" grpId="0" autoUpdateAnimBg="0"/>
      <p:bldP spid="108564" grpId="0" autoUpdateAnimBg="0"/>
      <p:bldP spid="108565" grpId="0" autoUpdateAnimBg="0"/>
      <p:bldP spid="10856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9906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4 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1266" name="Object 0"/>
          <p:cNvGraphicFramePr>
            <a:graphicFrameLocks noChangeAspect="1"/>
          </p:cNvGraphicFramePr>
          <p:nvPr/>
        </p:nvGraphicFramePr>
        <p:xfrm>
          <a:off x="1219200" y="304800"/>
          <a:ext cx="5270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3" imgW="5270500" imgH="838200" progId="Equation.3">
                  <p:embed/>
                </p:oleObj>
              </mc:Choice>
              <mc:Fallback>
                <p:oleObj name="Equation" r:id="rId3" imgW="5270500" imgH="838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4800"/>
                        <a:ext cx="5270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9" name="Text Box 21"/>
          <p:cNvSpPr txBox="1">
            <a:spLocks noChangeArrowheads="1"/>
          </p:cNvSpPr>
          <p:nvPr/>
        </p:nvSpPr>
        <p:spPr bwMode="auto">
          <a:xfrm>
            <a:off x="381000" y="1295400"/>
            <a:ext cx="86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sp>
        <p:nvSpPr>
          <p:cNvPr id="109590" name="Text Box 22"/>
          <p:cNvSpPr txBox="1">
            <a:spLocks noChangeArrowheads="1"/>
          </p:cNvSpPr>
          <p:nvPr/>
        </p:nvSpPr>
        <p:spPr bwMode="auto">
          <a:xfrm>
            <a:off x="838200" y="22098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由</a:t>
            </a:r>
          </a:p>
        </p:txBody>
      </p:sp>
      <p:graphicFrame>
        <p:nvGraphicFramePr>
          <p:cNvPr id="150529" name="Object 1"/>
          <p:cNvGraphicFramePr>
            <a:graphicFrameLocks noChangeAspect="1"/>
          </p:cNvGraphicFramePr>
          <p:nvPr/>
        </p:nvGraphicFramePr>
        <p:xfrm>
          <a:off x="1371600" y="2057400"/>
          <a:ext cx="6731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公式" r:id="rId5" imgW="6731000" imgH="838200" progId="Equation.3">
                  <p:embed/>
                </p:oleObj>
              </mc:Choice>
              <mc:Fallback>
                <p:oleObj name="公式" r:id="rId5" imgW="6731000" imgH="838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057400"/>
                        <a:ext cx="6731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0" name="Object 2"/>
          <p:cNvGraphicFramePr>
            <a:graphicFrameLocks noChangeAspect="1"/>
          </p:cNvGraphicFramePr>
          <p:nvPr/>
        </p:nvGraphicFramePr>
        <p:xfrm>
          <a:off x="533400" y="3276600"/>
          <a:ext cx="2908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7" imgW="2908300" imgH="469900" progId="Equation.3">
                  <p:embed/>
                </p:oleObj>
              </mc:Choice>
              <mc:Fallback>
                <p:oleObj name="Equation" r:id="rId7" imgW="2908300" imgH="4699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76600"/>
                        <a:ext cx="29083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1" name="Object 3"/>
          <p:cNvGraphicFramePr>
            <a:graphicFrameLocks noChangeAspect="1"/>
          </p:cNvGraphicFramePr>
          <p:nvPr/>
        </p:nvGraphicFramePr>
        <p:xfrm>
          <a:off x="685800" y="4114800"/>
          <a:ext cx="7924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公式" r:id="rId9" imgW="7924800" imgH="838200" progId="Equation.3">
                  <p:embed/>
                </p:oleObj>
              </mc:Choice>
              <mc:Fallback>
                <p:oleObj name="公式" r:id="rId9" imgW="7924800" imgH="838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14800"/>
                        <a:ext cx="7924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9" grpId="0" autoUpdateAnimBg="0"/>
      <p:bldP spid="10959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9906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5 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2290" name="Object 29"/>
          <p:cNvGraphicFramePr>
            <a:graphicFrameLocks noChangeAspect="1"/>
          </p:cNvGraphicFramePr>
          <p:nvPr/>
        </p:nvGraphicFramePr>
        <p:xfrm>
          <a:off x="1295400" y="385763"/>
          <a:ext cx="71628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Equation" r:id="rId3" imgW="6654800" imgH="444500" progId="Equation.3">
                  <p:embed/>
                </p:oleObj>
              </mc:Choice>
              <mc:Fallback>
                <p:oleObj name="Equation" r:id="rId3" imgW="6654800" imgH="4445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5763"/>
                        <a:ext cx="7162800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22" name="Text Box 30"/>
          <p:cNvSpPr txBox="1">
            <a:spLocks noChangeArrowheads="1"/>
          </p:cNvSpPr>
          <p:nvPr/>
        </p:nvSpPr>
        <p:spPr bwMode="auto">
          <a:xfrm>
            <a:off x="304800" y="10668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110623" name="Object 31"/>
          <p:cNvGraphicFramePr>
            <a:graphicFrameLocks noChangeAspect="1"/>
          </p:cNvGraphicFramePr>
          <p:nvPr/>
        </p:nvGraphicFramePr>
        <p:xfrm>
          <a:off x="1187450" y="908050"/>
          <a:ext cx="2574925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公式" r:id="rId5" imgW="1079032" imgH="406224" progId="Equation.3">
                  <p:embed/>
                </p:oleObj>
              </mc:Choice>
              <mc:Fallback>
                <p:oleObj name="公式" r:id="rId5" imgW="1079032" imgH="406224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908050"/>
                        <a:ext cx="2574925" cy="96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5" name="Object 33"/>
          <p:cNvGraphicFramePr>
            <a:graphicFrameLocks noChangeAspect="1"/>
          </p:cNvGraphicFramePr>
          <p:nvPr/>
        </p:nvGraphicFramePr>
        <p:xfrm>
          <a:off x="457200" y="1828800"/>
          <a:ext cx="8140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公式" r:id="rId7" imgW="8140700" imgH="838200" progId="Equation.3">
                  <p:embed/>
                </p:oleObj>
              </mc:Choice>
              <mc:Fallback>
                <p:oleObj name="公式" r:id="rId7" imgW="8140700" imgH="8382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28800"/>
                        <a:ext cx="81407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6" name="Object 34"/>
          <p:cNvGraphicFramePr>
            <a:graphicFrameLocks noChangeAspect="1"/>
          </p:cNvGraphicFramePr>
          <p:nvPr/>
        </p:nvGraphicFramePr>
        <p:xfrm>
          <a:off x="468313" y="2852738"/>
          <a:ext cx="519747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公式" r:id="rId9" imgW="2120900" imgH="228600" progId="Equation.3">
                  <p:embed/>
                </p:oleObj>
              </mc:Choice>
              <mc:Fallback>
                <p:oleObj name="公式" r:id="rId9" imgW="2120900" imgH="228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852738"/>
                        <a:ext cx="5197475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7" name="Object 35"/>
          <p:cNvGraphicFramePr>
            <a:graphicFrameLocks noChangeAspect="1"/>
          </p:cNvGraphicFramePr>
          <p:nvPr/>
        </p:nvGraphicFramePr>
        <p:xfrm>
          <a:off x="539750" y="3573463"/>
          <a:ext cx="6618288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公式" r:id="rId11" imgW="2832100" imgH="419100" progId="Equation.3">
                  <p:embed/>
                </p:oleObj>
              </mc:Choice>
              <mc:Fallback>
                <p:oleObj name="公式" r:id="rId11" imgW="2832100" imgH="4191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573463"/>
                        <a:ext cx="6618288" cy="979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8" name="Object 36"/>
          <p:cNvGraphicFramePr>
            <a:graphicFrameLocks noChangeAspect="1"/>
          </p:cNvGraphicFramePr>
          <p:nvPr/>
        </p:nvGraphicFramePr>
        <p:xfrm>
          <a:off x="1258888" y="4724400"/>
          <a:ext cx="18573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公式" r:id="rId13" imgW="761669" imgH="203112" progId="Equation.3">
                  <p:embed/>
                </p:oleObj>
              </mc:Choice>
              <mc:Fallback>
                <p:oleObj name="公式" r:id="rId13" imgW="761669" imgH="203112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724400"/>
                        <a:ext cx="18573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32" name="Text Box 40"/>
          <p:cNvSpPr txBox="1">
            <a:spLocks noChangeArrowheads="1"/>
          </p:cNvSpPr>
          <p:nvPr/>
        </p:nvSpPr>
        <p:spPr bwMode="auto">
          <a:xfrm>
            <a:off x="4175125" y="1111250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再由</a:t>
            </a:r>
          </a:p>
        </p:txBody>
      </p:sp>
      <p:sp>
        <p:nvSpPr>
          <p:cNvPr id="110638" name="Text Box 46"/>
          <p:cNvSpPr txBox="1">
            <a:spLocks noChangeArrowheads="1"/>
          </p:cNvSpPr>
          <p:nvPr/>
        </p:nvSpPr>
        <p:spPr bwMode="auto">
          <a:xfrm>
            <a:off x="304800" y="5341938"/>
            <a:ext cx="85979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</a:t>
            </a:r>
            <a:r>
              <a:rPr lang="zh-CN" altLang="en-US"/>
              <a:t>上述展式对 </a:t>
            </a:r>
            <a:r>
              <a:rPr lang="en-US" altLang="zh-CN" i="1"/>
              <a:t>x </a:t>
            </a:r>
            <a:r>
              <a:rPr lang="en-US" altLang="zh-CN"/>
              <a:t>= 1 </a:t>
            </a:r>
            <a:r>
              <a:rPr lang="zh-CN" altLang="en-US"/>
              <a:t>也成立，是因为上式右端的幂级数</a:t>
            </a:r>
          </a:p>
          <a:p>
            <a:pPr>
              <a:lnSpc>
                <a:spcPct val="120000"/>
              </a:lnSpc>
            </a:pPr>
            <a:r>
              <a:rPr lang="zh-CN" altLang="en-US"/>
              <a:t>当 </a:t>
            </a:r>
            <a:r>
              <a:rPr lang="en-US" altLang="zh-CN" i="1"/>
              <a:t>x </a:t>
            </a:r>
            <a:r>
              <a:rPr lang="en-US" altLang="zh-CN" b="0"/>
              <a:t>=</a:t>
            </a:r>
            <a:r>
              <a:rPr lang="en-US" altLang="zh-CN"/>
              <a:t> 1 </a:t>
            </a:r>
            <a:r>
              <a:rPr lang="zh-CN" altLang="en-US"/>
              <a:t>时收敛 </a:t>
            </a:r>
            <a:r>
              <a:rPr lang="en-US" altLang="zh-CN"/>
              <a:t>, </a:t>
            </a:r>
          </a:p>
        </p:txBody>
      </p:sp>
      <p:graphicFrame>
        <p:nvGraphicFramePr>
          <p:cNvPr id="110639" name="Object 47"/>
          <p:cNvGraphicFramePr>
            <a:graphicFrameLocks noChangeAspect="1"/>
          </p:cNvGraphicFramePr>
          <p:nvPr/>
        </p:nvGraphicFramePr>
        <p:xfrm>
          <a:off x="3048000" y="5943600"/>
          <a:ext cx="57848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Equation" r:id="rId15" imgW="2451100" imgH="228600" progId="Equation.3">
                  <p:embed/>
                </p:oleObj>
              </mc:Choice>
              <mc:Fallback>
                <p:oleObj name="Equation" r:id="rId15" imgW="2451100" imgH="2286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943600"/>
                        <a:ext cx="578485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22" grpId="0" autoUpdateAnimBg="0"/>
      <p:bldP spid="110632" grpId="0" autoUpdateAnimBg="0"/>
      <p:bldP spid="11063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2" name="Object 1024"/>
          <p:cNvGraphicFramePr>
            <a:graphicFrameLocks noChangeAspect="1"/>
          </p:cNvGraphicFramePr>
          <p:nvPr/>
        </p:nvGraphicFramePr>
        <p:xfrm>
          <a:off x="609600" y="990600"/>
          <a:ext cx="7264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公式" r:id="rId3" imgW="7264400" imgH="889000" progId="Equation.3">
                  <p:embed/>
                </p:oleObj>
              </mc:Choice>
              <mc:Fallback>
                <p:oleObj name="公式" r:id="rId3" imgW="7264400" imgH="889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90600"/>
                        <a:ext cx="72644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7" name="Text Box 9"/>
          <p:cNvSpPr txBox="1">
            <a:spLocks noChangeArrowheads="1"/>
          </p:cNvSpPr>
          <p:nvPr/>
        </p:nvSpPr>
        <p:spPr bwMode="auto">
          <a:xfrm>
            <a:off x="381000" y="2209800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利用此结果可得</a:t>
            </a:r>
          </a:p>
        </p:txBody>
      </p:sp>
      <p:grpSp>
        <p:nvGrpSpPr>
          <p:cNvPr id="13318" name="Group 17"/>
          <p:cNvGrpSpPr>
            <a:grpSpLocks/>
          </p:cNvGrpSpPr>
          <p:nvPr/>
        </p:nvGrpSpPr>
        <p:grpSpPr bwMode="auto">
          <a:xfrm>
            <a:off x="1066800" y="304800"/>
            <a:ext cx="3444875" cy="519113"/>
            <a:chOff x="720" y="192"/>
            <a:chExt cx="2170" cy="327"/>
          </a:xfrm>
        </p:grpSpPr>
        <p:graphicFrame>
          <p:nvGraphicFramePr>
            <p:cNvPr id="13316" name="Object 1026"/>
            <p:cNvGraphicFramePr>
              <a:graphicFrameLocks noChangeAspect="1"/>
            </p:cNvGraphicFramePr>
            <p:nvPr/>
          </p:nvGraphicFramePr>
          <p:xfrm>
            <a:off x="1038" y="210"/>
            <a:ext cx="1139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0" name="Equation" r:id="rId5" imgW="710891" imgH="177723" progId="Equation.3">
                    <p:embed/>
                  </p:oleObj>
                </mc:Choice>
                <mc:Fallback>
                  <p:oleObj name="Equation" r:id="rId5" imgW="710891" imgH="177723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8" y="210"/>
                          <a:ext cx="1139" cy="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0" name="Text Box 12"/>
            <p:cNvSpPr txBox="1">
              <a:spLocks noChangeArrowheads="1"/>
            </p:cNvSpPr>
            <p:nvPr/>
          </p:nvSpPr>
          <p:spPr bwMode="auto">
            <a:xfrm>
              <a:off x="720" y="192"/>
              <a:ext cx="21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/>
                <a:t>当                      时</a:t>
              </a:r>
              <a:r>
                <a:rPr lang="en-US" altLang="zh-CN"/>
                <a:t>,</a:t>
              </a:r>
            </a:p>
          </p:txBody>
        </p:sp>
      </p:grpSp>
      <p:sp>
        <p:nvSpPr>
          <p:cNvPr id="13319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609600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故</a:t>
            </a:r>
            <a:endParaRPr lang="zh-CN" altLang="en-US" smtClean="0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1143000" y="3189288"/>
          <a:ext cx="67865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公式" r:id="rId7" imgW="2552700" imgH="406400" progId="Equation.3">
                  <p:embed/>
                </p:oleObj>
              </mc:Choice>
              <mc:Fallback>
                <p:oleObj name="公式" r:id="rId7" imgW="2552700" imgH="406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89288"/>
                        <a:ext cx="6786563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04800"/>
            <a:ext cx="9144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6.</a:t>
            </a:r>
          </a:p>
        </p:txBody>
      </p:sp>
      <p:graphicFrame>
        <p:nvGraphicFramePr>
          <p:cNvPr id="14338" name="Object 56"/>
          <p:cNvGraphicFramePr>
            <a:graphicFrameLocks noChangeAspect="1"/>
          </p:cNvGraphicFramePr>
          <p:nvPr/>
        </p:nvGraphicFramePr>
        <p:xfrm>
          <a:off x="1219200" y="152400"/>
          <a:ext cx="5867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Equation" r:id="rId3" imgW="5778500" imgH="825500" progId="Equation.3">
                  <p:embed/>
                </p:oleObj>
              </mc:Choice>
              <mc:Fallback>
                <p:oleObj name="Equation" r:id="rId3" imgW="5778500" imgH="8255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52400"/>
                        <a:ext cx="5867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73" name="Text Box 57"/>
          <p:cNvSpPr txBox="1">
            <a:spLocks noChangeArrowheads="1"/>
          </p:cNvSpPr>
          <p:nvPr/>
        </p:nvSpPr>
        <p:spPr bwMode="auto">
          <a:xfrm>
            <a:off x="304800" y="990600"/>
            <a:ext cx="1530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解：</a:t>
            </a:r>
          </a:p>
        </p:txBody>
      </p:sp>
      <p:graphicFrame>
        <p:nvGraphicFramePr>
          <p:cNvPr id="111675" name="Object 59"/>
          <p:cNvGraphicFramePr>
            <a:graphicFrameLocks noChangeAspect="1"/>
          </p:cNvGraphicFramePr>
          <p:nvPr/>
        </p:nvGraphicFramePr>
        <p:xfrm>
          <a:off x="1066800" y="838200"/>
          <a:ext cx="3365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Equation" r:id="rId5" imgW="3365500" imgH="825500" progId="Equation.3">
                  <p:embed/>
                </p:oleObj>
              </mc:Choice>
              <mc:Fallback>
                <p:oleObj name="Equation" r:id="rId5" imgW="3365500" imgH="8255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838200"/>
                        <a:ext cx="33655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77" name="Object 61"/>
          <p:cNvGraphicFramePr>
            <a:graphicFrameLocks noChangeAspect="1"/>
          </p:cNvGraphicFramePr>
          <p:nvPr/>
        </p:nvGraphicFramePr>
        <p:xfrm>
          <a:off x="1828800" y="1554163"/>
          <a:ext cx="4830763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Equation" r:id="rId7" imgW="1955800" imgH="431800" progId="Equation.3">
                  <p:embed/>
                </p:oleObj>
              </mc:Choice>
              <mc:Fallback>
                <p:oleObj name="Equation" r:id="rId7" imgW="1955800" imgH="4318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554163"/>
                        <a:ext cx="4830763" cy="106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78" name="Object 62"/>
          <p:cNvGraphicFramePr>
            <a:graphicFrameLocks noChangeAspect="1"/>
          </p:cNvGraphicFramePr>
          <p:nvPr/>
        </p:nvGraphicFramePr>
        <p:xfrm>
          <a:off x="381000" y="2438400"/>
          <a:ext cx="7924800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Equation" r:id="rId9" imgW="3276600" imgH="584200" progId="Equation.3">
                  <p:embed/>
                </p:oleObj>
              </mc:Choice>
              <mc:Fallback>
                <p:oleObj name="Equation" r:id="rId9" imgW="3276600" imgH="5842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438400"/>
                        <a:ext cx="7924800" cy="1414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79" name="Object 63"/>
          <p:cNvGraphicFramePr>
            <a:graphicFrameLocks noChangeAspect="1"/>
          </p:cNvGraphicFramePr>
          <p:nvPr/>
        </p:nvGraphicFramePr>
        <p:xfrm>
          <a:off x="381000" y="3733800"/>
          <a:ext cx="8534400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Equation" r:id="rId11" imgW="3657600" imgH="584200" progId="Equation.3">
                  <p:embed/>
                </p:oleObj>
              </mc:Choice>
              <mc:Fallback>
                <p:oleObj name="Equation" r:id="rId11" imgW="3657600" imgH="584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733800"/>
                        <a:ext cx="8534400" cy="1376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83" name="Object 67"/>
          <p:cNvGraphicFramePr>
            <a:graphicFrameLocks noChangeAspect="1"/>
          </p:cNvGraphicFramePr>
          <p:nvPr/>
        </p:nvGraphicFramePr>
        <p:xfrm>
          <a:off x="457200" y="5105400"/>
          <a:ext cx="8151813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Equation" r:id="rId13" imgW="3403600" imgH="609600" progId="Equation.3">
                  <p:embed/>
                </p:oleObj>
              </mc:Choice>
              <mc:Fallback>
                <p:oleObj name="Equation" r:id="rId13" imgW="3403600" imgH="609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105400"/>
                        <a:ext cx="8151813" cy="146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7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91440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latin typeface="+mn-lt"/>
                <a:ea typeface="楷体_GB2312" pitchFamily="49" charset="-122"/>
              </a:rPr>
              <a:t>7</a:t>
            </a:r>
            <a:r>
              <a:rPr lang="en-US" altLang="zh-CN" sz="2800" b="1" dirty="0" smtClean="0">
                <a:ea typeface="楷体_GB2312" pitchFamily="49" charset="-122"/>
              </a:rPr>
              <a:t> 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5362" name="Object 11"/>
          <p:cNvGraphicFramePr>
            <a:graphicFrameLocks noChangeAspect="1"/>
          </p:cNvGraphicFramePr>
          <p:nvPr/>
        </p:nvGraphicFramePr>
        <p:xfrm>
          <a:off x="990600" y="152400"/>
          <a:ext cx="7924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3" imgW="3378200" imgH="406400" progId="Equation.3">
                  <p:embed/>
                </p:oleObj>
              </mc:Choice>
              <mc:Fallback>
                <p:oleObj name="Equation" r:id="rId3" imgW="3378200" imgH="406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"/>
                        <a:ext cx="79248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6" name="Text Box 12"/>
          <p:cNvSpPr txBox="1">
            <a:spLocks noChangeArrowheads="1"/>
          </p:cNvSpPr>
          <p:nvPr/>
        </p:nvSpPr>
        <p:spPr bwMode="auto">
          <a:xfrm>
            <a:off x="376238" y="1219200"/>
            <a:ext cx="86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113678" name="Object 14"/>
          <p:cNvGraphicFramePr>
            <a:graphicFrameLocks noChangeAspect="1"/>
          </p:cNvGraphicFramePr>
          <p:nvPr/>
        </p:nvGraphicFramePr>
        <p:xfrm>
          <a:off x="1143000" y="1219200"/>
          <a:ext cx="2819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公式" r:id="rId5" imgW="2819400" imgH="838200" progId="Equation.3">
                  <p:embed/>
                </p:oleObj>
              </mc:Choice>
              <mc:Fallback>
                <p:oleObj name="公式" r:id="rId5" imgW="2819400" imgH="838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19200"/>
                        <a:ext cx="2819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9" name="Object 15"/>
          <p:cNvGraphicFramePr>
            <a:graphicFrameLocks noChangeAspect="1"/>
          </p:cNvGraphicFramePr>
          <p:nvPr/>
        </p:nvGraphicFramePr>
        <p:xfrm>
          <a:off x="1905000" y="4648200"/>
          <a:ext cx="4738688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Equation" r:id="rId7" imgW="1943100" imgH="647700" progId="Equation.3">
                  <p:embed/>
                </p:oleObj>
              </mc:Choice>
              <mc:Fallback>
                <p:oleObj name="Equation" r:id="rId7" imgW="1943100" imgH="6477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648200"/>
                        <a:ext cx="4738688" cy="157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0" name="Object 16"/>
          <p:cNvGraphicFramePr>
            <a:graphicFrameLocks noChangeAspect="1"/>
          </p:cNvGraphicFramePr>
          <p:nvPr/>
        </p:nvGraphicFramePr>
        <p:xfrm>
          <a:off x="1905000" y="2286000"/>
          <a:ext cx="3048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Equation" r:id="rId9" imgW="1269449" imgH="444307" progId="Equation.3">
                  <p:embed/>
                </p:oleObj>
              </mc:Choice>
              <mc:Fallback>
                <p:oleObj name="Equation" r:id="rId9" imgW="1269449" imgH="444307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86000"/>
                        <a:ext cx="30480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1" name="Object 17"/>
          <p:cNvGraphicFramePr>
            <a:graphicFrameLocks noChangeAspect="1"/>
          </p:cNvGraphicFramePr>
          <p:nvPr/>
        </p:nvGraphicFramePr>
        <p:xfrm>
          <a:off x="4038600" y="1219200"/>
          <a:ext cx="22860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公式" r:id="rId11" imgW="2311400" imgH="914400" progId="Equation.3">
                  <p:embed/>
                </p:oleObj>
              </mc:Choice>
              <mc:Fallback>
                <p:oleObj name="公式" r:id="rId11" imgW="2311400" imgH="9144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219200"/>
                        <a:ext cx="228600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2" name="Object 18"/>
          <p:cNvGraphicFramePr>
            <a:graphicFrameLocks noChangeAspect="1"/>
          </p:cNvGraphicFramePr>
          <p:nvPr/>
        </p:nvGraphicFramePr>
        <p:xfrm>
          <a:off x="1905000" y="3429000"/>
          <a:ext cx="40830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Equation" r:id="rId13" imgW="1701800" imgH="444500" progId="Equation.3">
                  <p:embed/>
                </p:oleObj>
              </mc:Choice>
              <mc:Fallback>
                <p:oleObj name="Equation" r:id="rId13" imgW="1701800" imgH="4445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429000"/>
                        <a:ext cx="408305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22" name="Object 2"/>
          <p:cNvGraphicFramePr>
            <a:graphicFrameLocks noChangeAspect="1"/>
          </p:cNvGraphicFramePr>
          <p:nvPr/>
        </p:nvGraphicFramePr>
        <p:xfrm>
          <a:off x="1295400" y="2667000"/>
          <a:ext cx="7848600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3" imgW="3111500" imgH="685800" progId="Equation.3">
                  <p:embed/>
                </p:oleObj>
              </mc:Choice>
              <mc:Fallback>
                <p:oleObj name="Equation" r:id="rId3" imgW="3111500" imgH="685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667000"/>
                        <a:ext cx="7848600" cy="173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304800" y="45720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所以</a:t>
            </a:r>
          </a:p>
        </p:txBody>
      </p:sp>
      <p:graphicFrame>
        <p:nvGraphicFramePr>
          <p:cNvPr id="133124" name="Object 4"/>
          <p:cNvGraphicFramePr>
            <a:graphicFrameLocks noChangeAspect="1"/>
          </p:cNvGraphicFramePr>
          <p:nvPr/>
        </p:nvGraphicFramePr>
        <p:xfrm>
          <a:off x="1219200" y="4419600"/>
          <a:ext cx="2819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Equation" r:id="rId5" imgW="2819400" imgH="838200" progId="Equation.3">
                  <p:embed/>
                </p:oleObj>
              </mc:Choice>
              <mc:Fallback>
                <p:oleObj name="Equation" r:id="rId5" imgW="2819400" imgH="838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419600"/>
                        <a:ext cx="2819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5" name="Object 5"/>
          <p:cNvGraphicFramePr>
            <a:graphicFrameLocks noChangeAspect="1"/>
          </p:cNvGraphicFramePr>
          <p:nvPr/>
        </p:nvGraphicFramePr>
        <p:xfrm>
          <a:off x="184150" y="1143000"/>
          <a:ext cx="8166100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Equation" r:id="rId7" imgW="3467100" imgH="685800" progId="Equation.3">
                  <p:embed/>
                </p:oleObj>
              </mc:Choice>
              <mc:Fallback>
                <p:oleObj name="Equation" r:id="rId7" imgW="3467100" imgH="685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" y="1143000"/>
                        <a:ext cx="8166100" cy="161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6" name="Object 6"/>
          <p:cNvGraphicFramePr>
            <a:graphicFrameLocks noChangeAspect="1"/>
          </p:cNvGraphicFramePr>
          <p:nvPr/>
        </p:nvGraphicFramePr>
        <p:xfrm>
          <a:off x="1447800" y="5410200"/>
          <a:ext cx="76962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Equation" r:id="rId9" imgW="3187700" imgH="419100" progId="Equation.3">
                  <p:embed/>
                </p:oleObj>
              </mc:Choice>
              <mc:Fallback>
                <p:oleObj name="Equation" r:id="rId9" imgW="3187700" imgH="4191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410200"/>
                        <a:ext cx="7696200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7" name="Object 7"/>
          <p:cNvGraphicFramePr>
            <a:graphicFrameLocks noChangeAspect="1"/>
          </p:cNvGraphicFramePr>
          <p:nvPr/>
        </p:nvGraphicFramePr>
        <p:xfrm>
          <a:off x="381000" y="152400"/>
          <a:ext cx="8140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公式" r:id="rId11" imgW="8140700" imgH="838200" progId="Equation.3">
                  <p:embed/>
                </p:oleObj>
              </mc:Choice>
              <mc:Fallback>
                <p:oleObj name="公式" r:id="rId11" imgW="8140700" imgH="8382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"/>
                        <a:ext cx="81407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8" name="Line 8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29" name="Text Box 9"/>
          <p:cNvSpPr txBox="1">
            <a:spLocks noChangeArrowheads="1"/>
          </p:cNvSpPr>
          <p:nvPr/>
        </p:nvSpPr>
        <p:spPr bwMode="auto">
          <a:xfrm>
            <a:off x="136525" y="309245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同理，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autoUpdateAnimBg="0"/>
      <p:bldP spid="133128" grpId="0" animBg="1"/>
      <p:bldP spid="13312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228600"/>
            <a:ext cx="12192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9933"/>
                </a:solidFill>
                <a:ea typeface="楷体_GB2312" pitchFamily="49" charset="-122"/>
              </a:rPr>
              <a:t>小结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381000" y="1143000"/>
            <a:ext cx="3830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1. 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的泰勒级数</a:t>
            </a:r>
          </a:p>
        </p:txBody>
      </p:sp>
      <p:graphicFrame>
        <p:nvGraphicFramePr>
          <p:cNvPr id="79914" name="Object 42"/>
          <p:cNvGraphicFramePr>
            <a:graphicFrameLocks noChangeAspect="1"/>
          </p:cNvGraphicFramePr>
          <p:nvPr/>
        </p:nvGraphicFramePr>
        <p:xfrm>
          <a:off x="457200" y="4495800"/>
          <a:ext cx="20653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3" imgW="28827360" imgH="8521560" progId="Equation.3">
                  <p:embed/>
                </p:oleObj>
              </mc:Choice>
              <mc:Fallback>
                <p:oleObj name="Equation" r:id="rId3" imgW="28827360" imgH="85215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495800"/>
                        <a:ext cx="206533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15" name="AutoShape 43"/>
          <p:cNvSpPr>
            <a:spLocks noChangeArrowheads="1"/>
          </p:cNvSpPr>
          <p:nvPr/>
        </p:nvSpPr>
        <p:spPr bwMode="auto">
          <a:xfrm>
            <a:off x="2667000" y="4648200"/>
            <a:ext cx="762000" cy="228600"/>
          </a:xfrm>
          <a:prstGeom prst="leftRightArrow">
            <a:avLst>
              <a:gd name="adj1" fmla="val 50000"/>
              <a:gd name="adj2" fmla="val 6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16" name="Text Box 44"/>
          <p:cNvSpPr txBox="1">
            <a:spLocks noChangeArrowheads="1"/>
          </p:cNvSpPr>
          <p:nvPr/>
        </p:nvSpPr>
        <p:spPr bwMode="auto">
          <a:xfrm>
            <a:off x="3657600" y="44958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可以展成其泰勒级数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685800" y="3657600"/>
            <a:ext cx="8139113" cy="519113"/>
            <a:chOff x="384" y="3504"/>
            <a:chExt cx="5127" cy="327"/>
          </a:xfrm>
        </p:grpSpPr>
        <p:graphicFrame>
          <p:nvGraphicFramePr>
            <p:cNvPr id="17413" name="Object 45"/>
            <p:cNvGraphicFramePr>
              <a:graphicFrameLocks noChangeAspect="1"/>
            </p:cNvGraphicFramePr>
            <p:nvPr/>
          </p:nvGraphicFramePr>
          <p:xfrm>
            <a:off x="384" y="3504"/>
            <a:ext cx="624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1" name="Equation" r:id="rId5" imgW="14204160" imgH="7302600" progId="Equation.3">
                    <p:embed/>
                  </p:oleObj>
                </mc:Choice>
                <mc:Fallback>
                  <p:oleObj name="Equation" r:id="rId5" imgW="14204160" imgH="73026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3504"/>
                          <a:ext cx="624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0" name="Text Box 46"/>
            <p:cNvSpPr txBox="1">
              <a:spLocks noChangeArrowheads="1"/>
            </p:cNvSpPr>
            <p:nvPr/>
          </p:nvSpPr>
          <p:spPr bwMode="auto">
            <a:xfrm>
              <a:off x="1008" y="3504"/>
              <a:ext cx="45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时的泰勒级数就是麦克劳林级数（幂级数）</a:t>
              </a:r>
              <a:r>
                <a:rPr lang="en-US" altLang="zh-CN"/>
                <a:t>. </a:t>
              </a:r>
            </a:p>
          </p:txBody>
        </p:sp>
      </p:grpSp>
      <p:sp>
        <p:nvSpPr>
          <p:cNvPr id="79921" name="AutoShape 49"/>
          <p:cNvSpPr>
            <a:spLocks noChangeArrowheads="1"/>
          </p:cNvSpPr>
          <p:nvPr/>
        </p:nvSpPr>
        <p:spPr bwMode="auto">
          <a:xfrm>
            <a:off x="762000" y="5638800"/>
            <a:ext cx="762000" cy="228600"/>
          </a:xfrm>
          <a:prstGeom prst="leftRightArrow">
            <a:avLst>
              <a:gd name="adj1" fmla="val 50000"/>
              <a:gd name="adj2" fmla="val 6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9924" name="Object 52"/>
          <p:cNvGraphicFramePr>
            <a:graphicFrameLocks noChangeAspect="1"/>
          </p:cNvGraphicFramePr>
          <p:nvPr/>
        </p:nvGraphicFramePr>
        <p:xfrm>
          <a:off x="1714500" y="5286375"/>
          <a:ext cx="4357688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公式" r:id="rId7" imgW="1841500" imgH="444500" progId="Equation.3">
                  <p:embed/>
                </p:oleObj>
              </mc:Choice>
              <mc:Fallback>
                <p:oleObj name="公式" r:id="rId7" imgW="1841500" imgH="4445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5286375"/>
                        <a:ext cx="4357688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1071563" y="1785938"/>
          <a:ext cx="7983537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公式" r:id="rId9" imgW="3213100" imgH="660400" progId="Equation.3">
                  <p:embed/>
                </p:oleObj>
              </mc:Choice>
              <mc:Fallback>
                <p:oleObj name="公式" r:id="rId9" imgW="3213100" imgH="660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1785938"/>
                        <a:ext cx="7983537" cy="164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9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autoUpdateAnimBg="0"/>
      <p:bldP spid="79915" grpId="0" animBg="1"/>
      <p:bldP spid="79916" grpId="0" autoUpdateAnimBg="0"/>
      <p:bldP spid="799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3505200" cy="4572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2.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函数展开成幂级数</a:t>
            </a: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323850" y="908050"/>
            <a:ext cx="232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①</a:t>
            </a:r>
            <a:r>
              <a:rPr lang="zh-CN" altLang="en-US"/>
              <a:t>泰勒公式法</a:t>
            </a:r>
          </a:p>
        </p:txBody>
      </p:sp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323850" y="1484313"/>
            <a:ext cx="7129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②</a:t>
            </a:r>
            <a:r>
              <a:rPr lang="zh-CN" altLang="en-US"/>
              <a:t>间接法 </a:t>
            </a:r>
            <a:r>
              <a:rPr lang="en-US" altLang="zh-CN"/>
              <a:t>( </a:t>
            </a:r>
            <a:r>
              <a:rPr lang="zh-CN" altLang="en-US"/>
              <a:t>恒等变形、逐项求导或积分等</a:t>
            </a:r>
            <a:r>
              <a:rPr lang="en-US" altLang="zh-CN"/>
              <a:t>)</a:t>
            </a:r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458788" y="2244725"/>
            <a:ext cx="35036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泰勒公式法基本步骤</a:t>
            </a:r>
            <a:r>
              <a:rPr lang="en-US" altLang="zh-CN"/>
              <a:t>:</a:t>
            </a:r>
          </a:p>
        </p:txBody>
      </p:sp>
      <p:graphicFrame>
        <p:nvGraphicFramePr>
          <p:cNvPr id="154624" name="Object 0"/>
          <p:cNvGraphicFramePr>
            <a:graphicFrameLocks noChangeAspect="1"/>
          </p:cNvGraphicFramePr>
          <p:nvPr/>
        </p:nvGraphicFramePr>
        <p:xfrm>
          <a:off x="2820988" y="2625725"/>
          <a:ext cx="53340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3" imgW="74322000" imgH="13398480" progId="Equation.3">
                  <p:embed/>
                </p:oleObj>
              </mc:Choice>
              <mc:Fallback>
                <p:oleObj name="Equation" r:id="rId3" imgW="74322000" imgH="13398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988" y="2625725"/>
                        <a:ext cx="53340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4" name="Text Box 10"/>
          <p:cNvSpPr txBox="1">
            <a:spLocks noChangeArrowheads="1"/>
          </p:cNvSpPr>
          <p:nvPr/>
        </p:nvSpPr>
        <p:spPr bwMode="auto">
          <a:xfrm>
            <a:off x="595313" y="2921000"/>
            <a:ext cx="3184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a. </a:t>
            </a:r>
            <a:r>
              <a:rPr lang="zh-CN" altLang="en-US"/>
              <a:t>形式地写出</a:t>
            </a:r>
          </a:p>
        </p:txBody>
      </p:sp>
      <p:sp>
        <p:nvSpPr>
          <p:cNvPr id="134155" name="Text Box 11"/>
          <p:cNvSpPr txBox="1">
            <a:spLocks noChangeArrowheads="1"/>
          </p:cNvSpPr>
          <p:nvPr/>
        </p:nvSpPr>
        <p:spPr bwMode="auto">
          <a:xfrm>
            <a:off x="611188" y="3540125"/>
            <a:ext cx="4619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b. </a:t>
            </a:r>
            <a:r>
              <a:rPr lang="zh-CN" altLang="en-US"/>
              <a:t>求以上级数的收敛半径 </a:t>
            </a:r>
            <a:r>
              <a:rPr lang="en-US" altLang="zh-CN" i="1"/>
              <a:t>R </a:t>
            </a:r>
            <a:r>
              <a:rPr lang="en-US" altLang="zh-CN"/>
              <a:t> </a:t>
            </a:r>
          </a:p>
        </p:txBody>
      </p:sp>
      <p:sp>
        <p:nvSpPr>
          <p:cNvPr id="134156" name="Text Box 12"/>
          <p:cNvSpPr txBox="1">
            <a:spLocks noChangeArrowheads="1"/>
          </p:cNvSpPr>
          <p:nvPr/>
        </p:nvSpPr>
        <p:spPr bwMode="auto">
          <a:xfrm>
            <a:off x="611188" y="4149725"/>
            <a:ext cx="754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c. </a:t>
            </a:r>
            <a:r>
              <a:rPr lang="zh-CN" altLang="en-US"/>
              <a:t>考察此级数在</a:t>
            </a:r>
            <a:r>
              <a:rPr lang="en-US" altLang="zh-CN"/>
              <a:t>( </a:t>
            </a:r>
            <a:r>
              <a:rPr lang="en-US" altLang="zh-CN">
                <a:sym typeface="Symbol" pitchFamily="18" charset="2"/>
              </a:rPr>
              <a:t>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R </a:t>
            </a:r>
            <a:r>
              <a:rPr lang="en-US" altLang="zh-CN">
                <a:sym typeface="Symbol" pitchFamily="18" charset="2"/>
              </a:rPr>
              <a:t>)</a:t>
            </a:r>
            <a:r>
              <a:rPr lang="zh-CN" altLang="en-US"/>
              <a:t>内余项是否趋于零</a:t>
            </a:r>
            <a:r>
              <a:rPr lang="en-US" altLang="zh-CN"/>
              <a:t>.</a:t>
            </a:r>
          </a:p>
        </p:txBody>
      </p:sp>
      <p:sp>
        <p:nvSpPr>
          <p:cNvPr id="134158" name="Text Box 14"/>
          <p:cNvSpPr txBox="1">
            <a:spLocks noChangeArrowheads="1"/>
          </p:cNvSpPr>
          <p:nvPr/>
        </p:nvSpPr>
        <p:spPr bwMode="auto">
          <a:xfrm>
            <a:off x="469900" y="4730750"/>
            <a:ext cx="78295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/>
              <a:t>若趋于零</a:t>
            </a:r>
            <a:r>
              <a:rPr lang="en-US" altLang="zh-CN"/>
              <a:t>, </a:t>
            </a:r>
            <a:r>
              <a:rPr lang="zh-CN" altLang="en-US"/>
              <a:t>则可以展开</a:t>
            </a:r>
            <a:r>
              <a:rPr lang="en-US" altLang="zh-CN"/>
              <a:t>,  </a:t>
            </a:r>
            <a:r>
              <a:rPr lang="zh-CN" altLang="en-US"/>
              <a:t>和函数为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. </a:t>
            </a:r>
            <a:r>
              <a:rPr lang="zh-CN" altLang="en-US"/>
              <a:t>否则不行</a:t>
            </a:r>
            <a:r>
              <a:rPr lang="en-US" altLang="zh-CN"/>
              <a:t>. </a:t>
            </a:r>
          </a:p>
        </p:txBody>
      </p:sp>
      <p:sp>
        <p:nvSpPr>
          <p:cNvPr id="134160" name="Text Box 16"/>
          <p:cNvSpPr txBox="1">
            <a:spLocks noChangeArrowheads="1"/>
          </p:cNvSpPr>
          <p:nvPr/>
        </p:nvSpPr>
        <p:spPr bwMode="auto">
          <a:xfrm>
            <a:off x="396875" y="5445125"/>
            <a:ext cx="8747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若级数在 </a:t>
            </a:r>
            <a:r>
              <a:rPr lang="en-US" altLang="zh-CN" i="1"/>
              <a:t>x </a:t>
            </a:r>
            <a:r>
              <a:rPr lang="en-US" altLang="zh-CN"/>
              <a:t>= </a:t>
            </a:r>
            <a:r>
              <a:rPr lang="en-US" altLang="zh-CN" i="1"/>
              <a:t>R </a:t>
            </a:r>
            <a:r>
              <a:rPr lang="en-US" altLang="zh-CN"/>
              <a:t>( </a:t>
            </a:r>
            <a:r>
              <a:rPr lang="zh-CN" altLang="en-US"/>
              <a:t>或</a:t>
            </a:r>
            <a:r>
              <a:rPr lang="zh-CN" altLang="en-US">
                <a:sym typeface="Symbol" pitchFamily="18" charset="2"/>
              </a:rPr>
              <a:t></a:t>
            </a:r>
            <a:r>
              <a:rPr lang="en-US" altLang="zh-CN" i="1">
                <a:sym typeface="Symbol" pitchFamily="18" charset="2"/>
              </a:rPr>
              <a:t>R </a:t>
            </a:r>
            <a:r>
              <a:rPr lang="en-US" altLang="zh-CN">
                <a:sym typeface="Symbol" pitchFamily="18" charset="2"/>
              </a:rPr>
              <a:t>) </a:t>
            </a:r>
            <a:r>
              <a:rPr lang="zh-CN" altLang="en-US"/>
              <a:t>处收敛</a:t>
            </a:r>
            <a:r>
              <a:rPr lang="en-US" altLang="zh-CN"/>
              <a:t>, </a:t>
            </a:r>
            <a:r>
              <a:rPr lang="zh-CN" altLang="en-US"/>
              <a:t>且 </a:t>
            </a:r>
            <a:r>
              <a:rPr lang="en-US" altLang="zh-CN" i="1"/>
              <a:t>f </a:t>
            </a:r>
            <a:r>
              <a:rPr lang="zh-CN" altLang="en-US"/>
              <a:t>在此点连续</a:t>
            </a:r>
            <a:r>
              <a:rPr lang="en-US" altLang="zh-CN"/>
              <a:t>,  </a:t>
            </a:r>
            <a:r>
              <a:rPr lang="zh-CN" altLang="en-US"/>
              <a:t>则</a:t>
            </a:r>
          </a:p>
        </p:txBody>
      </p:sp>
      <p:sp>
        <p:nvSpPr>
          <p:cNvPr id="134161" name="Text Box 17"/>
          <p:cNvSpPr txBox="1">
            <a:spLocks noChangeArrowheads="1"/>
          </p:cNvSpPr>
          <p:nvPr/>
        </p:nvSpPr>
        <p:spPr bwMode="auto">
          <a:xfrm>
            <a:off x="447675" y="5984875"/>
            <a:ext cx="4845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展式对 </a:t>
            </a:r>
            <a:r>
              <a:rPr lang="en-US" altLang="zh-CN" i="1"/>
              <a:t>x </a:t>
            </a:r>
            <a:r>
              <a:rPr lang="en-US" altLang="zh-CN"/>
              <a:t>= </a:t>
            </a:r>
            <a:r>
              <a:rPr lang="en-US" altLang="zh-CN" i="1"/>
              <a:t>R </a:t>
            </a:r>
            <a:r>
              <a:rPr lang="en-US" altLang="zh-CN"/>
              <a:t>( </a:t>
            </a:r>
            <a:r>
              <a:rPr lang="zh-CN" altLang="en-US"/>
              <a:t>或</a:t>
            </a:r>
            <a:r>
              <a:rPr lang="zh-CN" altLang="en-US">
                <a:sym typeface="Symbol" pitchFamily="18" charset="2"/>
              </a:rPr>
              <a:t></a:t>
            </a:r>
            <a:r>
              <a:rPr lang="en-US" altLang="zh-CN" i="1">
                <a:sym typeface="Symbol" pitchFamily="18" charset="2"/>
              </a:rPr>
              <a:t>R </a:t>
            </a:r>
            <a:r>
              <a:rPr lang="en-US" altLang="zh-CN">
                <a:sym typeface="Symbol" pitchFamily="18" charset="2"/>
              </a:rPr>
              <a:t>) </a:t>
            </a:r>
            <a:r>
              <a:rPr lang="zh-CN" altLang="en-US">
                <a:sym typeface="Symbol" pitchFamily="18" charset="2"/>
              </a:rPr>
              <a:t>也成立</a:t>
            </a:r>
            <a:r>
              <a:rPr lang="en-US" altLang="zh-CN">
                <a:sym typeface="Symbol" pitchFamily="18" charset="2"/>
              </a:rPr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0" grpId="0" autoUpdateAnimBg="0"/>
      <p:bldP spid="134151" grpId="0" autoUpdateAnimBg="0"/>
      <p:bldP spid="134152" grpId="0" autoUpdateAnimBg="0"/>
      <p:bldP spid="134154" grpId="0" autoUpdateAnimBg="0"/>
      <p:bldP spid="134155" grpId="0" autoUpdateAnimBg="0"/>
      <p:bldP spid="134156" grpId="0" autoUpdateAnimBg="0"/>
      <p:bldP spid="134158" grpId="0" autoUpdateAnimBg="0"/>
      <p:bldP spid="134160" grpId="0"/>
      <p:bldP spid="1341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27432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一、泰勒级数</a:t>
            </a:r>
          </a:p>
        </p:txBody>
      </p:sp>
      <p:graphicFrame>
        <p:nvGraphicFramePr>
          <p:cNvPr id="7482" name="Object 314"/>
          <p:cNvGraphicFramePr>
            <a:graphicFrameLocks noChangeAspect="1"/>
          </p:cNvGraphicFramePr>
          <p:nvPr/>
        </p:nvGraphicFramePr>
        <p:xfrm>
          <a:off x="228600" y="809625"/>
          <a:ext cx="8458200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3" imgW="3568700" imgH="482600" progId="Equation.3">
                  <p:embed/>
                </p:oleObj>
              </mc:Choice>
              <mc:Fallback>
                <p:oleObj name="Equation" r:id="rId3" imgW="3568700" imgH="482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809625"/>
                        <a:ext cx="8458200" cy="1141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4" name="Object 316"/>
          <p:cNvGraphicFramePr>
            <a:graphicFrameLocks noChangeAspect="1"/>
          </p:cNvGraphicFramePr>
          <p:nvPr/>
        </p:nvGraphicFramePr>
        <p:xfrm>
          <a:off x="457200" y="3810000"/>
          <a:ext cx="77724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5" imgW="7581900" imgH="1524000" progId="Equation.3">
                  <p:embed/>
                </p:oleObj>
              </mc:Choice>
              <mc:Fallback>
                <p:oleObj name="Equation" r:id="rId5" imgW="7581900" imgH="15240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10000"/>
                        <a:ext cx="777240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85" name="Line 317"/>
          <p:cNvSpPr>
            <a:spLocks noChangeShapeType="1"/>
          </p:cNvSpPr>
          <p:nvPr/>
        </p:nvSpPr>
        <p:spPr bwMode="auto">
          <a:xfrm>
            <a:off x="1676400" y="2590800"/>
            <a:ext cx="3276600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86" name="Line 318"/>
          <p:cNvSpPr>
            <a:spLocks noChangeShapeType="1"/>
          </p:cNvSpPr>
          <p:nvPr/>
        </p:nvSpPr>
        <p:spPr bwMode="auto">
          <a:xfrm>
            <a:off x="1066800" y="3505200"/>
            <a:ext cx="6172200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487" name="Object 319"/>
          <p:cNvGraphicFramePr>
            <a:graphicFrameLocks noChangeAspect="1"/>
          </p:cNvGraphicFramePr>
          <p:nvPr/>
        </p:nvGraphicFramePr>
        <p:xfrm>
          <a:off x="3200400" y="3429000"/>
          <a:ext cx="10668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7" imgW="13392000" imgH="7302600" progId="Equation.3">
                  <p:embed/>
                </p:oleObj>
              </mc:Choice>
              <mc:Fallback>
                <p:oleObj name="Equation" r:id="rId7" imgW="13392000" imgH="7302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429000"/>
                        <a:ext cx="10668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88" name="Text Box 320"/>
          <p:cNvSpPr txBox="1">
            <a:spLocks noChangeArrowheads="1"/>
          </p:cNvSpPr>
          <p:nvPr/>
        </p:nvSpPr>
        <p:spPr bwMode="auto">
          <a:xfrm>
            <a:off x="304800" y="5334000"/>
            <a:ext cx="8534400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       </a:t>
            </a:r>
            <a:r>
              <a:rPr lang="zh-CN" altLang="en-US"/>
              <a:t>若用 </a:t>
            </a:r>
            <a:r>
              <a:rPr lang="en-US" altLang="zh-CN" i="1"/>
              <a:t>p</a:t>
            </a:r>
            <a:r>
              <a:rPr lang="en-US" altLang="zh-CN" i="1" baseline="-25000"/>
              <a:t>n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来逼近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),  </a:t>
            </a:r>
            <a:r>
              <a:rPr lang="zh-CN" altLang="en-US"/>
              <a:t>则误差 </a:t>
            </a:r>
            <a:r>
              <a:rPr lang="en-US" altLang="zh-CN"/>
              <a:t>| </a:t>
            </a:r>
            <a:r>
              <a:rPr lang="en-US" altLang="zh-CN" i="1"/>
              <a:t>R</a:t>
            </a:r>
            <a:r>
              <a:rPr lang="en-US" altLang="zh-CN" i="1" baseline="-25000"/>
              <a:t>n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| </a:t>
            </a:r>
            <a:r>
              <a:rPr lang="zh-CN" altLang="en-US"/>
              <a:t>将随着多项式次数 </a:t>
            </a:r>
            <a:r>
              <a:rPr lang="en-US" altLang="zh-CN" i="1"/>
              <a:t>n </a:t>
            </a:r>
            <a:r>
              <a:rPr lang="zh-CN" altLang="en-US"/>
              <a:t>的增大而减小</a:t>
            </a:r>
            <a:r>
              <a:rPr lang="en-US" altLang="zh-CN"/>
              <a:t>,  </a:t>
            </a:r>
            <a:r>
              <a:rPr lang="zh-CN" altLang="en-US"/>
              <a:t>故项数越多逼近越好 </a:t>
            </a:r>
            <a:r>
              <a:rPr lang="en-US" altLang="zh-CN"/>
              <a:t>.</a:t>
            </a: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571500" y="2000250"/>
          <a:ext cx="8142288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公式" r:id="rId9" imgW="3454400" imgH="660400" progId="Equation.3">
                  <p:embed/>
                </p:oleObj>
              </mc:Choice>
              <mc:Fallback>
                <p:oleObj name="公式" r:id="rId9" imgW="3454400" imgH="660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000250"/>
                        <a:ext cx="8142288" cy="152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" grpId="0" animBg="1"/>
      <p:bldP spid="7486" grpId="0" animBg="1"/>
      <p:bldP spid="748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2362200" cy="6858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9933"/>
                </a:solidFill>
                <a:ea typeface="楷体_GB2312" pitchFamily="49" charset="-122"/>
              </a:rPr>
              <a:t>课堂练习</a:t>
            </a:r>
          </a:p>
        </p:txBody>
      </p:sp>
      <p:sp>
        <p:nvSpPr>
          <p:cNvPr id="19466" name="Text Box 11"/>
          <p:cNvSpPr txBox="1">
            <a:spLocks noChangeArrowheads="1"/>
          </p:cNvSpPr>
          <p:nvPr/>
        </p:nvSpPr>
        <p:spPr bwMode="auto">
          <a:xfrm>
            <a:off x="457200" y="838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1.</a:t>
            </a:r>
          </a:p>
        </p:txBody>
      </p:sp>
      <p:graphicFrame>
        <p:nvGraphicFramePr>
          <p:cNvPr id="19458" name="Object 196"/>
          <p:cNvGraphicFramePr>
            <a:graphicFrameLocks noChangeAspect="1"/>
          </p:cNvGraphicFramePr>
          <p:nvPr/>
        </p:nvGraphicFramePr>
        <p:xfrm>
          <a:off x="990600" y="914400"/>
          <a:ext cx="6616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3" name="Equation" r:id="rId3" imgW="211617360" imgH="14211360" progId="Equation.3">
                  <p:embed/>
                </p:oleObj>
              </mc:Choice>
              <mc:Fallback>
                <p:oleObj name="Equation" r:id="rId3" imgW="211617360" imgH="142113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14400"/>
                        <a:ext cx="6616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09" name="Text Box 197"/>
          <p:cNvSpPr txBox="1">
            <a:spLocks noChangeArrowheads="1"/>
          </p:cNvSpPr>
          <p:nvPr/>
        </p:nvSpPr>
        <p:spPr bwMode="auto">
          <a:xfrm>
            <a:off x="457200" y="15240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解</a:t>
            </a:r>
            <a:r>
              <a:rPr lang="en-US" altLang="zh-CN">
                <a:latin typeface="楷体_GB2312" pitchFamily="49" charset="-122"/>
              </a:rPr>
              <a:t>:</a:t>
            </a:r>
            <a:endParaRPr lang="en-US" altLang="zh-CN" b="0">
              <a:latin typeface="楷体_GB2312" pitchFamily="49" charset="-122"/>
            </a:endParaRPr>
          </a:p>
        </p:txBody>
      </p:sp>
      <p:graphicFrame>
        <p:nvGraphicFramePr>
          <p:cNvPr id="13510" name="Object 198"/>
          <p:cNvGraphicFramePr>
            <a:graphicFrameLocks noChangeAspect="1"/>
          </p:cNvGraphicFramePr>
          <p:nvPr/>
        </p:nvGraphicFramePr>
        <p:xfrm>
          <a:off x="1295400" y="1676400"/>
          <a:ext cx="304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Equation" r:id="rId5" imgW="88945200" imgH="12585600" progId="Equation.3">
                  <p:embed/>
                </p:oleObj>
              </mc:Choice>
              <mc:Fallback>
                <p:oleObj name="Equation" r:id="rId5" imgW="88945200" imgH="12585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76400"/>
                        <a:ext cx="3048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2" name="Object 200"/>
          <p:cNvGraphicFramePr>
            <a:graphicFrameLocks noChangeAspect="1"/>
          </p:cNvGraphicFramePr>
          <p:nvPr/>
        </p:nvGraphicFramePr>
        <p:xfrm>
          <a:off x="533400" y="2362200"/>
          <a:ext cx="7646988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Equation" r:id="rId7" imgW="244519560" imgH="30873600" progId="Equation.3">
                  <p:embed/>
                </p:oleObj>
              </mc:Choice>
              <mc:Fallback>
                <p:oleObj name="Equation" r:id="rId7" imgW="244519560" imgH="30873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362200"/>
                        <a:ext cx="7646988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4" name="Object 202"/>
          <p:cNvGraphicFramePr>
            <a:graphicFrameLocks noChangeAspect="1"/>
          </p:cNvGraphicFramePr>
          <p:nvPr/>
        </p:nvGraphicFramePr>
        <p:xfrm>
          <a:off x="1600200" y="4876800"/>
          <a:ext cx="70104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Equation" r:id="rId9" imgW="3035300" imgH="444500" progId="Equation.3">
                  <p:embed/>
                </p:oleObj>
              </mc:Choice>
              <mc:Fallback>
                <p:oleObj name="Equation" r:id="rId9" imgW="3035300" imgH="4445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876800"/>
                        <a:ext cx="7010400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5" name="Object 203"/>
          <p:cNvGraphicFramePr>
            <a:graphicFrameLocks noChangeAspect="1"/>
          </p:cNvGraphicFramePr>
          <p:nvPr/>
        </p:nvGraphicFramePr>
        <p:xfrm>
          <a:off x="304800" y="3886200"/>
          <a:ext cx="12779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Equation" r:id="rId11" imgW="15829200" imgH="6489720" progId="Equation.3">
                  <p:embed/>
                </p:oleObj>
              </mc:Choice>
              <mc:Fallback>
                <p:oleObj name="Equation" r:id="rId11" imgW="15829200" imgH="648972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86200"/>
                        <a:ext cx="1277938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6" name="Object 2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05974"/>
              </p:ext>
            </p:extLst>
          </p:nvPr>
        </p:nvGraphicFramePr>
        <p:xfrm>
          <a:off x="4429125" y="1387806"/>
          <a:ext cx="2757488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公式" r:id="rId13" imgW="1205977" imgH="406224" progId="Equation.3">
                  <p:embed/>
                </p:oleObj>
              </mc:Choice>
              <mc:Fallback>
                <p:oleObj name="公式" r:id="rId13" imgW="1205977" imgH="406224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1387806"/>
                        <a:ext cx="2757488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/>
        </p:nvGraphicFramePr>
        <p:xfrm>
          <a:off x="1643063" y="3643313"/>
          <a:ext cx="63865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公式" r:id="rId15" imgW="2794000" imgH="444500" progId="Equation.3">
                  <p:embed/>
                </p:oleObj>
              </mc:Choice>
              <mc:Fallback>
                <p:oleObj name="公式" r:id="rId15" imgW="2794000" imgH="4445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643313"/>
                        <a:ext cx="6386512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0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38200" cy="5334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2.</a:t>
            </a:r>
          </a:p>
        </p:txBody>
      </p:sp>
      <p:graphicFrame>
        <p:nvGraphicFramePr>
          <p:cNvPr id="20482" name="Object 128"/>
          <p:cNvGraphicFramePr>
            <a:graphicFrameLocks noChangeAspect="1"/>
          </p:cNvGraphicFramePr>
          <p:nvPr/>
        </p:nvGraphicFramePr>
        <p:xfrm>
          <a:off x="1066800" y="533400"/>
          <a:ext cx="670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name="Equation" r:id="rId3" imgW="6705600" imgH="444500" progId="Equation.3">
                  <p:embed/>
                </p:oleObj>
              </mc:Choice>
              <mc:Fallback>
                <p:oleObj name="Equation" r:id="rId3" imgW="6705600" imgH="4445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33400"/>
                        <a:ext cx="6705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45" name="Object 129"/>
          <p:cNvGraphicFramePr>
            <a:graphicFrameLocks noChangeAspect="1"/>
          </p:cNvGraphicFramePr>
          <p:nvPr/>
        </p:nvGraphicFramePr>
        <p:xfrm>
          <a:off x="1371600" y="1219200"/>
          <a:ext cx="3352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8" name="Equation" r:id="rId5" imgW="1434477" imgH="406224" progId="Equation.3">
                  <p:embed/>
                </p:oleObj>
              </mc:Choice>
              <mc:Fallback>
                <p:oleObj name="Equation" r:id="rId5" imgW="1434477" imgH="406224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219200"/>
                        <a:ext cx="3352800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46" name="Object 130"/>
          <p:cNvGraphicFramePr>
            <a:graphicFrameLocks noChangeAspect="1"/>
          </p:cNvGraphicFramePr>
          <p:nvPr/>
        </p:nvGraphicFramePr>
        <p:xfrm>
          <a:off x="609600" y="3200400"/>
          <a:ext cx="683895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Equation" r:id="rId7" imgW="2870200" imgH="419100" progId="Equation.3">
                  <p:embed/>
                </p:oleObj>
              </mc:Choice>
              <mc:Fallback>
                <p:oleObj name="Equation" r:id="rId7" imgW="2870200" imgH="4191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00400"/>
                        <a:ext cx="6838950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47" name="Object 131"/>
          <p:cNvGraphicFramePr>
            <a:graphicFrameLocks noChangeAspect="1"/>
          </p:cNvGraphicFramePr>
          <p:nvPr/>
        </p:nvGraphicFramePr>
        <p:xfrm>
          <a:off x="914400" y="5029200"/>
          <a:ext cx="66611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name="Equation" r:id="rId9" imgW="2819400" imgH="419100" progId="Equation.3">
                  <p:embed/>
                </p:oleObj>
              </mc:Choice>
              <mc:Fallback>
                <p:oleObj name="Equation" r:id="rId9" imgW="2819400" imgH="4191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29200"/>
                        <a:ext cx="666115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549" name="Text Box 133"/>
          <p:cNvSpPr txBox="1">
            <a:spLocks noChangeArrowheads="1"/>
          </p:cNvSpPr>
          <p:nvPr/>
        </p:nvSpPr>
        <p:spPr bwMode="auto">
          <a:xfrm>
            <a:off x="539750" y="1411288"/>
            <a:ext cx="1079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60550" name="Object 134"/>
          <p:cNvGraphicFramePr>
            <a:graphicFrameLocks noChangeAspect="1"/>
          </p:cNvGraphicFramePr>
          <p:nvPr/>
        </p:nvGraphicFramePr>
        <p:xfrm>
          <a:off x="609600" y="2209800"/>
          <a:ext cx="82296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" name="Equation" r:id="rId11" imgW="3429000" imgH="406400" progId="Equation.3">
                  <p:embed/>
                </p:oleObj>
              </mc:Choice>
              <mc:Fallback>
                <p:oleObj name="Equation" r:id="rId11" imgW="3429000" imgH="4064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09800"/>
                        <a:ext cx="8229600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553" name="Text Box 137"/>
          <p:cNvSpPr txBox="1">
            <a:spLocks noChangeArrowheads="1"/>
          </p:cNvSpPr>
          <p:nvPr/>
        </p:nvSpPr>
        <p:spPr bwMode="auto">
          <a:xfrm>
            <a:off x="381000" y="4267200"/>
            <a:ext cx="4664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两边积分（从 </a:t>
            </a:r>
            <a:r>
              <a:rPr lang="en-US" altLang="zh-CN"/>
              <a:t>0 </a:t>
            </a:r>
            <a:r>
              <a:rPr lang="zh-CN" altLang="en-US"/>
              <a:t>积到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49" grpId="0" autoUpdateAnimBg="0"/>
      <p:bldP spid="6055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939" name="Object 11"/>
          <p:cNvGraphicFramePr>
            <a:graphicFrameLocks noChangeAspect="1"/>
          </p:cNvGraphicFramePr>
          <p:nvPr/>
        </p:nvGraphicFramePr>
        <p:xfrm>
          <a:off x="685800" y="2743200"/>
          <a:ext cx="6718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Equation" r:id="rId3" imgW="6718300" imgH="965200" progId="Equation.3">
                  <p:embed/>
                </p:oleObj>
              </mc:Choice>
              <mc:Fallback>
                <p:oleObj name="Equation" r:id="rId3" imgW="6718300" imgH="965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743200"/>
                        <a:ext cx="67183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0" name="Object 12"/>
          <p:cNvGraphicFramePr>
            <a:graphicFrameLocks noChangeAspect="1"/>
          </p:cNvGraphicFramePr>
          <p:nvPr/>
        </p:nvGraphicFramePr>
        <p:xfrm>
          <a:off x="609600" y="3962400"/>
          <a:ext cx="553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Equation" r:id="rId5" imgW="5537200" imgH="444500" progId="Equation.3">
                  <p:embed/>
                </p:oleObj>
              </mc:Choice>
              <mc:Fallback>
                <p:oleObj name="Equation" r:id="rId5" imgW="5537200" imgH="4445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962400"/>
                        <a:ext cx="5537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1" name="Object 13"/>
          <p:cNvGraphicFramePr>
            <a:graphicFrameLocks noChangeAspect="1"/>
          </p:cNvGraphicFramePr>
          <p:nvPr/>
        </p:nvGraphicFramePr>
        <p:xfrm>
          <a:off x="914400" y="4800600"/>
          <a:ext cx="693420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Equation" r:id="rId7" imgW="2806700" imgH="431800" progId="Equation.3">
                  <p:embed/>
                </p:oleObj>
              </mc:Choice>
              <mc:Fallback>
                <p:oleObj name="Equation" r:id="rId7" imgW="2806700" imgH="431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00600"/>
                        <a:ext cx="6934200" cy="1065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0"/>
            <a:ext cx="6858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即</a:t>
            </a:r>
            <a:endParaRPr lang="zh-CN" altLang="en-US" smtClean="0"/>
          </a:p>
        </p:txBody>
      </p:sp>
      <p:graphicFrame>
        <p:nvGraphicFramePr>
          <p:cNvPr id="124944" name="Object 16"/>
          <p:cNvGraphicFramePr>
            <a:graphicFrameLocks noChangeAspect="1"/>
          </p:cNvGraphicFramePr>
          <p:nvPr/>
        </p:nvGraphicFramePr>
        <p:xfrm>
          <a:off x="1246188" y="1447800"/>
          <a:ext cx="7059612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Equation" r:id="rId9" imgW="3111500" imgH="431800" progId="Equation.3">
                  <p:embed/>
                </p:oleObj>
              </mc:Choice>
              <mc:Fallback>
                <p:oleObj name="Equation" r:id="rId9" imgW="3111500" imgH="4318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1447800"/>
                        <a:ext cx="7059612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17"/>
          <p:cNvGraphicFramePr>
            <a:graphicFrameLocks noChangeAspect="1"/>
          </p:cNvGraphicFramePr>
          <p:nvPr/>
        </p:nvGraphicFramePr>
        <p:xfrm>
          <a:off x="533400" y="152400"/>
          <a:ext cx="66611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Equation" r:id="rId11" imgW="2819400" imgH="419100" progId="Equation.3">
                  <p:embed/>
                </p:oleObj>
              </mc:Choice>
              <mc:Fallback>
                <p:oleObj name="Equation" r:id="rId11" imgW="2819400" imgH="4191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2400"/>
                        <a:ext cx="666115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Line 18"/>
          <p:cNvSpPr>
            <a:spLocks noChangeShapeType="1"/>
          </p:cNvSpPr>
          <p:nvPr/>
        </p:nvSpPr>
        <p:spPr bwMode="auto">
          <a:xfrm>
            <a:off x="0" y="1295400"/>
            <a:ext cx="9144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3"/>
          <p:cNvGraphicFramePr>
            <a:graphicFrameLocks noChangeAspect="1"/>
          </p:cNvGraphicFramePr>
          <p:nvPr/>
        </p:nvGraphicFramePr>
        <p:xfrm>
          <a:off x="990600" y="533400"/>
          <a:ext cx="6959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name="Equation" r:id="rId3" imgW="222584760" imgH="15024240" progId="Equation.3">
                  <p:embed/>
                </p:oleObj>
              </mc:Choice>
              <mc:Fallback>
                <p:oleObj name="Equation" r:id="rId3" imgW="222584760" imgH="150242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33400"/>
                        <a:ext cx="6959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457200" y="1371600"/>
            <a:ext cx="1162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解：</a:t>
            </a:r>
            <a:endParaRPr lang="zh-CN" altLang="en-US" b="0">
              <a:latin typeface="楷体_GB2312" pitchFamily="49" charset="-122"/>
            </a:endParaRPr>
          </a:p>
        </p:txBody>
      </p:sp>
      <p:graphicFrame>
        <p:nvGraphicFramePr>
          <p:cNvPr id="135173" name="Object 5"/>
          <p:cNvGraphicFramePr>
            <a:graphicFrameLocks noChangeAspect="1"/>
          </p:cNvGraphicFramePr>
          <p:nvPr/>
        </p:nvGraphicFramePr>
        <p:xfrm>
          <a:off x="1371600" y="1143000"/>
          <a:ext cx="27241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Equation" r:id="rId5" imgW="34920360" imgH="13398480" progId="Equation.3">
                  <p:embed/>
                </p:oleObj>
              </mc:Choice>
              <mc:Fallback>
                <p:oleObj name="Equation" r:id="rId5" imgW="34920360" imgH="133984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143000"/>
                        <a:ext cx="2724150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8" name="Object 10"/>
          <p:cNvGraphicFramePr>
            <a:graphicFrameLocks noChangeAspect="1"/>
          </p:cNvGraphicFramePr>
          <p:nvPr/>
        </p:nvGraphicFramePr>
        <p:xfrm>
          <a:off x="5643563" y="5214938"/>
          <a:ext cx="1536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" name="Equation" r:id="rId7" imgW="1536033" imgH="317362" progId="Equation.3">
                  <p:embed/>
                </p:oleObj>
              </mc:Choice>
              <mc:Fallback>
                <p:oleObj name="Equation" r:id="rId7" imgW="1536033" imgH="317362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5214938"/>
                        <a:ext cx="15367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9" name="Object 11"/>
          <p:cNvGraphicFramePr>
            <a:graphicFrameLocks noChangeAspect="1"/>
          </p:cNvGraphicFramePr>
          <p:nvPr/>
        </p:nvGraphicFramePr>
        <p:xfrm>
          <a:off x="228600" y="2438400"/>
          <a:ext cx="83851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name="Equation" r:id="rId9" imgW="3873500" imgH="419100" progId="Equation.3">
                  <p:embed/>
                </p:oleObj>
              </mc:Choice>
              <mc:Fallback>
                <p:oleObj name="Equation" r:id="rId9" imgW="3873500" imgH="4191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438400"/>
                        <a:ext cx="8385175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609600" cy="533400"/>
          </a:xfrm>
        </p:spPr>
        <p:txBody>
          <a:bodyPr/>
          <a:lstStyle/>
          <a:p>
            <a:pPr eaLnBrk="1" hangingPunct="1"/>
            <a:r>
              <a:rPr lang="en-US" altLang="zh-CN" sz="2800" b="1" smtClean="0"/>
              <a:t>3.</a:t>
            </a: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4286250" y="1454150"/>
          <a:ext cx="3429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公式" r:id="rId11" imgW="1435100" imgH="228600" progId="Equation.3">
                  <p:embed/>
                </p:oleObj>
              </mc:Choice>
              <mc:Fallback>
                <p:oleObj name="公式" r:id="rId11" imgW="1435100" imgH="228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1454150"/>
                        <a:ext cx="34290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428625" y="3500438"/>
          <a:ext cx="7526338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公式" r:id="rId13" imgW="3149600" imgH="444500" progId="Equation.3">
                  <p:embed/>
                </p:oleObj>
              </mc:Choice>
              <mc:Fallback>
                <p:oleObj name="公式" r:id="rId13" imgW="3149600" imgH="4445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3500438"/>
                        <a:ext cx="7526338" cy="106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/>
        </p:nvGraphicFramePr>
        <p:xfrm>
          <a:off x="1571625" y="4786313"/>
          <a:ext cx="2693988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公式" r:id="rId15" imgW="1117115" imgH="444307" progId="Equation.3">
                  <p:embed/>
                </p:oleObj>
              </mc:Choice>
              <mc:Fallback>
                <p:oleObj name="公式" r:id="rId15" imgW="1117115" imgH="444307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4786313"/>
                        <a:ext cx="2693988" cy="107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779838" y="692150"/>
            <a:ext cx="1295400" cy="7620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9900"/>
                </a:solidFill>
                <a:ea typeface="楷体_GB2312" pitchFamily="49" charset="-122"/>
              </a:rPr>
              <a:t>作业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827088" y="1700213"/>
            <a:ext cx="72723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5400" dirty="0" err="1" smtClean="0"/>
              <a:t>P</a:t>
            </a:r>
            <a:r>
              <a:rPr lang="en-US" altLang="zh-CN" sz="2400" dirty="0" err="1" smtClean="0"/>
              <a:t>290</a:t>
            </a:r>
            <a:r>
              <a:rPr lang="en-US" altLang="zh-CN" sz="2400" dirty="0" smtClean="0"/>
              <a:t>                  </a:t>
            </a:r>
            <a:r>
              <a:rPr lang="en-US" altLang="zh-CN" sz="5400" dirty="0" smtClean="0"/>
              <a:t>5        6</a:t>
            </a:r>
            <a:endParaRPr lang="en-US" altLang="zh-CN" sz="3200" dirty="0"/>
          </a:p>
        </p:txBody>
      </p:sp>
      <p:sp>
        <p:nvSpPr>
          <p:cNvPr id="23557" name="Text Box 11"/>
          <p:cNvSpPr txBox="1">
            <a:spLocks noChangeArrowheads="1"/>
          </p:cNvSpPr>
          <p:nvPr/>
        </p:nvSpPr>
        <p:spPr bwMode="auto">
          <a:xfrm>
            <a:off x="392113" y="3332163"/>
            <a:ext cx="23796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9933"/>
                </a:solidFill>
              </a:rPr>
              <a:t>思考题 ：</a:t>
            </a:r>
          </a:p>
        </p:txBody>
      </p:sp>
      <p:graphicFrame>
        <p:nvGraphicFramePr>
          <p:cNvPr id="23554" name="Object 13"/>
          <p:cNvGraphicFramePr>
            <a:graphicFrameLocks noChangeAspect="1"/>
          </p:cNvGraphicFramePr>
          <p:nvPr/>
        </p:nvGraphicFramePr>
        <p:xfrm>
          <a:off x="468313" y="3789363"/>
          <a:ext cx="83058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3" imgW="7658100" imgH="1409700" progId="Equation.3">
                  <p:embed/>
                </p:oleObj>
              </mc:Choice>
              <mc:Fallback>
                <p:oleObj name="Equation" r:id="rId3" imgW="7658100" imgH="14097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789363"/>
                        <a:ext cx="8305800" cy="148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3" name="Text Box 2247"/>
          <p:cNvSpPr txBox="1">
            <a:spLocks noChangeArrowheads="1"/>
          </p:cNvSpPr>
          <p:nvPr/>
        </p:nvSpPr>
        <p:spPr bwMode="auto">
          <a:xfrm>
            <a:off x="457200" y="3048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若函数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在 </a:t>
            </a:r>
            <a:r>
              <a:rPr lang="en-US" altLang="zh-CN" i="1"/>
              <a:t>x</a:t>
            </a:r>
            <a:r>
              <a:rPr lang="en-US" altLang="zh-CN" baseline="-25000"/>
              <a:t>0 </a:t>
            </a:r>
            <a:r>
              <a:rPr lang="zh-CN" altLang="en-US"/>
              <a:t>的某邻域内具有任意阶导数</a:t>
            </a:r>
            <a:r>
              <a:rPr lang="en-US" altLang="zh-CN"/>
              <a:t>,  </a:t>
            </a:r>
            <a:r>
              <a:rPr lang="zh-CN" altLang="en-US"/>
              <a:t>则称</a:t>
            </a:r>
          </a:p>
        </p:txBody>
      </p:sp>
      <p:sp>
        <p:nvSpPr>
          <p:cNvPr id="62668" name="Text Box 2252"/>
          <p:cNvSpPr txBox="1">
            <a:spLocks noChangeArrowheads="1"/>
          </p:cNvSpPr>
          <p:nvPr/>
        </p:nvSpPr>
        <p:spPr bwMode="auto">
          <a:xfrm>
            <a:off x="381000" y="25908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为</a:t>
            </a:r>
            <a:r>
              <a:rPr lang="zh-CN" altLang="en-US"/>
              <a:t>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>
                <a:latin typeface="楷体_GB2312" pitchFamily="49" charset="-122"/>
              </a:rPr>
              <a:t>的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泰勒级数</a:t>
            </a:r>
            <a:r>
              <a:rPr lang="zh-CN" altLang="en-US">
                <a:solidFill>
                  <a:schemeClr val="tx2"/>
                </a:solidFill>
              </a:rPr>
              <a:t> </a:t>
            </a:r>
            <a:r>
              <a:rPr lang="en-US" altLang="zh-CN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62669" name="Text Box 2253"/>
          <p:cNvSpPr txBox="1">
            <a:spLocks noChangeArrowheads="1"/>
          </p:cNvSpPr>
          <p:nvPr/>
        </p:nvSpPr>
        <p:spPr bwMode="auto">
          <a:xfrm>
            <a:off x="3657600" y="2590800"/>
            <a:ext cx="54864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/>
              <a:t>当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 baseline="-25000">
                <a:sym typeface="Symbol" pitchFamily="18" charset="2"/>
              </a:rPr>
              <a:t>0</a:t>
            </a:r>
            <a:r>
              <a:rPr lang="en-US" altLang="zh-CN">
                <a:sym typeface="Symbol" pitchFamily="18" charset="2"/>
              </a:rPr>
              <a:t> = 0</a:t>
            </a:r>
            <a:r>
              <a:rPr lang="en-US" altLang="zh-CN"/>
              <a:t> </a:t>
            </a: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又称为</a:t>
            </a:r>
            <a:r>
              <a:rPr lang="zh-CN" altLang="en-US">
                <a:solidFill>
                  <a:schemeClr val="tx2"/>
                </a:solidFill>
              </a:rPr>
              <a:t>麦克劳林级数</a:t>
            </a:r>
            <a:r>
              <a:rPr lang="zh-CN" altLang="en-US"/>
              <a:t> </a:t>
            </a:r>
            <a:r>
              <a:rPr lang="en-US" altLang="zh-CN"/>
              <a:t>.</a:t>
            </a:r>
          </a:p>
        </p:txBody>
      </p:sp>
      <p:sp>
        <p:nvSpPr>
          <p:cNvPr id="62670" name="Text Box 2254"/>
          <p:cNvSpPr txBox="1">
            <a:spLocks noChangeArrowheads="1"/>
          </p:cNvSpPr>
          <p:nvPr/>
        </p:nvSpPr>
        <p:spPr bwMode="auto">
          <a:xfrm>
            <a:off x="1692275" y="3933825"/>
            <a:ext cx="609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1)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对上述级数</a:t>
            </a:r>
            <a:r>
              <a:rPr lang="en-US" altLang="zh-CN">
                <a:latin typeface="楷体_GB2312" pitchFamily="49" charset="-122"/>
              </a:rPr>
              <a:t>, </a:t>
            </a:r>
            <a:r>
              <a:rPr lang="zh-CN" altLang="en-US">
                <a:latin typeface="楷体_GB2312" pitchFamily="49" charset="-122"/>
              </a:rPr>
              <a:t>它的收敛域是什么？</a:t>
            </a:r>
          </a:p>
        </p:txBody>
      </p:sp>
      <p:sp>
        <p:nvSpPr>
          <p:cNvPr id="62671" name="Text Box 2255"/>
          <p:cNvSpPr txBox="1">
            <a:spLocks noChangeArrowheads="1"/>
          </p:cNvSpPr>
          <p:nvPr/>
        </p:nvSpPr>
        <p:spPr bwMode="auto">
          <a:xfrm>
            <a:off x="323850" y="4581525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2)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在收敛域上 </a:t>
            </a:r>
            <a:r>
              <a:rPr lang="en-US" altLang="zh-CN">
                <a:latin typeface="楷体_GB2312" pitchFamily="49" charset="-122"/>
              </a:rPr>
              <a:t>,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的</a:t>
            </a:r>
            <a:r>
              <a:rPr lang="zh-CN" altLang="en-US">
                <a:latin typeface="楷体_GB2312" pitchFamily="49" charset="-122"/>
              </a:rPr>
              <a:t>泰勒级数是否收敛到</a:t>
            </a:r>
            <a:r>
              <a:rPr lang="zh-CN" altLang="en-US"/>
              <a:t>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?</a:t>
            </a:r>
          </a:p>
        </p:txBody>
      </p:sp>
      <p:sp>
        <p:nvSpPr>
          <p:cNvPr id="62672" name="Rectangle 2256"/>
          <p:cNvSpPr>
            <a:spLocks noChangeArrowheads="1"/>
          </p:cNvSpPr>
          <p:nvPr/>
        </p:nvSpPr>
        <p:spPr bwMode="auto">
          <a:xfrm>
            <a:off x="323850" y="3860800"/>
            <a:ext cx="121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>
                <a:latin typeface="楷体_GB2312" pitchFamily="49" charset="-122"/>
              </a:rPr>
              <a:t>问题 </a:t>
            </a:r>
            <a:r>
              <a:rPr lang="en-US" altLang="zh-CN">
                <a:latin typeface="楷体_GB2312" pitchFamily="49" charset="-122"/>
              </a:rPr>
              <a:t>:</a:t>
            </a:r>
          </a:p>
        </p:txBody>
      </p:sp>
      <p:sp>
        <p:nvSpPr>
          <p:cNvPr id="62673" name="Rectangle 2257"/>
          <p:cNvSpPr>
            <a:spLocks noChangeArrowheads="1"/>
          </p:cNvSpPr>
          <p:nvPr/>
        </p:nvSpPr>
        <p:spPr bwMode="auto">
          <a:xfrm>
            <a:off x="395288" y="5229225"/>
            <a:ext cx="7489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</a:rPr>
              <a:t>即和函数是否为</a:t>
            </a:r>
            <a:r>
              <a:rPr lang="zh-CN" altLang="en-US"/>
              <a:t>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?</a:t>
            </a:r>
            <a:r>
              <a:rPr lang="en-US" altLang="zh-CN">
                <a:latin typeface="楷体_GB2312" pitchFamily="49" charset="-122"/>
              </a:rPr>
              <a:t>                    </a:t>
            </a:r>
            <a:r>
              <a:rPr lang="en-US" altLang="zh-CN"/>
              <a:t>? </a:t>
            </a:r>
            <a:endParaRPr lang="en-US" altLang="zh-CN">
              <a:solidFill>
                <a:srgbClr val="00FFFF"/>
              </a:solidFill>
              <a:latin typeface="楷体_GB2312" pitchFamily="49" charset="-122"/>
            </a:endParaRPr>
          </a:p>
        </p:txBody>
      </p:sp>
      <p:sp>
        <p:nvSpPr>
          <p:cNvPr id="62674" name="Text Box 2258"/>
          <p:cNvSpPr txBox="1">
            <a:spLocks noChangeArrowheads="1"/>
          </p:cNvSpPr>
          <p:nvPr/>
        </p:nvSpPr>
        <p:spPr bwMode="auto">
          <a:xfrm>
            <a:off x="323850" y="3213100"/>
            <a:ext cx="67865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易见</a:t>
            </a:r>
            <a:r>
              <a:rPr lang="en-US" altLang="zh-CN"/>
              <a:t>, 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>
                <a:latin typeface="楷体_GB2312" pitchFamily="49" charset="-122"/>
              </a:rPr>
              <a:t>的</a:t>
            </a:r>
            <a:r>
              <a:rPr lang="zh-CN" altLang="en-US"/>
              <a:t>麦克劳林级数是 </a:t>
            </a:r>
            <a:r>
              <a:rPr lang="en-US" altLang="zh-CN" i="1"/>
              <a:t>x </a:t>
            </a:r>
            <a:r>
              <a:rPr lang="zh-CN" altLang="en-US"/>
              <a:t>的幂级数 </a:t>
            </a:r>
            <a:r>
              <a:rPr lang="en-US" altLang="zh-CN"/>
              <a:t>. </a:t>
            </a:r>
          </a:p>
        </p:txBody>
      </p:sp>
      <p:graphicFrame>
        <p:nvGraphicFramePr>
          <p:cNvPr id="62675" name="Object 2259"/>
          <p:cNvGraphicFramePr>
            <a:graphicFrameLocks noChangeAspect="1"/>
          </p:cNvGraphicFramePr>
          <p:nvPr/>
        </p:nvGraphicFramePr>
        <p:xfrm>
          <a:off x="990600" y="914400"/>
          <a:ext cx="1238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3" imgW="15829200" imgH="6489720" progId="Equation.3">
                  <p:embed/>
                </p:oleObj>
              </mc:Choice>
              <mc:Fallback>
                <p:oleObj name="Equation" r:id="rId3" imgW="15829200" imgH="64897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14400"/>
                        <a:ext cx="12382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77" name="Object 2261"/>
          <p:cNvGraphicFramePr>
            <a:graphicFrameLocks noChangeAspect="1"/>
          </p:cNvGraphicFramePr>
          <p:nvPr/>
        </p:nvGraphicFramePr>
        <p:xfrm>
          <a:off x="4171950" y="5229225"/>
          <a:ext cx="3314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公式" r:id="rId5" imgW="1371600" imgH="279400" progId="Equation.3">
                  <p:embed/>
                </p:oleObj>
              </mc:Choice>
              <mc:Fallback>
                <p:oleObj name="公式" r:id="rId5" imgW="1371600" imgH="279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5229225"/>
                        <a:ext cx="33147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678" name="Rectangle 2262"/>
          <p:cNvSpPr>
            <a:spLocks noChangeArrowheads="1"/>
          </p:cNvSpPr>
          <p:nvPr/>
        </p:nvSpPr>
        <p:spPr bwMode="auto">
          <a:xfrm>
            <a:off x="395288" y="5949950"/>
            <a:ext cx="58054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若是</a:t>
            </a:r>
            <a:r>
              <a:rPr lang="en-US" altLang="zh-CN"/>
              <a:t>,  </a:t>
            </a:r>
            <a:r>
              <a:rPr lang="zh-CN" altLang="en-US"/>
              <a:t>则称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>
                <a:solidFill>
                  <a:srgbClr val="00FFFF"/>
                </a:solidFill>
              </a:rPr>
              <a:t>能展开成泰勒级数 </a:t>
            </a:r>
            <a:r>
              <a:rPr lang="en-US" altLang="zh-CN"/>
              <a:t>. </a:t>
            </a:r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500063" y="857250"/>
          <a:ext cx="7764462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公式" r:id="rId7" imgW="3213100" imgH="660400" progId="Equation.3">
                  <p:embed/>
                </p:oleObj>
              </mc:Choice>
              <mc:Fallback>
                <p:oleObj name="公式" r:id="rId7" imgW="3213100" imgH="660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857250"/>
                        <a:ext cx="7764462" cy="159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3" grpId="0" autoUpdateAnimBg="0"/>
      <p:bldP spid="62668" grpId="0" autoUpdateAnimBg="0"/>
      <p:bldP spid="62669" grpId="0" autoUpdateAnimBg="0"/>
      <p:bldP spid="62670" grpId="0" autoUpdateAnimBg="0"/>
      <p:bldP spid="62671" grpId="0" autoUpdateAnimBg="0"/>
      <p:bldP spid="62672" grpId="0" autoUpdateAnimBg="0"/>
      <p:bldP spid="62673" grpId="0" autoUpdateAnimBg="0"/>
      <p:bldP spid="62674" grpId="0" autoUpdateAnimBg="0"/>
      <p:bldP spid="6267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58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04800"/>
            <a:ext cx="1066800" cy="7620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定理</a:t>
            </a:r>
            <a:endParaRPr lang="zh-CN" altLang="en-US" smtClean="0"/>
          </a:p>
        </p:txBody>
      </p:sp>
      <p:graphicFrame>
        <p:nvGraphicFramePr>
          <p:cNvPr id="148480" name="Object 1024"/>
          <p:cNvGraphicFramePr>
            <a:graphicFrameLocks noChangeAspect="1"/>
          </p:cNvGraphicFramePr>
          <p:nvPr/>
        </p:nvGraphicFramePr>
        <p:xfrm>
          <a:off x="250825" y="476250"/>
          <a:ext cx="8686800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3" imgW="3568700" imgH="787400" progId="Equation.3">
                  <p:embed/>
                </p:oleObj>
              </mc:Choice>
              <mc:Fallback>
                <p:oleObj name="Equation" r:id="rId3" imgW="3568700" imgH="787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76250"/>
                        <a:ext cx="8686800" cy="188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76" name="Text Box 68"/>
          <p:cNvSpPr txBox="1">
            <a:spLocks noChangeArrowheads="1"/>
          </p:cNvSpPr>
          <p:nvPr/>
        </p:nvSpPr>
        <p:spPr bwMode="auto">
          <a:xfrm>
            <a:off x="381000" y="2590800"/>
            <a:ext cx="703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证</a:t>
            </a:r>
            <a:r>
              <a:rPr lang="en-US" altLang="zh-CN"/>
              <a:t>:</a:t>
            </a:r>
          </a:p>
        </p:txBody>
      </p:sp>
      <p:graphicFrame>
        <p:nvGraphicFramePr>
          <p:cNvPr id="148481" name="Object 1025"/>
          <p:cNvGraphicFramePr>
            <a:graphicFrameLocks noChangeAspect="1"/>
          </p:cNvGraphicFramePr>
          <p:nvPr/>
        </p:nvGraphicFramePr>
        <p:xfrm>
          <a:off x="1219200" y="2362200"/>
          <a:ext cx="4572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5" imgW="62542080" imgH="14211360" progId="Equation.3">
                  <p:embed/>
                </p:oleObj>
              </mc:Choice>
              <mc:Fallback>
                <p:oleObj name="Equation" r:id="rId5" imgW="62542080" imgH="1421136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362200"/>
                        <a:ext cx="45720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78" name="Text Box 70"/>
          <p:cNvSpPr txBox="1">
            <a:spLocks noChangeArrowheads="1"/>
          </p:cNvSpPr>
          <p:nvPr/>
        </p:nvSpPr>
        <p:spPr bwMode="auto">
          <a:xfrm>
            <a:off x="2916238" y="3716338"/>
            <a:ext cx="5508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令</a:t>
            </a:r>
          </a:p>
        </p:txBody>
      </p:sp>
      <p:graphicFrame>
        <p:nvGraphicFramePr>
          <p:cNvPr id="148482" name="Object 1026"/>
          <p:cNvGraphicFramePr>
            <a:graphicFrameLocks noChangeAspect="1"/>
          </p:cNvGraphicFramePr>
          <p:nvPr/>
        </p:nvGraphicFramePr>
        <p:xfrm>
          <a:off x="3962400" y="4648200"/>
          <a:ext cx="35814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7" imgW="48324960" imgH="7302600" progId="Equation.3">
                  <p:embed/>
                </p:oleObj>
              </mc:Choice>
              <mc:Fallback>
                <p:oleObj name="Equation" r:id="rId7" imgW="48324960" imgH="7302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648200"/>
                        <a:ext cx="3581400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80" name="Line 72"/>
          <p:cNvSpPr>
            <a:spLocks noChangeShapeType="1"/>
          </p:cNvSpPr>
          <p:nvPr/>
        </p:nvSpPr>
        <p:spPr bwMode="auto">
          <a:xfrm>
            <a:off x="2649538" y="36576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8483" name="Object 1027"/>
          <p:cNvGraphicFramePr>
            <a:graphicFrameLocks noChangeAspect="1"/>
          </p:cNvGraphicFramePr>
          <p:nvPr/>
        </p:nvGraphicFramePr>
        <p:xfrm>
          <a:off x="714375" y="5486400"/>
          <a:ext cx="484822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9" imgW="66197880" imgH="8521560" progId="Equation.DSMT4">
                  <p:embed/>
                </p:oleObj>
              </mc:Choice>
              <mc:Fallback>
                <p:oleObj name="Equation" r:id="rId9" imgW="66197880" imgH="852156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5486400"/>
                        <a:ext cx="4848225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4" name="Object 1028"/>
          <p:cNvGraphicFramePr>
            <a:graphicFrameLocks noChangeAspect="1"/>
          </p:cNvGraphicFramePr>
          <p:nvPr/>
        </p:nvGraphicFramePr>
        <p:xfrm>
          <a:off x="5562600" y="5486400"/>
          <a:ext cx="7858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11" imgW="10142280" imgH="6489720" progId="Equation.3">
                  <p:embed/>
                </p:oleObj>
              </mc:Choice>
              <mc:Fallback>
                <p:oleObj name="Equation" r:id="rId11" imgW="10142280" imgH="648972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486400"/>
                        <a:ext cx="785813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5" name="Object 1029"/>
          <p:cNvGraphicFramePr>
            <a:graphicFrameLocks noChangeAspect="1"/>
          </p:cNvGraphicFramePr>
          <p:nvPr/>
        </p:nvGraphicFramePr>
        <p:xfrm>
          <a:off x="6719888" y="5486400"/>
          <a:ext cx="166211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13" imgW="22328280" imgH="7302600" progId="Equation.3">
                  <p:embed/>
                </p:oleObj>
              </mc:Choice>
              <mc:Fallback>
                <p:oleObj name="Equation" r:id="rId13" imgW="22328280" imgH="73026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9888" y="5486400"/>
                        <a:ext cx="1662112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6" name="Object 1030"/>
          <p:cNvGraphicFramePr>
            <a:graphicFrameLocks noChangeAspect="1"/>
          </p:cNvGraphicFramePr>
          <p:nvPr/>
        </p:nvGraphicFramePr>
        <p:xfrm>
          <a:off x="3429000" y="3505200"/>
          <a:ext cx="46482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15" imgW="63760680" imgH="14211360" progId="Equation.3">
                  <p:embed/>
                </p:oleObj>
              </mc:Choice>
              <mc:Fallback>
                <p:oleObj name="Equation" r:id="rId15" imgW="63760680" imgH="1421136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505200"/>
                        <a:ext cx="4648200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86" name="Line 78"/>
          <p:cNvSpPr>
            <a:spLocks noChangeShapeType="1"/>
          </p:cNvSpPr>
          <p:nvPr/>
        </p:nvSpPr>
        <p:spPr bwMode="auto">
          <a:xfrm flipV="1">
            <a:off x="2497138" y="3581400"/>
            <a:ext cx="0" cy="16764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8487" name="Object 1031"/>
          <p:cNvGraphicFramePr>
            <a:graphicFrameLocks noChangeAspect="1"/>
          </p:cNvGraphicFramePr>
          <p:nvPr/>
        </p:nvGraphicFramePr>
        <p:xfrm>
          <a:off x="6340475" y="2574925"/>
          <a:ext cx="17208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17" imgW="22328280" imgH="7302600" progId="Equation.3">
                  <p:embed/>
                </p:oleObj>
              </mc:Choice>
              <mc:Fallback>
                <p:oleObj name="Equation" r:id="rId17" imgW="22328280" imgH="73026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0475" y="2574925"/>
                        <a:ext cx="172085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76" grpId="0" autoUpdateAnimBg="0"/>
      <p:bldP spid="68678" grpId="0" autoUpdateAnimBg="0"/>
      <p:bldP spid="68680" grpId="0" animBg="1"/>
      <p:bldP spid="686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0" name="Rectangle 290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10668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定理</a:t>
            </a:r>
          </a:p>
        </p:txBody>
      </p:sp>
      <p:sp>
        <p:nvSpPr>
          <p:cNvPr id="4111" name="Text Box 292"/>
          <p:cNvSpPr txBox="1">
            <a:spLocks noChangeArrowheads="1"/>
          </p:cNvSpPr>
          <p:nvPr/>
        </p:nvSpPr>
        <p:spPr bwMode="auto">
          <a:xfrm>
            <a:off x="1447800" y="304800"/>
            <a:ext cx="716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若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能展成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的幂级数</a:t>
            </a:r>
            <a:r>
              <a:rPr lang="en-US" altLang="zh-CN"/>
              <a:t>,  </a:t>
            </a:r>
            <a:r>
              <a:rPr lang="zh-CN" altLang="en-US"/>
              <a:t>则这种展开式是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9509" name="Text Box 293"/>
          <p:cNvSpPr txBox="1">
            <a:spLocks noChangeArrowheads="1"/>
          </p:cNvSpPr>
          <p:nvPr/>
        </p:nvSpPr>
        <p:spPr bwMode="auto">
          <a:xfrm>
            <a:off x="304800" y="914400"/>
            <a:ext cx="601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唯一的 </a:t>
            </a:r>
            <a:r>
              <a:rPr lang="en-US" altLang="zh-CN"/>
              <a:t>, </a:t>
            </a:r>
            <a:r>
              <a:rPr lang="zh-CN" altLang="en-US"/>
              <a:t>且与它的麦克劳林级数相同</a:t>
            </a:r>
            <a:r>
              <a:rPr lang="en-US" altLang="zh-CN"/>
              <a:t>.  </a:t>
            </a:r>
          </a:p>
        </p:txBody>
      </p:sp>
      <p:sp>
        <p:nvSpPr>
          <p:cNvPr id="9510" name="Text Box 294"/>
          <p:cNvSpPr txBox="1">
            <a:spLocks noChangeArrowheads="1"/>
          </p:cNvSpPr>
          <p:nvPr/>
        </p:nvSpPr>
        <p:spPr bwMode="auto">
          <a:xfrm>
            <a:off x="304800" y="1524000"/>
            <a:ext cx="495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证</a:t>
            </a:r>
            <a:r>
              <a:rPr lang="en-US" altLang="zh-CN"/>
              <a:t>:</a:t>
            </a:r>
            <a:r>
              <a:rPr lang="en-US" altLang="zh-CN">
                <a:solidFill>
                  <a:schemeClr val="tx2"/>
                </a:solidFill>
              </a:rPr>
              <a:t>  </a:t>
            </a:r>
            <a:r>
              <a:rPr lang="zh-CN" altLang="en-US"/>
              <a:t>设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所展成的幂级数为</a:t>
            </a:r>
          </a:p>
        </p:txBody>
      </p:sp>
      <p:sp>
        <p:nvSpPr>
          <p:cNvPr id="9512" name="Text Box 296"/>
          <p:cNvSpPr txBox="1">
            <a:spLocks noChangeArrowheads="1"/>
          </p:cNvSpPr>
          <p:nvPr/>
        </p:nvSpPr>
        <p:spPr bwMode="auto">
          <a:xfrm>
            <a:off x="152400" y="27432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9513" name="Object 297"/>
          <p:cNvGraphicFramePr>
            <a:graphicFrameLocks noChangeAspect="1"/>
          </p:cNvGraphicFramePr>
          <p:nvPr/>
        </p:nvGraphicFramePr>
        <p:xfrm>
          <a:off x="685800" y="2895600"/>
          <a:ext cx="5791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Equation" r:id="rId3" imgW="79196400" imgH="7709040" progId="Equation.3">
                  <p:embed/>
                </p:oleObj>
              </mc:Choice>
              <mc:Fallback>
                <p:oleObj name="Equation" r:id="rId3" imgW="79196400" imgH="77090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95600"/>
                        <a:ext cx="5791200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14" name="Object 298"/>
          <p:cNvGraphicFramePr>
            <a:graphicFrameLocks noChangeAspect="1"/>
          </p:cNvGraphicFramePr>
          <p:nvPr/>
        </p:nvGraphicFramePr>
        <p:xfrm>
          <a:off x="6629400" y="3200400"/>
          <a:ext cx="16002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Equation" r:id="rId5" imgW="22328280" imgH="6896160" progId="Equation.3">
                  <p:embed/>
                </p:oleObj>
              </mc:Choice>
              <mc:Fallback>
                <p:oleObj name="Equation" r:id="rId5" imgW="22328280" imgH="689616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200400"/>
                        <a:ext cx="1600200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15" name="Object 299"/>
          <p:cNvGraphicFramePr>
            <a:graphicFrameLocks noChangeAspect="1"/>
          </p:cNvGraphicFramePr>
          <p:nvPr/>
        </p:nvGraphicFramePr>
        <p:xfrm>
          <a:off x="685800" y="3733800"/>
          <a:ext cx="57912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Equation" r:id="rId7" imgW="83258280" imgH="7709040" progId="Equation.3">
                  <p:embed/>
                </p:oleObj>
              </mc:Choice>
              <mc:Fallback>
                <p:oleObj name="Equation" r:id="rId7" imgW="83258280" imgH="770904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733800"/>
                        <a:ext cx="57912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16" name="Object 300"/>
          <p:cNvGraphicFramePr>
            <a:graphicFrameLocks noChangeAspect="1"/>
          </p:cNvGraphicFramePr>
          <p:nvPr/>
        </p:nvGraphicFramePr>
        <p:xfrm>
          <a:off x="6629400" y="3733800"/>
          <a:ext cx="20574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Equation" r:id="rId9" imgW="27608760" imgH="7709040" progId="Equation.3">
                  <p:embed/>
                </p:oleObj>
              </mc:Choice>
              <mc:Fallback>
                <p:oleObj name="Equation" r:id="rId9" imgW="27608760" imgH="770904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733800"/>
                        <a:ext cx="2057400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17" name="Object 301"/>
          <p:cNvGraphicFramePr>
            <a:graphicFrameLocks noChangeAspect="1"/>
          </p:cNvGraphicFramePr>
          <p:nvPr/>
        </p:nvGraphicFramePr>
        <p:xfrm>
          <a:off x="1905000" y="4495800"/>
          <a:ext cx="668338" cy="16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Equation" r:id="rId11" imgW="10142280" imgH="2425680" progId="Equation.3">
                  <p:embed/>
                </p:oleObj>
              </mc:Choice>
              <mc:Fallback>
                <p:oleObj name="Equation" r:id="rId11" imgW="10142280" imgH="242568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95800"/>
                        <a:ext cx="668338" cy="160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18" name="Object 302"/>
          <p:cNvGraphicFramePr>
            <a:graphicFrameLocks noChangeAspect="1"/>
          </p:cNvGraphicFramePr>
          <p:nvPr/>
        </p:nvGraphicFramePr>
        <p:xfrm>
          <a:off x="7239000" y="4495800"/>
          <a:ext cx="4572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Equation" r:id="rId13" imgW="5673960" imgH="2425680" progId="Equation.3">
                  <p:embed/>
                </p:oleObj>
              </mc:Choice>
              <mc:Fallback>
                <p:oleObj name="Equation" r:id="rId13" imgW="5673960" imgH="242568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495800"/>
                        <a:ext cx="457200" cy="19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19" name="Object 303"/>
          <p:cNvGraphicFramePr>
            <a:graphicFrameLocks noChangeAspect="1"/>
          </p:cNvGraphicFramePr>
          <p:nvPr/>
        </p:nvGraphicFramePr>
        <p:xfrm>
          <a:off x="685800" y="4876800"/>
          <a:ext cx="32004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Equation" r:id="rId15" imgW="43044480" imgH="7709040" progId="Equation.3">
                  <p:embed/>
                </p:oleObj>
              </mc:Choice>
              <mc:Fallback>
                <p:oleObj name="Equation" r:id="rId15" imgW="43044480" imgH="770904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76800"/>
                        <a:ext cx="3200400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0" name="Object 304"/>
          <p:cNvGraphicFramePr>
            <a:graphicFrameLocks noChangeAspect="1"/>
          </p:cNvGraphicFramePr>
          <p:nvPr/>
        </p:nvGraphicFramePr>
        <p:xfrm>
          <a:off x="6553200" y="4800600"/>
          <a:ext cx="22098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Equation" r:id="rId17" imgW="30858480" imgH="8115480" progId="Equation.3">
                  <p:embed/>
                </p:oleObj>
              </mc:Choice>
              <mc:Fallback>
                <p:oleObj name="Equation" r:id="rId17" imgW="30858480" imgH="811548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800600"/>
                        <a:ext cx="22098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1" name="Object 305"/>
          <p:cNvGraphicFramePr>
            <a:graphicFrameLocks noChangeAspect="1"/>
          </p:cNvGraphicFramePr>
          <p:nvPr/>
        </p:nvGraphicFramePr>
        <p:xfrm>
          <a:off x="1828800" y="5638800"/>
          <a:ext cx="668338" cy="16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Equation" r:id="rId19" imgW="10142280" imgH="2425680" progId="Equation.3">
                  <p:embed/>
                </p:oleObj>
              </mc:Choice>
              <mc:Fallback>
                <p:oleObj name="Equation" r:id="rId19" imgW="10142280" imgH="242568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638800"/>
                        <a:ext cx="668338" cy="160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2" name="Object 306"/>
          <p:cNvGraphicFramePr>
            <a:graphicFrameLocks noChangeAspect="1"/>
          </p:cNvGraphicFramePr>
          <p:nvPr/>
        </p:nvGraphicFramePr>
        <p:xfrm>
          <a:off x="7239000" y="5562600"/>
          <a:ext cx="4572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Equation" r:id="rId21" imgW="5673960" imgH="2425680" progId="Equation.3">
                  <p:embed/>
                </p:oleObj>
              </mc:Choice>
              <mc:Fallback>
                <p:oleObj name="Equation" r:id="rId21" imgW="5673960" imgH="242568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562600"/>
                        <a:ext cx="457200" cy="19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" name="Text Box 307"/>
          <p:cNvSpPr txBox="1">
            <a:spLocks noChangeArrowheads="1"/>
          </p:cNvSpPr>
          <p:nvPr/>
        </p:nvSpPr>
        <p:spPr bwMode="auto">
          <a:xfrm>
            <a:off x="457200" y="6019800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显然结论成立 </a:t>
            </a:r>
            <a:r>
              <a:rPr lang="en-US" altLang="zh-CN"/>
              <a:t>.</a:t>
            </a:r>
          </a:p>
        </p:txBody>
      </p:sp>
      <p:graphicFrame>
        <p:nvGraphicFramePr>
          <p:cNvPr id="9524" name="Object 308"/>
          <p:cNvGraphicFramePr>
            <a:graphicFrameLocks noChangeAspect="1"/>
          </p:cNvGraphicFramePr>
          <p:nvPr/>
        </p:nvGraphicFramePr>
        <p:xfrm>
          <a:off x="6629400" y="2667000"/>
          <a:ext cx="15240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Equation" r:id="rId23" imgW="21109680" imgH="7302600" progId="Equation.3">
                  <p:embed/>
                </p:oleObj>
              </mc:Choice>
              <mc:Fallback>
                <p:oleObj name="Equation" r:id="rId23" imgW="21109680" imgH="73026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667000"/>
                        <a:ext cx="152400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6" name="Object 310"/>
          <p:cNvGraphicFramePr>
            <a:graphicFrameLocks noChangeAspect="1"/>
          </p:cNvGraphicFramePr>
          <p:nvPr/>
        </p:nvGraphicFramePr>
        <p:xfrm>
          <a:off x="785813" y="2143125"/>
          <a:ext cx="81026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公式" r:id="rId25" imgW="3352800" imgH="241300" progId="Equation.3">
                  <p:embed/>
                </p:oleObj>
              </mc:Choice>
              <mc:Fallback>
                <p:oleObj name="公式" r:id="rId25" imgW="3352800" imgH="2413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143125"/>
                        <a:ext cx="81026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09" grpId="0" build="p" autoUpdateAnimBg="0"/>
      <p:bldP spid="9510" grpId="0" autoUpdateAnimBg="0"/>
      <p:bldP spid="9512" grpId="0" autoUpdateAnimBg="0"/>
      <p:bldP spid="952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61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42672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二、函数展开成幂级数</a:t>
            </a:r>
          </a:p>
        </p:txBody>
      </p:sp>
      <p:sp>
        <p:nvSpPr>
          <p:cNvPr id="91215" name="Rectangle 79"/>
          <p:cNvSpPr>
            <a:spLocks noChangeArrowheads="1"/>
          </p:cNvSpPr>
          <p:nvPr/>
        </p:nvSpPr>
        <p:spPr bwMode="auto">
          <a:xfrm>
            <a:off x="304800" y="914400"/>
            <a:ext cx="7507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函数</a:t>
            </a:r>
            <a:r>
              <a:rPr lang="zh-CN" altLang="en-US" i="1"/>
              <a:t>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展开成 </a:t>
            </a:r>
            <a:r>
              <a:rPr lang="en-US" altLang="zh-CN" i="1"/>
              <a:t>x </a:t>
            </a:r>
            <a:r>
              <a:rPr lang="zh-CN" altLang="en-US"/>
              <a:t>的幂级数的</a:t>
            </a:r>
            <a:r>
              <a:rPr lang="zh-CN" altLang="en-US">
                <a:solidFill>
                  <a:srgbClr val="00FFFF"/>
                </a:solidFill>
              </a:rPr>
              <a:t>基本步骤</a:t>
            </a:r>
            <a:r>
              <a:rPr lang="zh-CN" altLang="en-US"/>
              <a:t>：</a:t>
            </a:r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304800" y="1600200"/>
            <a:ext cx="8626475" cy="519113"/>
            <a:chOff x="192" y="1008"/>
            <a:chExt cx="5434" cy="327"/>
          </a:xfrm>
        </p:grpSpPr>
        <p:sp>
          <p:nvSpPr>
            <p:cNvPr id="5138" name="Text Box 80"/>
            <p:cNvSpPr txBox="1">
              <a:spLocks noChangeArrowheads="1"/>
            </p:cNvSpPr>
            <p:nvPr/>
          </p:nvSpPr>
          <p:spPr bwMode="auto">
            <a:xfrm>
              <a:off x="192" y="1008"/>
              <a:ext cx="54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1.  </a:t>
              </a:r>
              <a:r>
                <a:rPr lang="zh-CN" altLang="en-US"/>
                <a:t>求出 </a:t>
              </a:r>
              <a:r>
                <a:rPr lang="en-US" altLang="zh-CN" i="1"/>
                <a:t>f 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) </a:t>
              </a:r>
              <a:r>
                <a:rPr lang="zh-CN" altLang="en-US"/>
                <a:t>的各阶导数 </a:t>
              </a:r>
            </a:p>
          </p:txBody>
        </p:sp>
        <p:graphicFrame>
          <p:nvGraphicFramePr>
            <p:cNvPr id="5127" name="Object 81"/>
            <p:cNvGraphicFramePr>
              <a:graphicFrameLocks noChangeAspect="1"/>
            </p:cNvGraphicFramePr>
            <p:nvPr/>
          </p:nvGraphicFramePr>
          <p:xfrm>
            <a:off x="2592" y="1008"/>
            <a:ext cx="278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2" name="Equation" r:id="rId3" imgW="64166760" imgH="7302600" progId="Equation.3">
                    <p:embed/>
                  </p:oleObj>
                </mc:Choice>
                <mc:Fallback>
                  <p:oleObj name="Equation" r:id="rId3" imgW="64166760" imgH="73026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008"/>
                          <a:ext cx="2784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9"/>
          <p:cNvGrpSpPr>
            <a:grpSpLocks/>
          </p:cNvGrpSpPr>
          <p:nvPr/>
        </p:nvGrpSpPr>
        <p:grpSpPr bwMode="auto">
          <a:xfrm>
            <a:off x="304800" y="2286000"/>
            <a:ext cx="8001000" cy="519113"/>
            <a:chOff x="192" y="1440"/>
            <a:chExt cx="5040" cy="327"/>
          </a:xfrm>
        </p:grpSpPr>
        <p:sp>
          <p:nvSpPr>
            <p:cNvPr id="5137" name="Text Box 83"/>
            <p:cNvSpPr txBox="1">
              <a:spLocks noChangeArrowheads="1"/>
            </p:cNvSpPr>
            <p:nvPr/>
          </p:nvSpPr>
          <p:spPr bwMode="auto">
            <a:xfrm>
              <a:off x="192" y="1440"/>
              <a:ext cx="50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2.  </a:t>
              </a:r>
              <a:r>
                <a:rPr lang="zh-CN" altLang="en-US"/>
                <a:t>求出                                                             的值</a:t>
              </a:r>
            </a:p>
          </p:txBody>
        </p:sp>
        <p:graphicFrame>
          <p:nvGraphicFramePr>
            <p:cNvPr id="5126" name="Object 84"/>
            <p:cNvGraphicFramePr>
              <a:graphicFrameLocks noChangeAspect="1"/>
            </p:cNvGraphicFramePr>
            <p:nvPr/>
          </p:nvGraphicFramePr>
          <p:xfrm>
            <a:off x="960" y="1440"/>
            <a:ext cx="3408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3" name="Equation" r:id="rId5" imgW="76759200" imgH="7302600" progId="Equation.3">
                    <p:embed/>
                  </p:oleObj>
                </mc:Choice>
                <mc:Fallback>
                  <p:oleObj name="Equation" r:id="rId5" imgW="76759200" imgH="73026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440"/>
                          <a:ext cx="3408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1221" name="Text Box 85"/>
          <p:cNvSpPr txBox="1">
            <a:spLocks noChangeArrowheads="1"/>
          </p:cNvSpPr>
          <p:nvPr/>
        </p:nvSpPr>
        <p:spPr bwMode="auto">
          <a:xfrm>
            <a:off x="304800" y="2895600"/>
            <a:ext cx="420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3.  </a:t>
            </a:r>
            <a:r>
              <a:rPr lang="zh-CN" altLang="en-US"/>
              <a:t>形式地写出一个幂级数</a:t>
            </a:r>
          </a:p>
        </p:txBody>
      </p:sp>
      <p:graphicFrame>
        <p:nvGraphicFramePr>
          <p:cNvPr id="91222" name="Object 86"/>
          <p:cNvGraphicFramePr>
            <a:graphicFrameLocks noChangeAspect="1"/>
          </p:cNvGraphicFramePr>
          <p:nvPr/>
        </p:nvGraphicFramePr>
        <p:xfrm>
          <a:off x="1905000" y="3352800"/>
          <a:ext cx="53340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7" imgW="74322000" imgH="13398480" progId="Equation.3">
                  <p:embed/>
                </p:oleObj>
              </mc:Choice>
              <mc:Fallback>
                <p:oleObj name="Equation" r:id="rId7" imgW="74322000" imgH="133984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352800"/>
                        <a:ext cx="53340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223" name="Text Box 87"/>
          <p:cNvSpPr txBox="1">
            <a:spLocks noChangeArrowheads="1"/>
          </p:cNvSpPr>
          <p:nvPr/>
        </p:nvSpPr>
        <p:spPr bwMode="auto">
          <a:xfrm>
            <a:off x="609600" y="4267200"/>
            <a:ext cx="4616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并求出此级数的收敛半径 </a:t>
            </a:r>
            <a:r>
              <a:rPr lang="en-US" altLang="zh-CN" i="1"/>
              <a:t>R</a:t>
            </a:r>
            <a:r>
              <a:rPr lang="en-US" altLang="zh-CN"/>
              <a:t> .</a:t>
            </a:r>
          </a:p>
        </p:txBody>
      </p:sp>
      <p:sp>
        <p:nvSpPr>
          <p:cNvPr id="91224" name="Text Box 88"/>
          <p:cNvSpPr txBox="1">
            <a:spLocks noChangeArrowheads="1"/>
          </p:cNvSpPr>
          <p:nvPr/>
        </p:nvSpPr>
        <p:spPr bwMode="auto">
          <a:xfrm>
            <a:off x="304800" y="4953000"/>
            <a:ext cx="4391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4.  </a:t>
            </a:r>
            <a:r>
              <a:rPr lang="zh-CN" altLang="en-US"/>
              <a:t>考察此级数在</a:t>
            </a:r>
            <a:r>
              <a:rPr lang="en-US" altLang="zh-CN"/>
              <a:t>( </a:t>
            </a:r>
            <a:r>
              <a:rPr lang="en-US" altLang="zh-CN">
                <a:sym typeface="Symbol" pitchFamily="18" charset="2"/>
              </a:rPr>
              <a:t>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R </a:t>
            </a:r>
            <a:r>
              <a:rPr lang="en-US" altLang="zh-CN">
                <a:sym typeface="Symbol" pitchFamily="18" charset="2"/>
              </a:rPr>
              <a:t>)</a:t>
            </a:r>
            <a:r>
              <a:rPr lang="zh-CN" altLang="en-US"/>
              <a:t>内</a:t>
            </a:r>
          </a:p>
        </p:txBody>
      </p:sp>
      <p:graphicFrame>
        <p:nvGraphicFramePr>
          <p:cNvPr id="91225" name="Object 89"/>
          <p:cNvGraphicFramePr>
            <a:graphicFrameLocks noChangeAspect="1"/>
          </p:cNvGraphicFramePr>
          <p:nvPr/>
        </p:nvGraphicFramePr>
        <p:xfrm>
          <a:off x="4648200" y="4953000"/>
          <a:ext cx="24384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tion" r:id="rId9" imgW="32077080" imgH="8521560" progId="Equation.3">
                  <p:embed/>
                </p:oleObj>
              </mc:Choice>
              <mc:Fallback>
                <p:oleObj name="Equation" r:id="rId9" imgW="32077080" imgH="852156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953000"/>
                        <a:ext cx="2438400" cy="64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230" name="Text Box 94"/>
          <p:cNvSpPr txBox="1">
            <a:spLocks noChangeArrowheads="1"/>
          </p:cNvSpPr>
          <p:nvPr/>
        </p:nvSpPr>
        <p:spPr bwMode="auto">
          <a:xfrm>
            <a:off x="762000" y="5791200"/>
            <a:ext cx="1252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FFFF"/>
                </a:solidFill>
              </a:rPr>
              <a:t>f </a:t>
            </a:r>
            <a:r>
              <a:rPr lang="en-US" altLang="zh-CN">
                <a:solidFill>
                  <a:srgbClr val="00FFFF"/>
                </a:solidFill>
              </a:rPr>
              <a:t>(</a:t>
            </a:r>
            <a:r>
              <a:rPr lang="en-US" altLang="zh-CN" i="1">
                <a:solidFill>
                  <a:srgbClr val="00FFFF"/>
                </a:solidFill>
              </a:rPr>
              <a:t>x</a:t>
            </a:r>
            <a:r>
              <a:rPr lang="en-US" altLang="zh-CN">
                <a:solidFill>
                  <a:srgbClr val="00FFFF"/>
                </a:solidFill>
              </a:rPr>
              <a:t>) =</a:t>
            </a:r>
          </a:p>
        </p:txBody>
      </p:sp>
      <p:sp>
        <p:nvSpPr>
          <p:cNvPr id="91231" name="Text Box 95"/>
          <p:cNvSpPr txBox="1">
            <a:spLocks noChangeArrowheads="1"/>
          </p:cNvSpPr>
          <p:nvPr/>
        </p:nvSpPr>
        <p:spPr bwMode="auto">
          <a:xfrm>
            <a:off x="7162800" y="49530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若是，</a:t>
            </a:r>
          </a:p>
        </p:txBody>
      </p:sp>
      <p:graphicFrame>
        <p:nvGraphicFramePr>
          <p:cNvPr id="91232" name="Object 96"/>
          <p:cNvGraphicFramePr>
            <a:graphicFrameLocks noChangeAspect="1"/>
          </p:cNvGraphicFramePr>
          <p:nvPr/>
        </p:nvGraphicFramePr>
        <p:xfrm>
          <a:off x="1828800" y="5562600"/>
          <a:ext cx="54800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11" imgW="76352760" imgH="13398480" progId="Equation.3">
                  <p:embed/>
                </p:oleObj>
              </mc:Choice>
              <mc:Fallback>
                <p:oleObj name="Equation" r:id="rId11" imgW="76352760" imgH="133984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562600"/>
                        <a:ext cx="54800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233" name="Object 97"/>
          <p:cNvGraphicFramePr>
            <a:graphicFrameLocks noChangeAspect="1"/>
          </p:cNvGraphicFramePr>
          <p:nvPr/>
        </p:nvGraphicFramePr>
        <p:xfrm>
          <a:off x="7467600" y="5867400"/>
          <a:ext cx="13589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13" imgW="18672480" imgH="6489720" progId="Equation.3">
                  <p:embed/>
                </p:oleObj>
              </mc:Choice>
              <mc:Fallback>
                <p:oleObj name="Equation" r:id="rId13" imgW="18672480" imgH="648972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5867400"/>
                        <a:ext cx="135890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15" grpId="0" autoUpdateAnimBg="0"/>
      <p:bldP spid="91221" grpId="0" autoUpdateAnimBg="0"/>
      <p:bldP spid="91223" grpId="0" autoUpdateAnimBg="0"/>
      <p:bldP spid="91224" grpId="0" autoUpdateAnimBg="0"/>
      <p:bldP spid="91230" grpId="0" autoUpdateAnimBg="0"/>
      <p:bldP spid="9123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9906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1 .</a:t>
            </a:r>
          </a:p>
        </p:txBody>
      </p:sp>
      <p:sp>
        <p:nvSpPr>
          <p:cNvPr id="106518" name="Text Box 22"/>
          <p:cNvSpPr txBox="1">
            <a:spLocks noChangeArrowheads="1"/>
          </p:cNvSpPr>
          <p:nvPr/>
        </p:nvSpPr>
        <p:spPr bwMode="auto">
          <a:xfrm>
            <a:off x="457200" y="9144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解</a:t>
            </a:r>
            <a:r>
              <a:rPr lang="en-US" altLang="zh-CN">
                <a:latin typeface="楷体_GB2312" pitchFamily="49" charset="-122"/>
              </a:rPr>
              <a:t>:</a:t>
            </a:r>
            <a:endParaRPr lang="en-US" altLang="zh-CN" b="0">
              <a:latin typeface="楷体_GB2312" pitchFamily="49" charset="-122"/>
            </a:endParaRPr>
          </a:p>
        </p:txBody>
      </p:sp>
      <p:graphicFrame>
        <p:nvGraphicFramePr>
          <p:cNvPr id="106520" name="Object 24"/>
          <p:cNvGraphicFramePr>
            <a:graphicFrameLocks noChangeAspect="1"/>
          </p:cNvGraphicFramePr>
          <p:nvPr/>
        </p:nvGraphicFramePr>
        <p:xfrm>
          <a:off x="1219200" y="990600"/>
          <a:ext cx="20574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Equation" r:id="rId3" imgW="1905000" imgH="469900" progId="Equation.3">
                  <p:embed/>
                </p:oleObj>
              </mc:Choice>
              <mc:Fallback>
                <p:oleObj name="Equation" r:id="rId3" imgW="1905000" imgH="4699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990600"/>
                        <a:ext cx="2057400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21" name="Object 25"/>
          <p:cNvGraphicFramePr>
            <a:graphicFrameLocks noChangeAspect="1"/>
          </p:cNvGraphicFramePr>
          <p:nvPr/>
        </p:nvGraphicFramePr>
        <p:xfrm>
          <a:off x="3505200" y="990600"/>
          <a:ext cx="42672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Equation" r:id="rId5" imgW="1803400" imgH="228600" progId="Equation.3">
                  <p:embed/>
                </p:oleObj>
              </mc:Choice>
              <mc:Fallback>
                <p:oleObj name="Equation" r:id="rId5" imgW="1803400" imgH="228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990600"/>
                        <a:ext cx="4267200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22" name="Object 26"/>
          <p:cNvGraphicFramePr>
            <a:graphicFrameLocks noChangeAspect="1"/>
          </p:cNvGraphicFramePr>
          <p:nvPr/>
        </p:nvGraphicFramePr>
        <p:xfrm>
          <a:off x="914400" y="1524000"/>
          <a:ext cx="627856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Equation" r:id="rId7" imgW="2641600" imgH="406400" progId="Equation.3">
                  <p:embed/>
                </p:oleObj>
              </mc:Choice>
              <mc:Fallback>
                <p:oleObj name="Equation" r:id="rId7" imgW="2641600" imgH="4064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24000"/>
                        <a:ext cx="6278563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23" name="Object 27"/>
          <p:cNvGraphicFramePr>
            <a:graphicFrameLocks noChangeAspect="1"/>
          </p:cNvGraphicFramePr>
          <p:nvPr/>
        </p:nvGraphicFramePr>
        <p:xfrm>
          <a:off x="838200" y="2438400"/>
          <a:ext cx="708660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Equation" r:id="rId9" imgW="2971800" imgH="482600" progId="Equation.3">
                  <p:embed/>
                </p:oleObj>
              </mc:Choice>
              <mc:Fallback>
                <p:oleObj name="Equation" r:id="rId9" imgW="2971800" imgH="4826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438400"/>
                        <a:ext cx="7086600" cy="1150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25" name="Object 29"/>
          <p:cNvGraphicFramePr>
            <a:graphicFrameLocks noChangeAspect="1"/>
          </p:cNvGraphicFramePr>
          <p:nvPr/>
        </p:nvGraphicFramePr>
        <p:xfrm>
          <a:off x="468313" y="4005263"/>
          <a:ext cx="3529012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公式" r:id="rId11" imgW="1422400" imgH="444500" progId="Equation.3">
                  <p:embed/>
                </p:oleObj>
              </mc:Choice>
              <mc:Fallback>
                <p:oleObj name="公式" r:id="rId11" imgW="1422400" imgH="4445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005263"/>
                        <a:ext cx="3529012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26" name="Object 30"/>
          <p:cNvGraphicFramePr>
            <a:graphicFrameLocks noChangeAspect="1"/>
          </p:cNvGraphicFramePr>
          <p:nvPr/>
        </p:nvGraphicFramePr>
        <p:xfrm>
          <a:off x="3924300" y="4076700"/>
          <a:ext cx="2116138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公式" r:id="rId13" imgW="28827360" imgH="14211360" progId="Equation.3">
                  <p:embed/>
                </p:oleObj>
              </mc:Choice>
              <mc:Fallback>
                <p:oleObj name="公式" r:id="rId13" imgW="28827360" imgH="1421136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076700"/>
                        <a:ext cx="2116138" cy="104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8027988" y="4365625"/>
            <a:ext cx="742950" cy="519113"/>
            <a:chOff x="5184" y="3072"/>
            <a:chExt cx="468" cy="327"/>
          </a:xfrm>
        </p:grpSpPr>
        <p:sp>
          <p:nvSpPr>
            <p:cNvPr id="6159" name="Line 31"/>
            <p:cNvSpPr>
              <a:spLocks noChangeShapeType="1"/>
            </p:cNvSpPr>
            <p:nvPr/>
          </p:nvSpPr>
          <p:spPr bwMode="auto">
            <a:xfrm>
              <a:off x="5184" y="3216"/>
              <a:ext cx="240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Text Box 32"/>
            <p:cNvSpPr txBox="1">
              <a:spLocks noChangeArrowheads="1"/>
            </p:cNvSpPr>
            <p:nvPr/>
          </p:nvSpPr>
          <p:spPr bwMode="auto">
            <a:xfrm>
              <a:off x="5424" y="307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00FFFF"/>
                  </a:solidFill>
                </a:rPr>
                <a:t>0</a:t>
              </a:r>
            </a:p>
          </p:txBody>
        </p:sp>
      </p:grpSp>
      <p:graphicFrame>
        <p:nvGraphicFramePr>
          <p:cNvPr id="106531" name="Object 35"/>
          <p:cNvGraphicFramePr>
            <a:graphicFrameLocks noChangeAspect="1"/>
          </p:cNvGraphicFramePr>
          <p:nvPr/>
        </p:nvGraphicFramePr>
        <p:xfrm>
          <a:off x="6084888" y="4005263"/>
          <a:ext cx="1873250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公式" r:id="rId15" imgW="774364" imgH="444307" progId="Equation.3">
                  <p:embed/>
                </p:oleObj>
              </mc:Choice>
              <mc:Fallback>
                <p:oleObj name="公式" r:id="rId15" imgW="774364" imgH="444307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4005263"/>
                        <a:ext cx="1873250" cy="1074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1285875" y="214313"/>
          <a:ext cx="438626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公式" r:id="rId17" imgW="1854200" imgH="228600" progId="Equation.3">
                  <p:embed/>
                </p:oleObj>
              </mc:Choice>
              <mc:Fallback>
                <p:oleObj name="公式" r:id="rId17" imgW="1854200" imgH="2286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214313"/>
                        <a:ext cx="4386263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9"/>
          <p:cNvGraphicFramePr>
            <a:graphicFrameLocks noChangeAspect="1"/>
          </p:cNvGraphicFramePr>
          <p:nvPr/>
        </p:nvGraphicFramePr>
        <p:xfrm>
          <a:off x="928688" y="5357813"/>
          <a:ext cx="751205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公式" r:id="rId19" imgW="3175000" imgH="406400" progId="Equation.3">
                  <p:embed/>
                </p:oleObj>
              </mc:Choice>
              <mc:Fallback>
                <p:oleObj name="公式" r:id="rId19" imgW="3175000" imgH="4064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5357813"/>
                        <a:ext cx="7512050" cy="957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0"/>
          <p:cNvGraphicFramePr>
            <a:graphicFrameLocks noChangeAspect="1"/>
          </p:cNvGraphicFramePr>
          <p:nvPr/>
        </p:nvGraphicFramePr>
        <p:xfrm>
          <a:off x="357188" y="3429000"/>
          <a:ext cx="29749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公式" r:id="rId21" imgW="1257300" imgH="228600" progId="Equation.3">
                  <p:embed/>
                </p:oleObj>
              </mc:Choice>
              <mc:Fallback>
                <p:oleObj name="公式" r:id="rId21" imgW="1257300" imgH="2286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3429000"/>
                        <a:ext cx="2974975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6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1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323850" y="620713"/>
            <a:ext cx="1798638" cy="627062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说明：</a:t>
            </a:r>
          </a:p>
        </p:txBody>
      </p:sp>
      <p:graphicFrame>
        <p:nvGraphicFramePr>
          <p:cNvPr id="143364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051050" y="1601788"/>
          <a:ext cx="17272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公式" r:id="rId3" imgW="761669" imgH="444307" progId="Equation.3">
                  <p:embed/>
                </p:oleObj>
              </mc:Choice>
              <mc:Fallback>
                <p:oleObj name="公式" r:id="rId3" imgW="761669" imgH="444307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601788"/>
                        <a:ext cx="1727200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7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763713" y="406400"/>
          <a:ext cx="3313112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公式" r:id="rId5" imgW="1384300" imgH="444500" progId="Equation.3">
                  <p:embed/>
                </p:oleObj>
              </mc:Choice>
              <mc:Fallback>
                <p:oleObj name="公式" r:id="rId5" imgW="1384300" imgH="444500" progId="Equation.3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06400"/>
                        <a:ext cx="3313112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9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9750" y="3068638"/>
          <a:ext cx="2160588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公式" r:id="rId7" imgW="837836" imgH="482391" progId="Equation.3">
                  <p:embed/>
                </p:oleObj>
              </mc:Choice>
              <mc:Fallback>
                <p:oleObj name="公式" r:id="rId7" imgW="837836" imgH="482391" progId="Equation.3">
                  <p:embed/>
                  <p:pic>
                    <p:nvPicPr>
                      <p:cNvPr id="0" name="Picture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068638"/>
                        <a:ext cx="2160588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6" name="Text Box 6"/>
          <p:cNvSpPr txBox="1">
            <a:spLocks noChangeArrowheads="1"/>
          </p:cNvSpPr>
          <p:nvPr/>
        </p:nvSpPr>
        <p:spPr bwMode="auto">
          <a:xfrm>
            <a:off x="468313" y="1844675"/>
            <a:ext cx="170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考察级数 </a:t>
            </a:r>
          </a:p>
        </p:txBody>
      </p:sp>
      <p:graphicFrame>
        <p:nvGraphicFramePr>
          <p:cNvPr id="143371" name="Object 11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2700338" y="3141663"/>
          <a:ext cx="302418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公式" r:id="rId9" imgW="1167893" imgH="431613" progId="Equation.3">
                  <p:embed/>
                </p:oleObj>
              </mc:Choice>
              <mc:Fallback>
                <p:oleObj name="公式" r:id="rId9" imgW="1167893" imgH="431613" progId="Equation.3">
                  <p:embed/>
                  <p:pic>
                    <p:nvPicPr>
                      <p:cNvPr id="0" name="Picture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141663"/>
                        <a:ext cx="3024187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3" name="Object 13"/>
          <p:cNvGraphicFramePr>
            <a:graphicFrameLocks noChangeAspect="1"/>
          </p:cNvGraphicFramePr>
          <p:nvPr/>
        </p:nvGraphicFramePr>
        <p:xfrm>
          <a:off x="6011863" y="3470275"/>
          <a:ext cx="187325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公式" r:id="rId11" imgW="710891" imgH="203112" progId="Equation.3">
                  <p:embed/>
                </p:oleObj>
              </mc:Choice>
              <mc:Fallback>
                <p:oleObj name="公式" r:id="rId11" imgW="710891" imgH="203112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470275"/>
                        <a:ext cx="1873250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74" name="Text Box 14"/>
          <p:cNvSpPr txBox="1">
            <a:spLocks noChangeArrowheads="1"/>
          </p:cNvSpPr>
          <p:nvPr/>
        </p:nvSpPr>
        <p:spPr bwMode="auto">
          <a:xfrm>
            <a:off x="539750" y="4603750"/>
            <a:ext cx="5273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即原级数在整个实数域上收敛</a:t>
            </a:r>
            <a:r>
              <a:rPr lang="en-US" altLang="zh-CN"/>
              <a:t>.</a:t>
            </a:r>
            <a:r>
              <a:rPr lang="zh-CN" altLang="en-US"/>
              <a:t>　</a:t>
            </a:r>
          </a:p>
        </p:txBody>
      </p:sp>
      <p:sp>
        <p:nvSpPr>
          <p:cNvPr id="143375" name="Text Box 15"/>
          <p:cNvSpPr txBox="1">
            <a:spLocks noChangeArrowheads="1"/>
          </p:cNvSpPr>
          <p:nvPr/>
        </p:nvSpPr>
        <p:spPr bwMode="auto">
          <a:xfrm>
            <a:off x="539750" y="5229225"/>
            <a:ext cx="784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由级数收敛的必要条件知，其一般项趋于零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2" grpId="0"/>
      <p:bldP spid="143366" grpId="0"/>
      <p:bldP spid="143374" grpId="0"/>
      <p:bldP spid="1433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0"/>
          <p:cNvGraphicFramePr>
            <a:graphicFrameLocks noChangeAspect="1"/>
          </p:cNvGraphicFramePr>
          <p:nvPr/>
        </p:nvGraphicFramePr>
        <p:xfrm>
          <a:off x="409575" y="1303338"/>
          <a:ext cx="322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Equation" r:id="rId3" imgW="3225800" imgH="444500" progId="Equation.3">
                  <p:embed/>
                </p:oleObj>
              </mc:Choice>
              <mc:Fallback>
                <p:oleObj name="Equation" r:id="rId3" imgW="3225800" imgH="4445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1303338"/>
                        <a:ext cx="3225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05" name="Object 1"/>
          <p:cNvGraphicFramePr>
            <a:graphicFrameLocks noChangeAspect="1"/>
          </p:cNvGraphicFramePr>
          <p:nvPr/>
        </p:nvGraphicFramePr>
        <p:xfrm>
          <a:off x="3838575" y="1273175"/>
          <a:ext cx="4953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Equation" r:id="rId5" imgW="4953000" imgH="469900" progId="Equation.3">
                  <p:embed/>
                </p:oleObj>
              </mc:Choice>
              <mc:Fallback>
                <p:oleObj name="Equation" r:id="rId5" imgW="4953000" imgH="4699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575" y="1273175"/>
                        <a:ext cx="4953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06" name="Object 2"/>
          <p:cNvGraphicFramePr>
            <a:graphicFrameLocks noChangeAspect="1"/>
          </p:cNvGraphicFramePr>
          <p:nvPr/>
        </p:nvGraphicFramePr>
        <p:xfrm>
          <a:off x="485775" y="1882775"/>
          <a:ext cx="673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Equation" r:id="rId7" imgW="6731000" imgH="469900" progId="Equation.3">
                  <p:embed/>
                </p:oleObj>
              </mc:Choice>
              <mc:Fallback>
                <p:oleObj name="Equation" r:id="rId7" imgW="6731000" imgH="4699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1882775"/>
                        <a:ext cx="673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7315200" y="18288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如图，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38375" y="2568575"/>
            <a:ext cx="4191000" cy="3733800"/>
            <a:chOff x="1392" y="1440"/>
            <a:chExt cx="2640" cy="2352"/>
          </a:xfrm>
        </p:grpSpPr>
        <p:sp>
          <p:nvSpPr>
            <p:cNvPr id="8216" name="Line 7"/>
            <p:cNvSpPr>
              <a:spLocks noChangeShapeType="1"/>
            </p:cNvSpPr>
            <p:nvPr/>
          </p:nvSpPr>
          <p:spPr bwMode="auto">
            <a:xfrm>
              <a:off x="1392" y="3600"/>
              <a:ext cx="2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7" name="Line 8"/>
            <p:cNvSpPr>
              <a:spLocks noChangeShapeType="1"/>
            </p:cNvSpPr>
            <p:nvPr/>
          </p:nvSpPr>
          <p:spPr bwMode="auto">
            <a:xfrm flipV="1">
              <a:off x="2064" y="1440"/>
              <a:ext cx="0" cy="23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203" name="Object 9"/>
            <p:cNvGraphicFramePr>
              <a:graphicFrameLocks noChangeAspect="1"/>
            </p:cNvGraphicFramePr>
            <p:nvPr/>
          </p:nvGraphicFramePr>
          <p:xfrm>
            <a:off x="3936" y="3648"/>
            <a:ext cx="96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7" name="Equation" r:id="rId9" imgW="253890" imgH="241195" progId="Equation.3">
                    <p:embed/>
                  </p:oleObj>
                </mc:Choice>
                <mc:Fallback>
                  <p:oleObj name="Equation" r:id="rId9" imgW="253890" imgH="241195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3648"/>
                          <a:ext cx="96" cy="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4" name="Object 10"/>
            <p:cNvGraphicFramePr>
              <a:graphicFrameLocks noChangeAspect="1"/>
            </p:cNvGraphicFramePr>
            <p:nvPr/>
          </p:nvGraphicFramePr>
          <p:xfrm>
            <a:off x="1920" y="1488"/>
            <a:ext cx="96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8" name="Equation" r:id="rId11" imgW="253780" imgH="317225" progId="Equation.3">
                    <p:embed/>
                  </p:oleObj>
                </mc:Choice>
                <mc:Fallback>
                  <p:oleObj name="Equation" r:id="rId11" imgW="253780" imgH="317225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488"/>
                          <a:ext cx="96" cy="1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5" name="Object 11"/>
            <p:cNvGraphicFramePr>
              <a:graphicFrameLocks noChangeAspect="1"/>
            </p:cNvGraphicFramePr>
            <p:nvPr/>
          </p:nvGraphicFramePr>
          <p:xfrm>
            <a:off x="1951" y="3662"/>
            <a:ext cx="82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9" name="Equation" r:id="rId13" imgW="215713" imgH="241091" progId="Equation.3">
                    <p:embed/>
                  </p:oleObj>
                </mc:Choice>
                <mc:Fallback>
                  <p:oleObj name="Equation" r:id="rId13" imgW="215713" imgH="241091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1" y="3662"/>
                          <a:ext cx="82" cy="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619375" y="2979738"/>
            <a:ext cx="1828800" cy="2560637"/>
            <a:chOff x="1632" y="1699"/>
            <a:chExt cx="1152" cy="1613"/>
          </a:xfrm>
        </p:grpSpPr>
        <p:sp>
          <p:nvSpPr>
            <p:cNvPr id="8215" name="Arc 13"/>
            <p:cNvSpPr>
              <a:spLocks/>
            </p:cNvSpPr>
            <p:nvPr/>
          </p:nvSpPr>
          <p:spPr bwMode="auto">
            <a:xfrm flipV="1">
              <a:off x="1632" y="1728"/>
              <a:ext cx="1152" cy="1584"/>
            </a:xfrm>
            <a:custGeom>
              <a:avLst/>
              <a:gdLst>
                <a:gd name="T0" fmla="*/ 0 w 21600"/>
                <a:gd name="T1" fmla="*/ 0 h 21600"/>
                <a:gd name="T2" fmla="*/ 61 w 21600"/>
                <a:gd name="T3" fmla="*/ 116 h 21600"/>
                <a:gd name="T4" fmla="*/ 0 w 21600"/>
                <a:gd name="T5" fmla="*/ 11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01" name="Object 7"/>
            <p:cNvGraphicFramePr>
              <a:graphicFrameLocks noChangeAspect="1"/>
            </p:cNvGraphicFramePr>
            <p:nvPr/>
          </p:nvGraphicFramePr>
          <p:xfrm>
            <a:off x="1968" y="3053"/>
            <a:ext cx="67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0" name="Equation" r:id="rId15" imgW="177569" imgH="304404" progId="Equation.3">
                    <p:embed/>
                  </p:oleObj>
                </mc:Choice>
                <mc:Fallback>
                  <p:oleObj name="Equation" r:id="rId15" imgW="177569" imgH="304404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053"/>
                          <a:ext cx="67" cy="1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2" name="Object 8"/>
            <p:cNvGraphicFramePr>
              <a:graphicFrameLocks noChangeAspect="1"/>
            </p:cNvGraphicFramePr>
            <p:nvPr/>
          </p:nvGraphicFramePr>
          <p:xfrm>
            <a:off x="2367" y="1699"/>
            <a:ext cx="355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1" name="Equation" r:id="rId17" imgW="939800" imgH="469900" progId="Equation.3">
                    <p:embed/>
                  </p:oleObj>
                </mc:Choice>
                <mc:Fallback>
                  <p:oleObj name="Equation" r:id="rId17" imgW="939800" imgH="46990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7" y="1699"/>
                          <a:ext cx="355" cy="1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730500" y="2568575"/>
            <a:ext cx="3713163" cy="3040063"/>
            <a:chOff x="1702" y="1440"/>
            <a:chExt cx="2339" cy="1915"/>
          </a:xfrm>
        </p:grpSpPr>
        <p:sp>
          <p:nvSpPr>
            <p:cNvPr id="8214" name="Arc 17"/>
            <p:cNvSpPr>
              <a:spLocks/>
            </p:cNvSpPr>
            <p:nvPr/>
          </p:nvSpPr>
          <p:spPr bwMode="auto">
            <a:xfrm rot="504497" flipV="1">
              <a:off x="1702" y="1638"/>
              <a:ext cx="1094" cy="1717"/>
            </a:xfrm>
            <a:custGeom>
              <a:avLst/>
              <a:gdLst>
                <a:gd name="T0" fmla="*/ 0 w 21600"/>
                <a:gd name="T1" fmla="*/ 0 h 23408"/>
                <a:gd name="T2" fmla="*/ 55 w 21600"/>
                <a:gd name="T3" fmla="*/ 126 h 23408"/>
                <a:gd name="T4" fmla="*/ 0 w 21600"/>
                <a:gd name="T5" fmla="*/ 116 h 2340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408"/>
                <a:gd name="T11" fmla="*/ 21600 w 21600"/>
                <a:gd name="T12" fmla="*/ 23408 h 234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40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203"/>
                    <a:pt x="21574" y="22806"/>
                    <a:pt x="21524" y="23408"/>
                  </a:cubicBezTo>
                </a:path>
                <a:path w="21600" h="2340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203"/>
                    <a:pt x="21574" y="22806"/>
                    <a:pt x="21524" y="2340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00" name="Object 6"/>
            <p:cNvGraphicFramePr>
              <a:graphicFrameLocks noChangeAspect="1"/>
            </p:cNvGraphicFramePr>
            <p:nvPr/>
          </p:nvGraphicFramePr>
          <p:xfrm>
            <a:off x="2976" y="1440"/>
            <a:ext cx="1065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2" name="Equation" r:id="rId19" imgW="2819400" imgH="889000" progId="Equation.3">
                    <p:embed/>
                  </p:oleObj>
                </mc:Choice>
                <mc:Fallback>
                  <p:oleObj name="Equation" r:id="rId19" imgW="2819400" imgH="88900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440"/>
                          <a:ext cx="1065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057400" y="2362200"/>
            <a:ext cx="4402138" cy="3373438"/>
            <a:chOff x="1278" y="1310"/>
            <a:chExt cx="2773" cy="2125"/>
          </a:xfrm>
        </p:grpSpPr>
        <p:sp>
          <p:nvSpPr>
            <p:cNvPr id="8213" name="Arc 20"/>
            <p:cNvSpPr>
              <a:spLocks/>
            </p:cNvSpPr>
            <p:nvPr/>
          </p:nvSpPr>
          <p:spPr bwMode="auto">
            <a:xfrm rot="1488394" flipV="1">
              <a:off x="1278" y="1310"/>
              <a:ext cx="1534" cy="2125"/>
            </a:xfrm>
            <a:custGeom>
              <a:avLst/>
              <a:gdLst>
                <a:gd name="T0" fmla="*/ 61 w 21600"/>
                <a:gd name="T1" fmla="*/ 0 h 22225"/>
                <a:gd name="T2" fmla="*/ 107 w 21600"/>
                <a:gd name="T3" fmla="*/ 203 h 22225"/>
                <a:gd name="T4" fmla="*/ 0 w 21600"/>
                <a:gd name="T5" fmla="*/ 164 h 2222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225"/>
                <a:gd name="T11" fmla="*/ 21600 w 21600"/>
                <a:gd name="T12" fmla="*/ 22225 h 22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225" fill="none" extrusionOk="0">
                  <a:moveTo>
                    <a:pt x="11999" y="0"/>
                  </a:moveTo>
                  <a:cubicBezTo>
                    <a:pt x="17998" y="4007"/>
                    <a:pt x="21600" y="10745"/>
                    <a:pt x="21600" y="17960"/>
                  </a:cubicBezTo>
                  <a:cubicBezTo>
                    <a:pt x="21600" y="19392"/>
                    <a:pt x="21457" y="20820"/>
                    <a:pt x="21174" y="22224"/>
                  </a:cubicBezTo>
                </a:path>
                <a:path w="21600" h="22225" stroke="0" extrusionOk="0">
                  <a:moveTo>
                    <a:pt x="11999" y="0"/>
                  </a:moveTo>
                  <a:cubicBezTo>
                    <a:pt x="17998" y="4007"/>
                    <a:pt x="21600" y="10745"/>
                    <a:pt x="21600" y="17960"/>
                  </a:cubicBezTo>
                  <a:cubicBezTo>
                    <a:pt x="21600" y="19392"/>
                    <a:pt x="21457" y="20820"/>
                    <a:pt x="21174" y="22224"/>
                  </a:cubicBezTo>
                  <a:lnTo>
                    <a:pt x="0" y="1796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199" name="Object 5"/>
            <p:cNvGraphicFramePr>
              <a:graphicFrameLocks noChangeAspect="1"/>
            </p:cNvGraphicFramePr>
            <p:nvPr/>
          </p:nvGraphicFramePr>
          <p:xfrm>
            <a:off x="3264" y="1776"/>
            <a:ext cx="787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3" name="Equation" r:id="rId21" imgW="2082800" imgH="876300" progId="Equation.3">
                    <p:embed/>
                  </p:oleObj>
                </mc:Choice>
                <mc:Fallback>
                  <p:oleObj name="Equation" r:id="rId21" imgW="2082800" imgH="876300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776"/>
                          <a:ext cx="787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2466975" y="3711575"/>
            <a:ext cx="3848100" cy="2292350"/>
            <a:chOff x="1536" y="2160"/>
            <a:chExt cx="2424" cy="1444"/>
          </a:xfrm>
        </p:grpSpPr>
        <p:sp>
          <p:nvSpPr>
            <p:cNvPr id="8212" name="Line 23"/>
            <p:cNvSpPr>
              <a:spLocks noChangeShapeType="1"/>
            </p:cNvSpPr>
            <p:nvPr/>
          </p:nvSpPr>
          <p:spPr bwMode="auto">
            <a:xfrm flipV="1">
              <a:off x="1536" y="2160"/>
              <a:ext cx="1968" cy="14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198" name="Object 4"/>
            <p:cNvGraphicFramePr>
              <a:graphicFrameLocks noChangeAspect="1"/>
            </p:cNvGraphicFramePr>
            <p:nvPr/>
          </p:nvGraphicFramePr>
          <p:xfrm>
            <a:off x="3456" y="2256"/>
            <a:ext cx="504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4" name="Equation" r:id="rId23" imgW="1333500" imgH="393700" progId="Equation.3">
                    <p:embed/>
                  </p:oleObj>
                </mc:Choice>
                <mc:Fallback>
                  <p:oleObj name="Equation" r:id="rId23" imgW="1333500" imgH="39370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256"/>
                          <a:ext cx="504" cy="1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197" name="Object 13"/>
          <p:cNvGraphicFramePr>
            <a:graphicFrameLocks noChangeAspect="1"/>
          </p:cNvGraphicFramePr>
          <p:nvPr/>
        </p:nvGraphicFramePr>
        <p:xfrm>
          <a:off x="571500" y="142875"/>
          <a:ext cx="8027988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公式" r:id="rId25" imgW="3048000" imgH="406400" progId="Equation.3">
                  <p:embed/>
                </p:oleObj>
              </mc:Choice>
              <mc:Fallback>
                <p:oleObj name="公式" r:id="rId25" imgW="3048000" imgH="4064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42875"/>
                        <a:ext cx="8027988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9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808080"/>
      </a:dk1>
      <a:lt1>
        <a:srgbClr val="FFFFFF"/>
      </a:lt1>
      <a:dk2>
        <a:srgbClr val="000099"/>
      </a:dk2>
      <a:lt2>
        <a:srgbClr val="FFFF00"/>
      </a:lt2>
      <a:accent1>
        <a:srgbClr val="FFFFFF"/>
      </a:accent1>
      <a:accent2>
        <a:srgbClr val="FFFFFF"/>
      </a:accent2>
      <a:accent3>
        <a:srgbClr val="AAAACA"/>
      </a:accent3>
      <a:accent4>
        <a:srgbClr val="DADADA"/>
      </a:accent4>
      <a:accent5>
        <a:srgbClr val="FFFFFF"/>
      </a:accent5>
      <a:accent6>
        <a:srgbClr val="E7E7E7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5892</TotalTime>
  <Words>627</Words>
  <Application>Microsoft Office PowerPoint</Application>
  <PresentationFormat>全屏显示(4:3)</PresentationFormat>
  <Paragraphs>94</Paragraphs>
  <Slides>24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27" baseType="lpstr">
      <vt:lpstr>默认设计模板</vt:lpstr>
      <vt:lpstr>Equation</vt:lpstr>
      <vt:lpstr>公式</vt:lpstr>
      <vt:lpstr>第四节     函数展开成幂级数</vt:lpstr>
      <vt:lpstr>一、泰勒级数</vt:lpstr>
      <vt:lpstr>PowerPoint 演示文稿</vt:lpstr>
      <vt:lpstr>定理</vt:lpstr>
      <vt:lpstr>定理</vt:lpstr>
      <vt:lpstr>二、函数展开成幂级数</vt:lpstr>
      <vt:lpstr>例1 .</vt:lpstr>
      <vt:lpstr>说明：</vt:lpstr>
      <vt:lpstr>PowerPoint 演示文稿</vt:lpstr>
      <vt:lpstr>例2 .</vt:lpstr>
      <vt:lpstr>间接法求函数的幂级数展开式</vt:lpstr>
      <vt:lpstr>例4 .</vt:lpstr>
      <vt:lpstr>例5 .</vt:lpstr>
      <vt:lpstr>故</vt:lpstr>
      <vt:lpstr>例6.</vt:lpstr>
      <vt:lpstr>例7 .</vt:lpstr>
      <vt:lpstr>PowerPoint 演示文稿</vt:lpstr>
      <vt:lpstr>小结</vt:lpstr>
      <vt:lpstr>2. 函数展开成幂级数</vt:lpstr>
      <vt:lpstr>课堂练习</vt:lpstr>
      <vt:lpstr>2.</vt:lpstr>
      <vt:lpstr>即</vt:lpstr>
      <vt:lpstr>3.</vt:lpstr>
      <vt:lpstr>作业</vt:lpstr>
    </vt:vector>
  </TitlesOfParts>
  <Company>iapcm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第十二章 无穷级数</dc:title>
  <dc:subject>第四节  函数展开成幂级数</dc:subject>
  <dc:creator>huady</dc:creator>
  <cp:lastModifiedBy>huady</cp:lastModifiedBy>
  <cp:revision>504</cp:revision>
  <dcterms:created xsi:type="dcterms:W3CDTF">2006-03-20T12:02:53Z</dcterms:created>
  <dcterms:modified xsi:type="dcterms:W3CDTF">2018-06-14T04:56:56Z</dcterms:modified>
</cp:coreProperties>
</file>