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28" r:id="rId3"/>
    <p:sldId id="285" r:id="rId4"/>
    <p:sldId id="300" r:id="rId5"/>
    <p:sldId id="301" r:id="rId6"/>
    <p:sldId id="329" r:id="rId7"/>
    <p:sldId id="307" r:id="rId8"/>
    <p:sldId id="323" r:id="rId9"/>
    <p:sldId id="333" r:id="rId10"/>
    <p:sldId id="324" r:id="rId11"/>
    <p:sldId id="330" r:id="rId12"/>
    <p:sldId id="325" r:id="rId13"/>
    <p:sldId id="331" r:id="rId14"/>
    <p:sldId id="326" r:id="rId15"/>
    <p:sldId id="334" r:id="rId16"/>
    <p:sldId id="335" r:id="rId17"/>
    <p:sldId id="336" r:id="rId18"/>
    <p:sldId id="327" r:id="rId19"/>
    <p:sldId id="262" r:id="rId20"/>
    <p:sldId id="287" r:id="rId21"/>
    <p:sldId id="313" r:id="rId22"/>
    <p:sldId id="282" r:id="rId23"/>
    <p:sldId id="332" r:id="rId24"/>
    <p:sldId id="297" r:id="rId25"/>
    <p:sldId id="281" r:id="rId26"/>
    <p:sldId id="337" r:id="rId27"/>
    <p:sldId id="338" r:id="rId28"/>
    <p:sldId id="339" r:id="rId29"/>
    <p:sldId id="340" r:id="rId30"/>
    <p:sldId id="341" r:id="rId31"/>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8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8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8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800" b="1" kern="1200">
        <a:solidFill>
          <a:schemeClr val="tx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6600"/>
    <a:srgbClr val="66FFFF"/>
    <a:srgbClr val="33CCFF"/>
    <a:srgbClr val="006666"/>
    <a:srgbClr val="FF00FF"/>
    <a:srgbClr val="FF99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74" autoAdjust="0"/>
  </p:normalViewPr>
  <p:slideViewPr>
    <p:cSldViewPr>
      <p:cViewPr varScale="1">
        <p:scale>
          <a:sx n="108" d="100"/>
          <a:sy n="108" d="100"/>
        </p:scale>
        <p:origin x="-170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emf"/><Relationship Id="rId4" Type="http://schemas.openxmlformats.org/officeDocument/2006/relationships/image" Target="../media/image5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emf"/><Relationship Id="rId5" Type="http://schemas.openxmlformats.org/officeDocument/2006/relationships/image" Target="../media/image65.wmf"/><Relationship Id="rId4"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5" Type="http://schemas.openxmlformats.org/officeDocument/2006/relationships/image" Target="../media/image70.wmf"/><Relationship Id="rId4"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7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9" Type="http://schemas.openxmlformats.org/officeDocument/2006/relationships/image" Target="../media/image8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4" Type="http://schemas.openxmlformats.org/officeDocument/2006/relationships/image" Target="../media/image9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emf"/><Relationship Id="rId6" Type="http://schemas.openxmlformats.org/officeDocument/2006/relationships/image" Target="../media/image98.wmf"/><Relationship Id="rId5" Type="http://schemas.openxmlformats.org/officeDocument/2006/relationships/image" Target="../media/image97.wmf"/><Relationship Id="rId4"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e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5" Type="http://schemas.openxmlformats.org/officeDocument/2006/relationships/image" Target="../media/image109.emf"/><Relationship Id="rId4" Type="http://schemas.openxmlformats.org/officeDocument/2006/relationships/image" Target="../media/image108.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4.wmf"/><Relationship Id="rId5" Type="http://schemas.openxmlformats.org/officeDocument/2006/relationships/image" Target="../media/image123.wmf"/><Relationship Id="rId4" Type="http://schemas.openxmlformats.org/officeDocument/2006/relationships/image" Target="../media/image12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 Id="rId4"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wmf"/><Relationship Id="rId7" Type="http://schemas.openxmlformats.org/officeDocument/2006/relationships/image" Target="../media/image33.e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 Id="rId9" Type="http://schemas.openxmlformats.org/officeDocument/2006/relationships/image" Target="../media/image3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5D4D9F-FAA7-4424-B21E-13CF6D2CD6C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3BAE460-A753-4051-86F9-BC35E3854BA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65DFE5-F802-4239-92C4-EA2708831B5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23B9B2-97BA-44EF-BF02-9A52C19DAE72}"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483FBCB-62DE-43BA-B151-F56F23DB79A9}"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CE569B6-9EC5-4EBA-B14C-2D368ED13995}"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A7FCE23-D168-438F-ABE0-7D5CE0E7802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27F094C-B777-4DA3-8C88-5D5866C7BE8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263C808-11C5-4D16-B3DC-E27C74B3E15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55EEE34-B9FE-40B7-A593-6B493D904F56}"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14EB59-397B-423E-AE2F-7F2134B4707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47"/>
            </a:gs>
            <a:gs pos="100000">
              <a:srgbClr val="000099"/>
            </a:gs>
          </a:gsLst>
          <a:lin ang="0" scaled="1"/>
        </a:gra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86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ea typeface="+mn-ea"/>
              </a:defRPr>
            </a:lvl1pPr>
          </a:lstStyle>
          <a:p>
            <a:pPr>
              <a:defRPr/>
            </a:pPr>
            <a:fld id="{E9EAE716-080C-434C-9F00-5A4F3914CC65}"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9.wmf"/><Relationship Id="rId5" Type="http://schemas.openxmlformats.org/officeDocument/2006/relationships/oleObject" Target="../embeddings/oleObject39.bin"/><Relationship Id="rId4" Type="http://schemas.openxmlformats.org/officeDocument/2006/relationships/image" Target="../media/image38.emf"/></Relationships>
</file>

<file path=ppt/slides/_rels/slide11.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2.emf"/><Relationship Id="rId5" Type="http://schemas.openxmlformats.org/officeDocument/2006/relationships/oleObject" Target="../embeddings/oleObject42.bin"/><Relationship Id="rId10" Type="http://schemas.openxmlformats.org/officeDocument/2006/relationships/image" Target="../media/image44.wmf"/><Relationship Id="rId4" Type="http://schemas.openxmlformats.org/officeDocument/2006/relationships/image" Target="../media/image41.emf"/><Relationship Id="rId9" Type="http://schemas.openxmlformats.org/officeDocument/2006/relationships/oleObject" Target="../embeddings/oleObject44.bin"/></Relationships>
</file>

<file path=ppt/slides/_rels/slide12.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6.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8.emf"/><Relationship Id="rId4" Type="http://schemas.openxmlformats.org/officeDocument/2006/relationships/image" Target="../media/image45.wmf"/><Relationship Id="rId9" Type="http://schemas.openxmlformats.org/officeDocument/2006/relationships/oleObject" Target="../embeddings/oleObject48.bin"/></Relationships>
</file>

<file path=ppt/slides/_rels/slide1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5.bin"/><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54.emf"/><Relationship Id="rId2" Type="http://schemas.openxmlformats.org/officeDocument/2006/relationships/slideLayout" Target="../slideLayouts/slideLayout7.xml"/><Relationship Id="rId16" Type="http://schemas.openxmlformats.org/officeDocument/2006/relationships/image" Target="../media/image56.wmf"/><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53.emf"/><Relationship Id="rId4" Type="http://schemas.openxmlformats.org/officeDocument/2006/relationships/image" Target="../media/image50.wmf"/><Relationship Id="rId9" Type="http://schemas.openxmlformats.org/officeDocument/2006/relationships/oleObject" Target="../embeddings/oleObject53.bin"/><Relationship Id="rId14" Type="http://schemas.openxmlformats.org/officeDocument/2006/relationships/image" Target="../media/image55.wmf"/></Relationships>
</file>

<file path=ppt/slides/_rels/slide1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8.wmf"/><Relationship Id="rId5" Type="http://schemas.openxmlformats.org/officeDocument/2006/relationships/oleObject" Target="../embeddings/oleObject58.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60.bin"/></Relationships>
</file>

<file path=ppt/slides/_rels/slide15.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5.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2.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4.wmf"/><Relationship Id="rId4" Type="http://schemas.openxmlformats.org/officeDocument/2006/relationships/image" Target="../media/image61.emf"/><Relationship Id="rId9"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oleObject" Target="../embeddings/oleObject66.bin"/><Relationship Id="rId7" Type="http://schemas.openxmlformats.org/officeDocument/2006/relationships/oleObject" Target="../embeddings/oleObject68.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7.wmf"/><Relationship Id="rId11" Type="http://schemas.openxmlformats.org/officeDocument/2006/relationships/oleObject" Target="../embeddings/oleObject70.bin"/><Relationship Id="rId5" Type="http://schemas.openxmlformats.org/officeDocument/2006/relationships/oleObject" Target="../embeddings/oleObject67.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69.bin"/></Relationships>
</file>

<file path=ppt/slides/_rels/slide17.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0.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2.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4.wmf"/><Relationship Id="rId4" Type="http://schemas.openxmlformats.org/officeDocument/2006/relationships/image" Target="../media/image71.wmf"/><Relationship Id="rId9" Type="http://schemas.openxmlformats.org/officeDocument/2006/relationships/oleObject" Target="../embeddings/oleObject74.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81.bin"/><Relationship Id="rId1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9.w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17.vml"/><Relationship Id="rId6" Type="http://schemas.openxmlformats.org/officeDocument/2006/relationships/image" Target="../media/image76.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8.wmf"/><Relationship Id="rId19" Type="http://schemas.openxmlformats.org/officeDocument/2006/relationships/oleObject" Target="../embeddings/oleObject84.bin"/><Relationship Id="rId4" Type="http://schemas.openxmlformats.org/officeDocument/2006/relationships/image" Target="../media/image75.wmf"/><Relationship Id="rId9" Type="http://schemas.openxmlformats.org/officeDocument/2006/relationships/oleObject" Target="../embeddings/oleObject79.bin"/><Relationship Id="rId14" Type="http://schemas.openxmlformats.org/officeDocument/2006/relationships/image" Target="../media/image80.wmf"/></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8.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85.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8.bin"/></Relationships>
</file>

<file path=ppt/slides/_rels/slide21.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0.emf"/><Relationship Id="rId5" Type="http://schemas.openxmlformats.org/officeDocument/2006/relationships/oleObject" Target="../embeddings/oleObject91.bin"/><Relationship Id="rId10" Type="http://schemas.openxmlformats.org/officeDocument/2006/relationships/image" Target="../media/image92.emf"/><Relationship Id="rId4" Type="http://schemas.openxmlformats.org/officeDocument/2006/relationships/image" Target="../media/image89.emf"/><Relationship Id="rId9" Type="http://schemas.openxmlformats.org/officeDocument/2006/relationships/oleObject" Target="../embeddings/oleObject93.bin"/></Relationships>
</file>

<file path=ppt/slides/_rels/slide22.xml.rels><?xml version="1.0" encoding="UTF-8" standalone="yes"?>
<Relationships xmlns="http://schemas.openxmlformats.org/package/2006/relationships"><Relationship Id="rId8" Type="http://schemas.openxmlformats.org/officeDocument/2006/relationships/image" Target="../media/image95.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94.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6.wmf"/><Relationship Id="rId4" Type="http://schemas.openxmlformats.org/officeDocument/2006/relationships/image" Target="../media/image93.emf"/><Relationship Id="rId9" Type="http://schemas.openxmlformats.org/officeDocument/2006/relationships/oleObject" Target="../embeddings/oleObject97.bin"/><Relationship Id="rId14" Type="http://schemas.openxmlformats.org/officeDocument/2006/relationships/image" Target="../media/image98.wmf"/></Relationships>
</file>

<file path=ppt/slides/_rels/slide23.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5.bin"/><Relationship Id="rId3" Type="http://schemas.openxmlformats.org/officeDocument/2006/relationships/oleObject" Target="../embeddings/oleObject100.bin"/><Relationship Id="rId7" Type="http://schemas.openxmlformats.org/officeDocument/2006/relationships/oleObject" Target="../embeddings/oleObject102.bin"/><Relationship Id="rId12"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0.wmf"/><Relationship Id="rId11" Type="http://schemas.openxmlformats.org/officeDocument/2006/relationships/oleObject" Target="../embeddings/oleObject104.bin"/><Relationship Id="rId5" Type="http://schemas.openxmlformats.org/officeDocument/2006/relationships/oleObject" Target="../embeddings/oleObject101.bin"/><Relationship Id="rId10" Type="http://schemas.openxmlformats.org/officeDocument/2006/relationships/image" Target="../media/image102.wmf"/><Relationship Id="rId4" Type="http://schemas.openxmlformats.org/officeDocument/2006/relationships/image" Target="../media/image99.emf"/><Relationship Id="rId9" Type="http://schemas.openxmlformats.org/officeDocument/2006/relationships/oleObject" Target="../embeddings/oleObject103.bin"/><Relationship Id="rId14" Type="http://schemas.openxmlformats.org/officeDocument/2006/relationships/image" Target="../media/image104.wmf"/></Relationships>
</file>

<file path=ppt/slides/_rels/slide24.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06.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10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1.wmf"/><Relationship Id="rId5" Type="http://schemas.openxmlformats.org/officeDocument/2006/relationships/oleObject" Target="../embeddings/oleObject112.bin"/><Relationship Id="rId4" Type="http://schemas.openxmlformats.org/officeDocument/2006/relationships/image" Target="../media/image110.wmf"/></Relationships>
</file>

<file path=ppt/slides/_rels/slide27.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4.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11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118.wmf"/></Relationships>
</file>

<file path=ppt/slides/_rels/slide29.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0.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23.bin"/><Relationship Id="rId14" Type="http://schemas.openxmlformats.org/officeDocument/2006/relationships/image" Target="../media/image124.wmf"/></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26.wmf"/><Relationship Id="rId5" Type="http://schemas.openxmlformats.org/officeDocument/2006/relationships/oleObject" Target="../embeddings/oleObject127.bin"/><Relationship Id="rId4" Type="http://schemas.openxmlformats.org/officeDocument/2006/relationships/image" Target="../media/image125.wmf"/></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1.wmf"/><Relationship Id="rId2" Type="http://schemas.openxmlformats.org/officeDocument/2006/relationships/slideLayout" Target="../slideLayouts/slideLayout7.xml"/><Relationship Id="rId16" Type="http://schemas.openxmlformats.org/officeDocument/2006/relationships/image" Target="../media/image13.wmf"/><Relationship Id="rId1" Type="http://schemas.openxmlformats.org/officeDocument/2006/relationships/vmlDrawing" Target="../drawings/vmlDrawing3.vml"/><Relationship Id="rId6" Type="http://schemas.openxmlformats.org/officeDocument/2006/relationships/image" Target="../media/image8.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0.bin"/><Relationship Id="rId14" Type="http://schemas.openxmlformats.org/officeDocument/2006/relationships/image" Target="../media/image12.wmf"/></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5.bin"/><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20.bin"/><Relationship Id="rId14" Type="http://schemas.openxmlformats.org/officeDocument/2006/relationships/image" Target="../media/image22.emf"/></Relationships>
</file>

<file path=ppt/slides/_rels/slide7.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4.bin"/><Relationship Id="rId10" Type="http://schemas.openxmlformats.org/officeDocument/2006/relationships/image" Target="../media/image26.wmf"/><Relationship Id="rId4" Type="http://schemas.openxmlformats.org/officeDocument/2006/relationships/image" Target="../media/image23.emf"/><Relationship Id="rId9"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32.bin"/><Relationship Id="rId18" Type="http://schemas.openxmlformats.org/officeDocument/2006/relationships/image" Target="../media/image34.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1.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vmlDrawing" Target="../drawings/vmlDrawing7.vml"/><Relationship Id="rId6" Type="http://schemas.openxmlformats.org/officeDocument/2006/relationships/image" Target="../media/image28.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0.wmf"/><Relationship Id="rId19" Type="http://schemas.openxmlformats.org/officeDocument/2006/relationships/oleObject" Target="../embeddings/oleObject35.bin"/><Relationship Id="rId4" Type="http://schemas.openxmlformats.org/officeDocument/2006/relationships/image" Target="../media/image27.wmf"/><Relationship Id="rId9" Type="http://schemas.openxmlformats.org/officeDocument/2006/relationships/oleObject" Target="../embeddings/oleObject30.bin"/><Relationship Id="rId14"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7.emf"/><Relationship Id="rId5" Type="http://schemas.openxmlformats.org/officeDocument/2006/relationships/oleObject" Target="../embeddings/oleObject37.bin"/><Relationship Id="rId4" Type="http://schemas.openxmlformats.org/officeDocument/2006/relationships/image" Target="../media/image3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title" idx="4294967295"/>
          </p:nvPr>
        </p:nvSpPr>
        <p:spPr>
          <a:xfrm>
            <a:off x="685800" y="2286000"/>
            <a:ext cx="7772400" cy="990600"/>
          </a:xfrm>
        </p:spPr>
        <p:txBody>
          <a:bodyPr/>
          <a:lstStyle/>
          <a:p>
            <a:pPr eaLnBrk="1" hangingPunct="1"/>
            <a:r>
              <a:rPr lang="zh-CN" altLang="en-US" sz="4000" b="1" smtClean="0">
                <a:ea typeface="楷体_GB2312" pitchFamily="49" charset="-122"/>
              </a:rPr>
              <a:t>第三节       全微分</a:t>
            </a:r>
          </a:p>
        </p:txBody>
      </p:sp>
      <p:sp>
        <p:nvSpPr>
          <p:cNvPr id="29699" name="Text Box 14"/>
          <p:cNvSpPr txBox="1">
            <a:spLocks noChangeArrowheads="1"/>
          </p:cNvSpPr>
          <p:nvPr/>
        </p:nvSpPr>
        <p:spPr bwMode="auto">
          <a:xfrm>
            <a:off x="1752600" y="838200"/>
            <a:ext cx="5429250" cy="519113"/>
          </a:xfrm>
          <a:prstGeom prst="rect">
            <a:avLst/>
          </a:prstGeom>
          <a:noFill/>
          <a:ln w="9525">
            <a:noFill/>
            <a:miter lim="800000"/>
            <a:headEnd/>
            <a:tailEnd/>
          </a:ln>
        </p:spPr>
        <p:txBody>
          <a:bodyPr wrap="none">
            <a:spAutoFit/>
          </a:bodyPr>
          <a:lstStyle/>
          <a:p>
            <a:r>
              <a:rPr lang="zh-CN" altLang="en-US">
                <a:solidFill>
                  <a:srgbClr val="FF99FF"/>
                </a:solidFill>
              </a:rPr>
              <a:t>第九章   多元函数微分法及其应用</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10" name="Text Box 10"/>
          <p:cNvSpPr txBox="1">
            <a:spLocks noChangeArrowheads="1"/>
          </p:cNvSpPr>
          <p:nvPr/>
        </p:nvSpPr>
        <p:spPr bwMode="auto">
          <a:xfrm>
            <a:off x="1158875" y="671513"/>
            <a:ext cx="2209800" cy="519112"/>
          </a:xfrm>
          <a:prstGeom prst="rect">
            <a:avLst/>
          </a:prstGeom>
          <a:noFill/>
          <a:ln w="9525">
            <a:noFill/>
            <a:miter lim="800000"/>
            <a:headEnd/>
            <a:tailEnd/>
          </a:ln>
        </p:spPr>
        <p:txBody>
          <a:bodyPr>
            <a:spAutoFit/>
          </a:bodyPr>
          <a:lstStyle/>
          <a:p>
            <a:pPr>
              <a:spcBef>
                <a:spcPct val="50000"/>
              </a:spcBef>
            </a:pPr>
            <a:r>
              <a:rPr lang="en-US" altLang="zh-CN"/>
              <a:t> </a:t>
            </a:r>
            <a:r>
              <a:rPr lang="zh-CN" altLang="en-US"/>
              <a:t>函数可微分</a:t>
            </a:r>
          </a:p>
        </p:txBody>
      </p:sp>
      <p:sp>
        <p:nvSpPr>
          <p:cNvPr id="76811" name="Line 11"/>
          <p:cNvSpPr>
            <a:spLocks noChangeShapeType="1"/>
          </p:cNvSpPr>
          <p:nvPr/>
        </p:nvSpPr>
        <p:spPr bwMode="auto">
          <a:xfrm>
            <a:off x="3368675" y="900113"/>
            <a:ext cx="1371600" cy="1587"/>
          </a:xfrm>
          <a:prstGeom prst="line">
            <a:avLst/>
          </a:prstGeom>
          <a:noFill/>
          <a:ln w="19050">
            <a:solidFill>
              <a:srgbClr val="66FFFF"/>
            </a:solidFill>
            <a:round/>
            <a:headEnd/>
            <a:tailEnd type="triangle" w="med" len="med"/>
          </a:ln>
        </p:spPr>
        <p:txBody>
          <a:bodyPr wrap="none" anchor="ctr"/>
          <a:lstStyle/>
          <a:p>
            <a:endParaRPr lang="zh-CN" altLang="en-US"/>
          </a:p>
        </p:txBody>
      </p:sp>
      <p:grpSp>
        <p:nvGrpSpPr>
          <p:cNvPr id="2" name="Group 12"/>
          <p:cNvGrpSpPr>
            <a:grpSpLocks/>
          </p:cNvGrpSpPr>
          <p:nvPr/>
        </p:nvGrpSpPr>
        <p:grpSpPr bwMode="auto">
          <a:xfrm>
            <a:off x="3368675" y="976313"/>
            <a:ext cx="1371600" cy="228600"/>
            <a:chOff x="2304" y="2928"/>
            <a:chExt cx="864" cy="144"/>
          </a:xfrm>
        </p:grpSpPr>
        <p:sp>
          <p:nvSpPr>
            <p:cNvPr id="9231" name="Line 13"/>
            <p:cNvSpPr>
              <a:spLocks noChangeShapeType="1"/>
            </p:cNvSpPr>
            <p:nvPr/>
          </p:nvSpPr>
          <p:spPr bwMode="auto">
            <a:xfrm flipH="1">
              <a:off x="2304" y="2976"/>
              <a:ext cx="864"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9232" name="Line 14"/>
            <p:cNvSpPr>
              <a:spLocks noChangeShapeType="1"/>
            </p:cNvSpPr>
            <p:nvPr/>
          </p:nvSpPr>
          <p:spPr bwMode="auto">
            <a:xfrm>
              <a:off x="2592" y="2928"/>
              <a:ext cx="288" cy="144"/>
            </a:xfrm>
            <a:prstGeom prst="line">
              <a:avLst/>
            </a:prstGeom>
            <a:noFill/>
            <a:ln w="19050">
              <a:solidFill>
                <a:schemeClr val="tx2"/>
              </a:solidFill>
              <a:round/>
              <a:headEnd/>
              <a:tailEnd/>
            </a:ln>
          </p:spPr>
          <p:txBody>
            <a:bodyPr wrap="none" anchor="ctr"/>
            <a:lstStyle/>
            <a:p>
              <a:endParaRPr lang="zh-CN" altLang="en-US"/>
            </a:p>
          </p:txBody>
        </p:sp>
      </p:grpSp>
      <p:sp>
        <p:nvSpPr>
          <p:cNvPr id="76815" name="Text Box 15"/>
          <p:cNvSpPr txBox="1">
            <a:spLocks noChangeArrowheads="1"/>
          </p:cNvSpPr>
          <p:nvPr/>
        </p:nvSpPr>
        <p:spPr bwMode="auto">
          <a:xfrm>
            <a:off x="4892675" y="671513"/>
            <a:ext cx="2058988" cy="519112"/>
          </a:xfrm>
          <a:prstGeom prst="rect">
            <a:avLst/>
          </a:prstGeom>
          <a:noFill/>
          <a:ln w="9525">
            <a:noFill/>
            <a:miter lim="800000"/>
            <a:headEnd/>
            <a:tailEnd/>
          </a:ln>
        </p:spPr>
        <p:txBody>
          <a:bodyPr wrap="none">
            <a:spAutoFit/>
          </a:bodyPr>
          <a:lstStyle/>
          <a:p>
            <a:pPr eaLnBrk="0" hangingPunct="0"/>
            <a:r>
              <a:rPr lang="zh-CN" altLang="en-US"/>
              <a:t>偏导数存在 </a:t>
            </a:r>
          </a:p>
        </p:txBody>
      </p:sp>
      <p:sp>
        <p:nvSpPr>
          <p:cNvPr id="76816" name="Text Box 16"/>
          <p:cNvSpPr txBox="1">
            <a:spLocks noChangeArrowheads="1"/>
          </p:cNvSpPr>
          <p:nvPr/>
        </p:nvSpPr>
        <p:spPr bwMode="auto">
          <a:xfrm>
            <a:off x="3429000" y="457200"/>
            <a:ext cx="822325" cy="396875"/>
          </a:xfrm>
          <a:prstGeom prst="rect">
            <a:avLst/>
          </a:prstGeom>
          <a:noFill/>
          <a:ln w="9525">
            <a:noFill/>
            <a:miter lim="800000"/>
            <a:headEnd/>
            <a:tailEnd/>
          </a:ln>
        </p:spPr>
        <p:txBody>
          <a:bodyPr wrap="none">
            <a:spAutoFit/>
          </a:bodyPr>
          <a:lstStyle/>
          <a:p>
            <a:r>
              <a:rPr lang="zh-CN" altLang="en-US" sz="2000">
                <a:solidFill>
                  <a:srgbClr val="66FFFF"/>
                </a:solidFill>
              </a:rPr>
              <a:t>定理</a:t>
            </a:r>
            <a:r>
              <a:rPr lang="en-US" altLang="zh-CN" sz="2000">
                <a:solidFill>
                  <a:srgbClr val="66FFFF"/>
                </a:solidFill>
              </a:rPr>
              <a:t>1</a:t>
            </a:r>
          </a:p>
        </p:txBody>
      </p:sp>
      <p:sp>
        <p:nvSpPr>
          <p:cNvPr id="76818" name="Rectangle 18"/>
          <p:cNvSpPr>
            <a:spLocks noGrp="1" noChangeArrowheads="1"/>
          </p:cNvSpPr>
          <p:nvPr>
            <p:ph type="title" idx="4294967295"/>
          </p:nvPr>
        </p:nvSpPr>
        <p:spPr>
          <a:xfrm>
            <a:off x="457200" y="1981200"/>
            <a:ext cx="762000" cy="457200"/>
          </a:xfrm>
        </p:spPr>
        <p:txBody>
          <a:bodyPr/>
          <a:lstStyle/>
          <a:p>
            <a:pPr eaLnBrk="1" hangingPunct="1"/>
            <a:r>
              <a:rPr lang="zh-CN" altLang="en-US" sz="2800" b="1" smtClean="0">
                <a:solidFill>
                  <a:schemeClr val="tx1"/>
                </a:solidFill>
                <a:ea typeface="楷体_GB2312" pitchFamily="49" charset="-122"/>
              </a:rPr>
              <a:t>例</a:t>
            </a:r>
            <a:r>
              <a:rPr lang="en-US" altLang="zh-CN" sz="2800" b="1" smtClean="0">
                <a:solidFill>
                  <a:schemeClr val="tx1"/>
                </a:solidFill>
                <a:ea typeface="楷体_GB2312" pitchFamily="49" charset="-122"/>
              </a:rPr>
              <a:t>,</a:t>
            </a:r>
            <a:endParaRPr lang="en-US" altLang="zh-CN" smtClean="0"/>
          </a:p>
        </p:txBody>
      </p:sp>
      <p:graphicFrame>
        <p:nvGraphicFramePr>
          <p:cNvPr id="76819" name="Object 19"/>
          <p:cNvGraphicFramePr>
            <a:graphicFrameLocks noChangeAspect="1"/>
          </p:cNvGraphicFramePr>
          <p:nvPr/>
        </p:nvGraphicFramePr>
        <p:xfrm>
          <a:off x="1189038" y="1298575"/>
          <a:ext cx="5864225" cy="1825625"/>
        </p:xfrm>
        <a:graphic>
          <a:graphicData uri="http://schemas.openxmlformats.org/presentationml/2006/ole">
            <mc:AlternateContent xmlns:mc="http://schemas.openxmlformats.org/markup-compatibility/2006">
              <mc:Choice xmlns:v="urn:schemas-microsoft-com:vml" Requires="v">
                <p:oleObj spid="_x0000_s9236" name="公式" r:id="rId3" imgW="78383880" imgH="25184160" progId="Equation.3">
                  <p:embed/>
                </p:oleObj>
              </mc:Choice>
              <mc:Fallback>
                <p:oleObj name="公式" r:id="rId3" imgW="78383880" imgH="2518416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9038" y="1298575"/>
                        <a:ext cx="5864225" cy="182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0" name="Object 20"/>
          <p:cNvGraphicFramePr>
            <a:graphicFrameLocks noChangeAspect="1"/>
          </p:cNvGraphicFramePr>
          <p:nvPr/>
        </p:nvGraphicFramePr>
        <p:xfrm>
          <a:off x="1371600" y="4330700"/>
          <a:ext cx="5334000" cy="947738"/>
        </p:xfrm>
        <a:graphic>
          <a:graphicData uri="http://schemas.openxmlformats.org/presentationml/2006/ole">
            <mc:AlternateContent xmlns:mc="http://schemas.openxmlformats.org/markup-compatibility/2006">
              <mc:Choice xmlns:v="urn:schemas-microsoft-com:vml" Requires="v">
                <p:oleObj spid="_x0000_s9237" name="Equation" r:id="rId5" imgW="2286000" imgH="406400" progId="Equation.3">
                  <p:embed/>
                </p:oleObj>
              </mc:Choice>
              <mc:Fallback>
                <p:oleObj name="Equation" r:id="rId5" imgW="2286000" imgH="4064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371600" y="4330700"/>
                        <a:ext cx="5334000" cy="947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41" name="Text Box 41"/>
          <p:cNvSpPr txBox="1">
            <a:spLocks noChangeArrowheads="1"/>
          </p:cNvSpPr>
          <p:nvPr/>
        </p:nvSpPr>
        <p:spPr bwMode="auto">
          <a:xfrm>
            <a:off x="457200" y="3124200"/>
            <a:ext cx="8366125" cy="519113"/>
          </a:xfrm>
          <a:prstGeom prst="rect">
            <a:avLst/>
          </a:prstGeom>
          <a:noFill/>
          <a:ln w="9525">
            <a:noFill/>
            <a:miter lim="800000"/>
            <a:headEnd/>
            <a:tailEnd/>
          </a:ln>
        </p:spPr>
        <p:txBody>
          <a:bodyPr wrap="none">
            <a:spAutoFit/>
          </a:bodyPr>
          <a:lstStyle/>
          <a:p>
            <a:r>
              <a:rPr lang="zh-CN" altLang="en-US"/>
              <a:t>可以证明此函数在点 </a:t>
            </a:r>
            <a:r>
              <a:rPr lang="en-US" altLang="zh-CN"/>
              <a:t>(0, 0) </a:t>
            </a:r>
            <a:r>
              <a:rPr lang="zh-CN" altLang="en-US"/>
              <a:t>处有偏导数，但不可微分</a:t>
            </a:r>
            <a:r>
              <a:rPr lang="en-US" altLang="zh-CN"/>
              <a:t>.</a:t>
            </a:r>
          </a:p>
        </p:txBody>
      </p:sp>
      <p:sp>
        <p:nvSpPr>
          <p:cNvPr id="76842" name="Text Box 42"/>
          <p:cNvSpPr txBox="1">
            <a:spLocks noChangeArrowheads="1"/>
          </p:cNvSpPr>
          <p:nvPr/>
        </p:nvSpPr>
        <p:spPr bwMode="auto">
          <a:xfrm>
            <a:off x="669925" y="3778250"/>
            <a:ext cx="898525" cy="519113"/>
          </a:xfrm>
          <a:prstGeom prst="rect">
            <a:avLst/>
          </a:prstGeom>
          <a:noFill/>
          <a:ln w="9525">
            <a:noFill/>
            <a:miter lim="800000"/>
            <a:headEnd/>
            <a:tailEnd/>
          </a:ln>
        </p:spPr>
        <p:txBody>
          <a:bodyPr wrap="none">
            <a:spAutoFit/>
          </a:bodyPr>
          <a:lstStyle/>
          <a:p>
            <a:r>
              <a:rPr lang="zh-CN" altLang="en-US"/>
              <a:t>证：</a:t>
            </a:r>
          </a:p>
        </p:txBody>
      </p:sp>
      <p:sp>
        <p:nvSpPr>
          <p:cNvPr id="76843" name="Text Box 43"/>
          <p:cNvSpPr txBox="1">
            <a:spLocks noChangeArrowheads="1"/>
          </p:cNvSpPr>
          <p:nvPr/>
        </p:nvSpPr>
        <p:spPr bwMode="auto">
          <a:xfrm>
            <a:off x="1524000" y="3810000"/>
            <a:ext cx="2236788" cy="519113"/>
          </a:xfrm>
          <a:prstGeom prst="rect">
            <a:avLst/>
          </a:prstGeom>
          <a:noFill/>
          <a:ln w="9525">
            <a:noFill/>
            <a:miter lim="800000"/>
            <a:headEnd/>
            <a:tailEnd/>
          </a:ln>
        </p:spPr>
        <p:txBody>
          <a:bodyPr wrap="none">
            <a:spAutoFit/>
          </a:bodyPr>
          <a:lstStyle/>
          <a:p>
            <a:r>
              <a:rPr lang="zh-CN" altLang="en-US"/>
              <a:t>一方面</a:t>
            </a:r>
            <a:r>
              <a:rPr lang="en-US" altLang="zh-CN"/>
              <a:t>,  </a:t>
            </a:r>
            <a:r>
              <a:rPr lang="zh-CN" altLang="en-US"/>
              <a:t>易见</a:t>
            </a:r>
          </a:p>
        </p:txBody>
      </p:sp>
      <p:graphicFrame>
        <p:nvGraphicFramePr>
          <p:cNvPr id="76844" name="Object 44"/>
          <p:cNvGraphicFramePr>
            <a:graphicFrameLocks noChangeAspect="1"/>
          </p:cNvGraphicFramePr>
          <p:nvPr/>
        </p:nvGraphicFramePr>
        <p:xfrm>
          <a:off x="2514600" y="5376863"/>
          <a:ext cx="2209800" cy="617537"/>
        </p:xfrm>
        <a:graphic>
          <a:graphicData uri="http://schemas.openxmlformats.org/presentationml/2006/ole">
            <mc:AlternateContent xmlns:mc="http://schemas.openxmlformats.org/markup-compatibility/2006">
              <mc:Choice xmlns:v="urn:schemas-microsoft-com:vml" Requires="v">
                <p:oleObj spid="_x0000_s9238" name="Equation" r:id="rId7" imgW="863225" imgH="241195" progId="Equation.3">
                  <p:embed/>
                </p:oleObj>
              </mc:Choice>
              <mc:Fallback>
                <p:oleObj name="Equation" r:id="rId7" imgW="863225" imgH="241195"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514600" y="5376863"/>
                        <a:ext cx="2209800"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45" name="Text Box 45"/>
          <p:cNvSpPr txBox="1">
            <a:spLocks noChangeArrowheads="1"/>
          </p:cNvSpPr>
          <p:nvPr/>
        </p:nvSpPr>
        <p:spPr bwMode="auto">
          <a:xfrm>
            <a:off x="1447800" y="6019800"/>
            <a:ext cx="3990975" cy="519113"/>
          </a:xfrm>
          <a:prstGeom prst="rect">
            <a:avLst/>
          </a:prstGeom>
          <a:noFill/>
          <a:ln w="9525">
            <a:noFill/>
            <a:miter lim="800000"/>
            <a:headEnd/>
            <a:tailEnd/>
          </a:ln>
        </p:spPr>
        <p:txBody>
          <a:bodyPr wrap="none">
            <a:spAutoFit/>
          </a:bodyPr>
          <a:lstStyle/>
          <a:p>
            <a:r>
              <a:rPr lang="zh-CN" altLang="en-US"/>
              <a:t>即在</a:t>
            </a:r>
            <a:r>
              <a:rPr lang="en-US" altLang="zh-CN"/>
              <a:t>(0, 0)</a:t>
            </a:r>
            <a:r>
              <a:rPr lang="zh-CN" altLang="en-US"/>
              <a:t>处偏导数存在</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10"/>
                                        </p:tgtEl>
                                        <p:attrNameLst>
                                          <p:attrName>style.visibility</p:attrName>
                                        </p:attrNameLst>
                                      </p:cBhvr>
                                      <p:to>
                                        <p:strVal val="visible"/>
                                      </p:to>
                                    </p:set>
                                    <p:animEffect transition="in" filter="wipe(left)">
                                      <p:cBhvr>
                                        <p:cTn id="7" dur="500"/>
                                        <p:tgtEl>
                                          <p:spTgt spid="76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11"/>
                                        </p:tgtEl>
                                        <p:attrNameLst>
                                          <p:attrName>style.visibility</p:attrName>
                                        </p:attrNameLst>
                                      </p:cBhvr>
                                      <p:to>
                                        <p:strVal val="visible"/>
                                      </p:to>
                                    </p:set>
                                    <p:animEffect transition="in" filter="wipe(left)">
                                      <p:cBhvr>
                                        <p:cTn id="12" dur="500"/>
                                        <p:tgtEl>
                                          <p:spTgt spid="7681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6815"/>
                                        </p:tgtEl>
                                        <p:attrNameLst>
                                          <p:attrName>style.visibility</p:attrName>
                                        </p:attrNameLst>
                                      </p:cBhvr>
                                      <p:to>
                                        <p:strVal val="visible"/>
                                      </p:to>
                                    </p:set>
                                    <p:animEffect transition="in" filter="wipe(left)">
                                      <p:cBhvr>
                                        <p:cTn id="16" dur="500"/>
                                        <p:tgtEl>
                                          <p:spTgt spid="768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6816"/>
                                        </p:tgtEl>
                                        <p:attrNameLst>
                                          <p:attrName>style.visibility</p:attrName>
                                        </p:attrNameLst>
                                      </p:cBhvr>
                                      <p:to>
                                        <p:strVal val="visible"/>
                                      </p:to>
                                    </p:set>
                                    <p:animEffect transition="in" filter="wipe(left)">
                                      <p:cBhvr>
                                        <p:cTn id="21" dur="500"/>
                                        <p:tgtEl>
                                          <p:spTgt spid="768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6818"/>
                                        </p:tgtEl>
                                        <p:attrNameLst>
                                          <p:attrName>style.visibility</p:attrName>
                                        </p:attrNameLst>
                                      </p:cBhvr>
                                      <p:to>
                                        <p:strVal val="visible"/>
                                      </p:to>
                                    </p:set>
                                    <p:animEffect transition="in" filter="wipe(left)">
                                      <p:cBhvr>
                                        <p:cTn id="31" dur="500"/>
                                        <p:tgtEl>
                                          <p:spTgt spid="768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6819"/>
                                        </p:tgtEl>
                                        <p:attrNameLst>
                                          <p:attrName>style.visibility</p:attrName>
                                        </p:attrNameLst>
                                      </p:cBhvr>
                                      <p:to>
                                        <p:strVal val="visible"/>
                                      </p:to>
                                    </p:set>
                                    <p:animEffect transition="in" filter="wipe(left)">
                                      <p:cBhvr>
                                        <p:cTn id="36" dur="500"/>
                                        <p:tgtEl>
                                          <p:spTgt spid="768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6841"/>
                                        </p:tgtEl>
                                        <p:attrNameLst>
                                          <p:attrName>style.visibility</p:attrName>
                                        </p:attrNameLst>
                                      </p:cBhvr>
                                      <p:to>
                                        <p:strVal val="visible"/>
                                      </p:to>
                                    </p:set>
                                    <p:animEffect transition="in" filter="wipe(left)">
                                      <p:cBhvr>
                                        <p:cTn id="41" dur="500"/>
                                        <p:tgtEl>
                                          <p:spTgt spid="768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6842"/>
                                        </p:tgtEl>
                                        <p:attrNameLst>
                                          <p:attrName>style.visibility</p:attrName>
                                        </p:attrNameLst>
                                      </p:cBhvr>
                                      <p:to>
                                        <p:strVal val="visible"/>
                                      </p:to>
                                    </p:set>
                                    <p:animEffect transition="in" filter="wipe(left)">
                                      <p:cBhvr>
                                        <p:cTn id="46" dur="500"/>
                                        <p:tgtEl>
                                          <p:spTgt spid="768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6843"/>
                                        </p:tgtEl>
                                        <p:attrNameLst>
                                          <p:attrName>style.visibility</p:attrName>
                                        </p:attrNameLst>
                                      </p:cBhvr>
                                      <p:to>
                                        <p:strVal val="visible"/>
                                      </p:to>
                                    </p:set>
                                    <p:animEffect transition="in" filter="wipe(left)">
                                      <p:cBhvr>
                                        <p:cTn id="51" dur="500"/>
                                        <p:tgtEl>
                                          <p:spTgt spid="7684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76820"/>
                                        </p:tgtEl>
                                        <p:attrNameLst>
                                          <p:attrName>style.visibility</p:attrName>
                                        </p:attrNameLst>
                                      </p:cBhvr>
                                      <p:to>
                                        <p:strVal val="visible"/>
                                      </p:to>
                                    </p:set>
                                    <p:animEffect transition="in" filter="wipe(left)">
                                      <p:cBhvr>
                                        <p:cTn id="56" dur="500"/>
                                        <p:tgtEl>
                                          <p:spTgt spid="768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6844"/>
                                        </p:tgtEl>
                                        <p:attrNameLst>
                                          <p:attrName>style.visibility</p:attrName>
                                        </p:attrNameLst>
                                      </p:cBhvr>
                                      <p:to>
                                        <p:strVal val="visible"/>
                                      </p:to>
                                    </p:set>
                                    <p:animEffect transition="in" filter="wipe(left)">
                                      <p:cBhvr>
                                        <p:cTn id="61" dur="500"/>
                                        <p:tgtEl>
                                          <p:spTgt spid="768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6845"/>
                                        </p:tgtEl>
                                        <p:attrNameLst>
                                          <p:attrName>style.visibility</p:attrName>
                                        </p:attrNameLst>
                                      </p:cBhvr>
                                      <p:to>
                                        <p:strVal val="visible"/>
                                      </p:to>
                                    </p:set>
                                    <p:animEffect transition="in" filter="wipe(left)">
                                      <p:cBhvr>
                                        <p:cTn id="66" dur="500"/>
                                        <p:tgtEl>
                                          <p:spTgt spid="76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0" grpId="0" autoUpdateAnimBg="0"/>
      <p:bldP spid="76811" grpId="0" animBg="1"/>
      <p:bldP spid="76815" grpId="0" autoUpdateAnimBg="0"/>
      <p:bldP spid="76816" grpId="0" autoUpdateAnimBg="0"/>
      <p:bldP spid="76818" grpId="0" autoUpdateAnimBg="0"/>
      <p:bldP spid="76841" grpId="0" autoUpdateAnimBg="0"/>
      <p:bldP spid="76842" grpId="0" autoUpdateAnimBg="0"/>
      <p:bldP spid="76843" grpId="0" autoUpdateAnimBg="0"/>
      <p:bldP spid="7684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4" name="Text Box 10"/>
          <p:cNvSpPr txBox="1">
            <a:spLocks noChangeArrowheads="1"/>
          </p:cNvSpPr>
          <p:nvPr/>
        </p:nvSpPr>
        <p:spPr bwMode="auto">
          <a:xfrm>
            <a:off x="1066800" y="3810000"/>
            <a:ext cx="541338" cy="519113"/>
          </a:xfrm>
          <a:prstGeom prst="rect">
            <a:avLst/>
          </a:prstGeom>
          <a:noFill/>
          <a:ln w="9525">
            <a:noFill/>
            <a:miter lim="800000"/>
            <a:headEnd/>
            <a:tailEnd/>
          </a:ln>
        </p:spPr>
        <p:txBody>
          <a:bodyPr wrap="none">
            <a:spAutoFit/>
          </a:bodyPr>
          <a:lstStyle/>
          <a:p>
            <a:r>
              <a:rPr lang="zh-CN" altLang="en-US"/>
              <a:t>故</a:t>
            </a:r>
          </a:p>
        </p:txBody>
      </p:sp>
      <p:graphicFrame>
        <p:nvGraphicFramePr>
          <p:cNvPr id="82955" name="Object 11"/>
          <p:cNvGraphicFramePr>
            <a:graphicFrameLocks noChangeAspect="1"/>
          </p:cNvGraphicFramePr>
          <p:nvPr/>
        </p:nvGraphicFramePr>
        <p:xfrm>
          <a:off x="1258888" y="3644900"/>
          <a:ext cx="6599237" cy="1016000"/>
        </p:xfrm>
        <a:graphic>
          <a:graphicData uri="http://schemas.openxmlformats.org/presentationml/2006/ole">
            <mc:AlternateContent xmlns:mc="http://schemas.openxmlformats.org/markup-compatibility/2006">
              <mc:Choice xmlns:v="urn:schemas-microsoft-com:vml" Requires="v">
                <p:oleObj spid="_x0000_s10266" name="公式" r:id="rId3" imgW="81227160" imgH="13804920" progId="Equation.3">
                  <p:embed/>
                </p:oleObj>
              </mc:Choice>
              <mc:Fallback>
                <p:oleObj name="公式" r:id="rId3" imgW="81227160" imgH="1380492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644900"/>
                        <a:ext cx="6599237"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956" name="Text Box 12"/>
          <p:cNvSpPr txBox="1">
            <a:spLocks noChangeArrowheads="1"/>
          </p:cNvSpPr>
          <p:nvPr/>
        </p:nvSpPr>
        <p:spPr bwMode="auto">
          <a:xfrm>
            <a:off x="762000" y="4800600"/>
            <a:ext cx="2505075" cy="519113"/>
          </a:xfrm>
          <a:prstGeom prst="rect">
            <a:avLst/>
          </a:prstGeom>
          <a:noFill/>
          <a:ln w="9525">
            <a:noFill/>
            <a:miter lim="800000"/>
            <a:headEnd/>
            <a:tailEnd/>
          </a:ln>
        </p:spPr>
        <p:txBody>
          <a:bodyPr wrap="none">
            <a:spAutoFit/>
          </a:bodyPr>
          <a:lstStyle/>
          <a:p>
            <a:r>
              <a:rPr lang="zh-CN" altLang="en-US"/>
              <a:t>此极限不存在</a:t>
            </a:r>
            <a:r>
              <a:rPr lang="en-US" altLang="zh-CN"/>
              <a:t>, </a:t>
            </a:r>
          </a:p>
        </p:txBody>
      </p:sp>
      <p:sp>
        <p:nvSpPr>
          <p:cNvPr id="82957" name="Text Box 13"/>
          <p:cNvSpPr txBox="1">
            <a:spLocks noChangeArrowheads="1"/>
          </p:cNvSpPr>
          <p:nvPr/>
        </p:nvSpPr>
        <p:spPr bwMode="auto">
          <a:xfrm>
            <a:off x="3352800" y="4800600"/>
            <a:ext cx="541338" cy="519113"/>
          </a:xfrm>
          <a:prstGeom prst="rect">
            <a:avLst/>
          </a:prstGeom>
          <a:noFill/>
          <a:ln w="9525">
            <a:noFill/>
            <a:miter lim="800000"/>
            <a:headEnd/>
            <a:tailEnd/>
          </a:ln>
        </p:spPr>
        <p:txBody>
          <a:bodyPr wrap="none">
            <a:spAutoFit/>
          </a:bodyPr>
          <a:lstStyle/>
          <a:p>
            <a:r>
              <a:rPr lang="zh-CN" altLang="en-US"/>
              <a:t>即</a:t>
            </a:r>
          </a:p>
        </p:txBody>
      </p:sp>
      <p:sp>
        <p:nvSpPr>
          <p:cNvPr id="82959" name="Text Box 15"/>
          <p:cNvSpPr txBox="1">
            <a:spLocks noChangeArrowheads="1"/>
          </p:cNvSpPr>
          <p:nvPr/>
        </p:nvSpPr>
        <p:spPr bwMode="auto">
          <a:xfrm>
            <a:off x="762000" y="5410200"/>
            <a:ext cx="4794250" cy="519113"/>
          </a:xfrm>
          <a:prstGeom prst="rect">
            <a:avLst/>
          </a:prstGeom>
          <a:noFill/>
          <a:ln w="9525">
            <a:noFill/>
            <a:miter lim="800000"/>
            <a:headEnd/>
            <a:tailEnd/>
          </a:ln>
        </p:spPr>
        <p:txBody>
          <a:bodyPr wrap="none">
            <a:spAutoFit/>
          </a:bodyPr>
          <a:lstStyle/>
          <a:p>
            <a:r>
              <a:rPr lang="zh-CN" altLang="en-US"/>
              <a:t>即原函数在 </a:t>
            </a:r>
            <a:r>
              <a:rPr lang="en-US" altLang="zh-CN"/>
              <a:t>(0, 0) </a:t>
            </a:r>
            <a:r>
              <a:rPr lang="zh-CN" altLang="en-US"/>
              <a:t>处不可微分</a:t>
            </a:r>
            <a:r>
              <a:rPr lang="en-US" altLang="zh-CN"/>
              <a:t>.</a:t>
            </a:r>
          </a:p>
        </p:txBody>
      </p:sp>
      <p:grpSp>
        <p:nvGrpSpPr>
          <p:cNvPr id="2" name="Group 28"/>
          <p:cNvGrpSpPr>
            <a:grpSpLocks/>
          </p:cNvGrpSpPr>
          <p:nvPr/>
        </p:nvGrpSpPr>
        <p:grpSpPr bwMode="auto">
          <a:xfrm>
            <a:off x="1371600" y="838200"/>
            <a:ext cx="6229350" cy="728663"/>
            <a:chOff x="1248" y="2400"/>
            <a:chExt cx="3924" cy="459"/>
          </a:xfrm>
        </p:grpSpPr>
        <p:graphicFrame>
          <p:nvGraphicFramePr>
            <p:cNvPr id="10245" name="Object 29"/>
            <p:cNvGraphicFramePr>
              <a:graphicFrameLocks noChangeAspect="1"/>
            </p:cNvGraphicFramePr>
            <p:nvPr/>
          </p:nvGraphicFramePr>
          <p:xfrm>
            <a:off x="1248" y="2496"/>
            <a:ext cx="3924" cy="363"/>
          </p:xfrm>
          <a:graphic>
            <a:graphicData uri="http://schemas.openxmlformats.org/presentationml/2006/ole">
              <mc:AlternateContent xmlns:mc="http://schemas.openxmlformats.org/markup-compatibility/2006">
                <mc:Choice xmlns:v="urn:schemas-microsoft-com:vml" Requires="v">
                  <p:oleObj spid="_x0000_s10267" name="Equation" r:id="rId5" imgW="83258280" imgH="7709040" progId="Equation.3">
                    <p:embed/>
                  </p:oleObj>
                </mc:Choice>
                <mc:Fallback>
                  <p:oleObj name="Equation" r:id="rId5" imgW="83258280" imgH="77090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2496"/>
                          <a:ext cx="3924"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3" name="Text Box 30"/>
            <p:cNvSpPr txBox="1">
              <a:spLocks noChangeArrowheads="1"/>
            </p:cNvSpPr>
            <p:nvPr/>
          </p:nvSpPr>
          <p:spPr bwMode="auto">
            <a:xfrm>
              <a:off x="4416" y="2400"/>
              <a:ext cx="240" cy="442"/>
            </a:xfrm>
            <a:prstGeom prst="rect">
              <a:avLst/>
            </a:prstGeom>
            <a:noFill/>
            <a:ln w="9525">
              <a:noFill/>
              <a:miter lim="800000"/>
              <a:headEnd/>
              <a:tailEnd/>
            </a:ln>
          </p:spPr>
          <p:txBody>
            <a:bodyPr>
              <a:spAutoFit/>
            </a:bodyPr>
            <a:lstStyle/>
            <a:p>
              <a:r>
                <a:rPr lang="en-US" altLang="zh-CN" sz="4000">
                  <a:solidFill>
                    <a:srgbClr val="66FFFF"/>
                  </a:solidFill>
                </a:rPr>
                <a:t>?</a:t>
              </a:r>
            </a:p>
          </p:txBody>
        </p:sp>
      </p:grpSp>
      <p:sp>
        <p:nvSpPr>
          <p:cNvPr id="82975" name="Text Box 31"/>
          <p:cNvSpPr txBox="1">
            <a:spLocks noChangeArrowheads="1"/>
          </p:cNvSpPr>
          <p:nvPr/>
        </p:nvSpPr>
        <p:spPr bwMode="auto">
          <a:xfrm>
            <a:off x="533400" y="1828800"/>
            <a:ext cx="1344613" cy="519113"/>
          </a:xfrm>
          <a:prstGeom prst="rect">
            <a:avLst/>
          </a:prstGeom>
          <a:noFill/>
          <a:ln w="9525">
            <a:noFill/>
            <a:miter lim="800000"/>
            <a:headEnd/>
            <a:tailEnd/>
          </a:ln>
        </p:spPr>
        <p:txBody>
          <a:bodyPr wrap="none">
            <a:spAutoFit/>
          </a:bodyPr>
          <a:lstStyle/>
          <a:p>
            <a:r>
              <a:rPr lang="zh-CN" altLang="en-US"/>
              <a:t>事实上</a:t>
            </a:r>
            <a:r>
              <a:rPr lang="en-US" altLang="zh-CN"/>
              <a:t>,</a:t>
            </a:r>
          </a:p>
        </p:txBody>
      </p:sp>
      <p:graphicFrame>
        <p:nvGraphicFramePr>
          <p:cNvPr id="82976" name="Object 32"/>
          <p:cNvGraphicFramePr>
            <a:graphicFrameLocks noChangeAspect="1"/>
          </p:cNvGraphicFramePr>
          <p:nvPr/>
        </p:nvGraphicFramePr>
        <p:xfrm>
          <a:off x="2133600" y="1905000"/>
          <a:ext cx="5943600" cy="1701800"/>
        </p:xfrm>
        <a:graphic>
          <a:graphicData uri="http://schemas.openxmlformats.org/presentationml/2006/ole">
            <mc:AlternateContent xmlns:mc="http://schemas.openxmlformats.org/markup-compatibility/2006">
              <mc:Choice xmlns:v="urn:schemas-microsoft-com:vml" Requires="v">
                <p:oleObj spid="_x0000_s10268" name="Equation" r:id="rId7" imgW="80821080" imgH="23151960" progId="Equation.3">
                  <p:embed/>
                </p:oleObj>
              </mc:Choice>
              <mc:Fallback>
                <p:oleObj name="Equation" r:id="rId7" imgW="80821080" imgH="2315196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1905000"/>
                        <a:ext cx="5943600" cy="170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2" name="Rectangle 34"/>
          <p:cNvSpPr>
            <a:spLocks noGrp="1" noChangeArrowheads="1"/>
          </p:cNvSpPr>
          <p:nvPr>
            <p:ph type="title" idx="4294967295"/>
          </p:nvPr>
        </p:nvSpPr>
        <p:spPr>
          <a:xfrm>
            <a:off x="609600" y="381000"/>
            <a:ext cx="2895600" cy="457200"/>
          </a:xfrm>
        </p:spPr>
        <p:txBody>
          <a:bodyPr/>
          <a:lstStyle/>
          <a:p>
            <a:pPr eaLnBrk="1" hangingPunct="1"/>
            <a:r>
              <a:rPr lang="zh-CN" altLang="en-US" sz="2800" b="1" smtClean="0">
                <a:solidFill>
                  <a:schemeClr val="tx1"/>
                </a:solidFill>
                <a:ea typeface="楷体_GB2312" pitchFamily="49" charset="-122"/>
              </a:rPr>
              <a:t>另一方面，考察</a:t>
            </a:r>
            <a:endParaRPr lang="zh-CN" altLang="en-US" smtClean="0"/>
          </a:p>
        </p:txBody>
      </p:sp>
      <p:graphicFrame>
        <p:nvGraphicFramePr>
          <p:cNvPr id="82991" name="Object 20"/>
          <p:cNvGraphicFramePr>
            <a:graphicFrameLocks noChangeAspect="1"/>
          </p:cNvGraphicFramePr>
          <p:nvPr/>
        </p:nvGraphicFramePr>
        <p:xfrm>
          <a:off x="3857625" y="4826000"/>
          <a:ext cx="3675063" cy="473075"/>
        </p:xfrm>
        <a:graphic>
          <a:graphicData uri="http://schemas.openxmlformats.org/presentationml/2006/ole">
            <mc:AlternateContent xmlns:mc="http://schemas.openxmlformats.org/markup-compatibility/2006">
              <mc:Choice xmlns:v="urn:schemas-microsoft-com:vml" Requires="v">
                <p:oleObj spid="_x0000_s10269" name="公式" r:id="rId9" imgW="1574800" imgH="203200" progId="Equation.3">
                  <p:embed/>
                </p:oleObj>
              </mc:Choice>
              <mc:Fallback>
                <p:oleObj name="公式" r:id="rId9" imgW="1574800" imgH="203200" progId="Equation.3">
                  <p:embed/>
                  <p:pic>
                    <p:nvPicPr>
                      <p:cNvPr id="0" name="Picture 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857625" y="4826000"/>
                        <a:ext cx="3675063"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75"/>
                                        </p:tgtEl>
                                        <p:attrNameLst>
                                          <p:attrName>style.visibility</p:attrName>
                                        </p:attrNameLst>
                                      </p:cBhvr>
                                      <p:to>
                                        <p:strVal val="visible"/>
                                      </p:to>
                                    </p:set>
                                    <p:animEffect transition="in" filter="wipe(left)">
                                      <p:cBhvr>
                                        <p:cTn id="12" dur="500"/>
                                        <p:tgtEl>
                                          <p:spTgt spid="829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976"/>
                                        </p:tgtEl>
                                        <p:attrNameLst>
                                          <p:attrName>style.visibility</p:attrName>
                                        </p:attrNameLst>
                                      </p:cBhvr>
                                      <p:to>
                                        <p:strVal val="visible"/>
                                      </p:to>
                                    </p:set>
                                    <p:animEffect transition="in" filter="wipe(left)">
                                      <p:cBhvr>
                                        <p:cTn id="17" dur="500"/>
                                        <p:tgtEl>
                                          <p:spTgt spid="829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54"/>
                                        </p:tgtEl>
                                        <p:attrNameLst>
                                          <p:attrName>style.visibility</p:attrName>
                                        </p:attrNameLst>
                                      </p:cBhvr>
                                      <p:to>
                                        <p:strVal val="visible"/>
                                      </p:to>
                                    </p:set>
                                    <p:animEffect transition="in" filter="wipe(left)">
                                      <p:cBhvr>
                                        <p:cTn id="22" dur="500"/>
                                        <p:tgtEl>
                                          <p:spTgt spid="829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955"/>
                                        </p:tgtEl>
                                        <p:attrNameLst>
                                          <p:attrName>style.visibility</p:attrName>
                                        </p:attrNameLst>
                                      </p:cBhvr>
                                      <p:to>
                                        <p:strVal val="visible"/>
                                      </p:to>
                                    </p:set>
                                    <p:animEffect transition="in" filter="wipe(left)">
                                      <p:cBhvr>
                                        <p:cTn id="27" dur="500"/>
                                        <p:tgtEl>
                                          <p:spTgt spid="829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56"/>
                                        </p:tgtEl>
                                        <p:attrNameLst>
                                          <p:attrName>style.visibility</p:attrName>
                                        </p:attrNameLst>
                                      </p:cBhvr>
                                      <p:to>
                                        <p:strVal val="visible"/>
                                      </p:to>
                                    </p:set>
                                    <p:animEffect transition="in" filter="wipe(left)">
                                      <p:cBhvr>
                                        <p:cTn id="32" dur="500"/>
                                        <p:tgtEl>
                                          <p:spTgt spid="829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957"/>
                                        </p:tgtEl>
                                        <p:attrNameLst>
                                          <p:attrName>style.visibility</p:attrName>
                                        </p:attrNameLst>
                                      </p:cBhvr>
                                      <p:to>
                                        <p:strVal val="visible"/>
                                      </p:to>
                                    </p:set>
                                    <p:animEffect transition="in" filter="wipe(left)">
                                      <p:cBhvr>
                                        <p:cTn id="37" dur="500"/>
                                        <p:tgtEl>
                                          <p:spTgt spid="829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2991"/>
                                        </p:tgtEl>
                                        <p:attrNameLst>
                                          <p:attrName>style.visibility</p:attrName>
                                        </p:attrNameLst>
                                      </p:cBhvr>
                                      <p:to>
                                        <p:strVal val="visible"/>
                                      </p:to>
                                    </p:set>
                                    <p:animEffect transition="in" filter="wipe(left)">
                                      <p:cBhvr>
                                        <p:cTn id="42" dur="500"/>
                                        <p:tgtEl>
                                          <p:spTgt spid="829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2959"/>
                                        </p:tgtEl>
                                        <p:attrNameLst>
                                          <p:attrName>style.visibility</p:attrName>
                                        </p:attrNameLst>
                                      </p:cBhvr>
                                      <p:to>
                                        <p:strVal val="visible"/>
                                      </p:to>
                                    </p:set>
                                    <p:animEffect transition="in" filter="wipe(left)">
                                      <p:cBhvr>
                                        <p:cTn id="47" dur="500"/>
                                        <p:tgtEl>
                                          <p:spTgt spid="82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4" grpId="0" autoUpdateAnimBg="0"/>
      <p:bldP spid="82956" grpId="0" autoUpdateAnimBg="0"/>
      <p:bldP spid="82957" grpId="0" autoUpdateAnimBg="0"/>
      <p:bldP spid="82959" grpId="0" autoUpdateAnimBg="0"/>
      <p:bldP spid="8297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7"/>
          <p:cNvSpPr>
            <a:spLocks noGrp="1" noChangeArrowheads="1"/>
          </p:cNvSpPr>
          <p:nvPr>
            <p:ph type="title"/>
          </p:nvPr>
        </p:nvSpPr>
        <p:spPr>
          <a:xfrm>
            <a:off x="304800" y="457200"/>
            <a:ext cx="1371600" cy="457200"/>
          </a:xfrm>
        </p:spPr>
        <p:txBody>
          <a:bodyPr/>
          <a:lstStyle/>
          <a:p>
            <a:pPr eaLnBrk="1" hangingPunct="1"/>
            <a:r>
              <a:rPr lang="zh-CN" altLang="en-US" sz="2800" b="1" dirty="0" smtClean="0">
                <a:ea typeface="楷体_GB2312" pitchFamily="49" charset="-122"/>
              </a:rPr>
              <a:t>定理</a:t>
            </a:r>
            <a:r>
              <a:rPr lang="en-US" altLang="zh-CN" sz="2800" b="1" dirty="0" smtClean="0">
                <a:ea typeface="楷体_GB2312" pitchFamily="49" charset="-122"/>
              </a:rPr>
              <a:t>2.</a:t>
            </a:r>
          </a:p>
        </p:txBody>
      </p:sp>
      <p:graphicFrame>
        <p:nvGraphicFramePr>
          <p:cNvPr id="77832" name="Object 8"/>
          <p:cNvGraphicFramePr>
            <a:graphicFrameLocks noChangeAspect="1"/>
          </p:cNvGraphicFramePr>
          <p:nvPr/>
        </p:nvGraphicFramePr>
        <p:xfrm>
          <a:off x="1295400" y="1981200"/>
          <a:ext cx="6130925" cy="509588"/>
        </p:xfrm>
        <a:graphic>
          <a:graphicData uri="http://schemas.openxmlformats.org/presentationml/2006/ole">
            <mc:AlternateContent xmlns:mc="http://schemas.openxmlformats.org/markup-compatibility/2006">
              <mc:Choice xmlns:v="urn:schemas-microsoft-com:vml" Requires="v">
                <p:oleObj spid="_x0000_s11296" name="Equation" r:id="rId3" imgW="2476500" imgH="215900" progId="Equation.3">
                  <p:embed/>
                </p:oleObj>
              </mc:Choice>
              <mc:Fallback>
                <p:oleObj name="Equation" r:id="rId3" imgW="2476500" imgH="215900"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95400" y="1981200"/>
                        <a:ext cx="61309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33" name="Object 9"/>
          <p:cNvGraphicFramePr>
            <a:graphicFrameLocks noChangeAspect="1"/>
          </p:cNvGraphicFramePr>
          <p:nvPr/>
        </p:nvGraphicFramePr>
        <p:xfrm>
          <a:off x="1600200" y="2603500"/>
          <a:ext cx="5334000" cy="473075"/>
        </p:xfrm>
        <a:graphic>
          <a:graphicData uri="http://schemas.openxmlformats.org/presentationml/2006/ole">
            <mc:AlternateContent xmlns:mc="http://schemas.openxmlformats.org/markup-compatibility/2006">
              <mc:Choice xmlns:v="urn:schemas-microsoft-com:vml" Requires="v">
                <p:oleObj spid="_x0000_s11297" name="Equation" r:id="rId5" imgW="2108200" imgH="203200" progId="Equation.3">
                  <p:embed/>
                </p:oleObj>
              </mc:Choice>
              <mc:Fallback>
                <p:oleObj name="Equation" r:id="rId5" imgW="2108200" imgH="2032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600200" y="2603500"/>
                        <a:ext cx="53340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6" name="Text Box 12"/>
          <p:cNvSpPr txBox="1">
            <a:spLocks noChangeArrowheads="1"/>
          </p:cNvSpPr>
          <p:nvPr/>
        </p:nvSpPr>
        <p:spPr bwMode="auto">
          <a:xfrm>
            <a:off x="457200" y="1905000"/>
            <a:ext cx="685800"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sp>
        <p:nvSpPr>
          <p:cNvPr id="77837" name="Text Box 13"/>
          <p:cNvSpPr txBox="1">
            <a:spLocks noChangeArrowheads="1"/>
          </p:cNvSpPr>
          <p:nvPr/>
        </p:nvSpPr>
        <p:spPr bwMode="auto">
          <a:xfrm>
            <a:off x="533400" y="4419600"/>
            <a:ext cx="4379913" cy="519113"/>
          </a:xfrm>
          <a:prstGeom prst="rect">
            <a:avLst/>
          </a:prstGeom>
          <a:noFill/>
          <a:ln w="9525">
            <a:noFill/>
            <a:miter lim="800000"/>
            <a:headEnd/>
            <a:tailEnd/>
          </a:ln>
        </p:spPr>
        <p:txBody>
          <a:bodyPr wrap="none">
            <a:spAutoFit/>
          </a:bodyPr>
          <a:lstStyle/>
          <a:p>
            <a:r>
              <a:rPr lang="zh-CN" altLang="en-US"/>
              <a:t>根据一元微分中值定理</a:t>
            </a:r>
            <a:r>
              <a:rPr lang="en-US" altLang="zh-CN"/>
              <a:t>,  </a:t>
            </a:r>
            <a:r>
              <a:rPr lang="zh-CN" altLang="en-US"/>
              <a:t>有</a:t>
            </a:r>
          </a:p>
        </p:txBody>
      </p:sp>
      <p:graphicFrame>
        <p:nvGraphicFramePr>
          <p:cNvPr id="77838" name="Object 14"/>
          <p:cNvGraphicFramePr>
            <a:graphicFrameLocks noChangeAspect="1"/>
          </p:cNvGraphicFramePr>
          <p:nvPr/>
        </p:nvGraphicFramePr>
        <p:xfrm>
          <a:off x="1371600" y="5105400"/>
          <a:ext cx="5791200" cy="1143000"/>
        </p:xfrm>
        <a:graphic>
          <a:graphicData uri="http://schemas.openxmlformats.org/presentationml/2006/ole">
            <mc:AlternateContent xmlns:mc="http://schemas.openxmlformats.org/markup-compatibility/2006">
              <mc:Choice xmlns:v="urn:schemas-microsoft-com:vml" Requires="v">
                <p:oleObj spid="_x0000_s11298" name="Equation" r:id="rId7" imgW="70666200" imgH="15430680" progId="Equation.3">
                  <p:embed/>
                </p:oleObj>
              </mc:Choice>
              <mc:Fallback>
                <p:oleObj name="Equation" r:id="rId7" imgW="70666200" imgH="1543068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5105400"/>
                        <a:ext cx="57912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41" name="Object 17"/>
          <p:cNvGraphicFramePr>
            <a:graphicFrameLocks noChangeAspect="1"/>
          </p:cNvGraphicFramePr>
          <p:nvPr/>
        </p:nvGraphicFramePr>
        <p:xfrm>
          <a:off x="6172200" y="173038"/>
          <a:ext cx="1295400" cy="977900"/>
        </p:xfrm>
        <a:graphic>
          <a:graphicData uri="http://schemas.openxmlformats.org/presentationml/2006/ole">
            <mc:AlternateContent xmlns:mc="http://schemas.openxmlformats.org/markup-compatibility/2006">
              <mc:Choice xmlns:v="urn:schemas-microsoft-com:vml" Requires="v">
                <p:oleObj spid="_x0000_s11299" name="Equation" r:id="rId9" imgW="18266400" imgH="13804920" progId="Equation.3">
                  <p:embed/>
                </p:oleObj>
              </mc:Choice>
              <mc:Fallback>
                <p:oleObj name="Equation" r:id="rId9" imgW="18266400" imgH="1380492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72200" y="173038"/>
                        <a:ext cx="12954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42" name="Text Box 18"/>
          <p:cNvSpPr txBox="1">
            <a:spLocks noChangeArrowheads="1"/>
          </p:cNvSpPr>
          <p:nvPr/>
        </p:nvSpPr>
        <p:spPr bwMode="auto">
          <a:xfrm>
            <a:off x="1676400" y="457200"/>
            <a:ext cx="48768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若函数 </a:t>
            </a:r>
            <a:r>
              <a:rPr lang="en-US" altLang="zh-CN" i="1"/>
              <a:t>z</a:t>
            </a:r>
            <a:r>
              <a:rPr lang="en-US" altLang="zh-CN"/>
              <a:t> = </a:t>
            </a:r>
            <a:r>
              <a:rPr lang="en-US" altLang="zh-CN" i="1"/>
              <a:t>f </a:t>
            </a:r>
            <a:r>
              <a:rPr lang="en-US" altLang="zh-CN"/>
              <a:t>(</a:t>
            </a:r>
            <a:r>
              <a:rPr lang="en-US" altLang="zh-CN" i="1"/>
              <a:t>x</a:t>
            </a:r>
            <a:r>
              <a:rPr lang="en-US" altLang="zh-CN"/>
              <a:t>, </a:t>
            </a:r>
            <a:r>
              <a:rPr lang="en-US" altLang="zh-CN" i="1"/>
              <a:t>y</a:t>
            </a:r>
            <a:r>
              <a:rPr lang="en-US" altLang="zh-CN"/>
              <a:t>) </a:t>
            </a:r>
            <a:r>
              <a:rPr lang="zh-CN" altLang="en-US">
                <a:latin typeface="楷体_GB2312" pitchFamily="49" charset="-122"/>
              </a:rPr>
              <a:t>的偏导数</a:t>
            </a:r>
          </a:p>
        </p:txBody>
      </p:sp>
      <p:sp>
        <p:nvSpPr>
          <p:cNvPr id="77846" name="Text Box 22"/>
          <p:cNvSpPr txBox="1">
            <a:spLocks noChangeArrowheads="1"/>
          </p:cNvSpPr>
          <p:nvPr/>
        </p:nvSpPr>
        <p:spPr bwMode="auto">
          <a:xfrm>
            <a:off x="609600" y="1219200"/>
            <a:ext cx="71628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在点 </a:t>
            </a:r>
            <a:r>
              <a:rPr lang="en-US" altLang="zh-CN"/>
              <a:t>(</a:t>
            </a:r>
            <a:r>
              <a:rPr lang="en-US" altLang="zh-CN" i="1"/>
              <a:t>x</a:t>
            </a:r>
            <a:r>
              <a:rPr lang="en-US" altLang="zh-CN"/>
              <a:t>, </a:t>
            </a:r>
            <a:r>
              <a:rPr lang="en-US" altLang="zh-CN" i="1"/>
              <a:t>y</a:t>
            </a:r>
            <a:r>
              <a:rPr lang="en-US" altLang="zh-CN"/>
              <a:t>) </a:t>
            </a:r>
            <a:r>
              <a:rPr lang="zh-CN" altLang="en-US"/>
              <a:t>处连续</a:t>
            </a:r>
            <a:r>
              <a:rPr lang="en-US" altLang="zh-CN"/>
              <a:t>,</a:t>
            </a:r>
            <a:r>
              <a:rPr lang="en-US" altLang="zh-CN">
                <a:latin typeface="楷体_GB2312" pitchFamily="49" charset="-122"/>
              </a:rPr>
              <a:t> </a:t>
            </a:r>
            <a:r>
              <a:rPr lang="zh-CN" altLang="en-US">
                <a:latin typeface="楷体_GB2312" pitchFamily="49" charset="-122"/>
              </a:rPr>
              <a:t>则函数在该点可微分</a:t>
            </a:r>
            <a:r>
              <a:rPr lang="en-US" altLang="zh-CN"/>
              <a:t>.</a:t>
            </a:r>
          </a:p>
        </p:txBody>
      </p:sp>
      <p:graphicFrame>
        <p:nvGraphicFramePr>
          <p:cNvPr id="12" name="Object 9"/>
          <p:cNvGraphicFramePr>
            <a:graphicFrameLocks noChangeAspect="1"/>
          </p:cNvGraphicFramePr>
          <p:nvPr/>
        </p:nvGraphicFramePr>
        <p:xfrm>
          <a:off x="2143125" y="3214688"/>
          <a:ext cx="6232525" cy="1004887"/>
        </p:xfrm>
        <a:graphic>
          <a:graphicData uri="http://schemas.openxmlformats.org/presentationml/2006/ole">
            <mc:AlternateContent xmlns:mc="http://schemas.openxmlformats.org/markup-compatibility/2006">
              <mc:Choice xmlns:v="urn:schemas-microsoft-com:vml" Requires="v">
                <p:oleObj spid="_x0000_s11300" name="公式" r:id="rId11" imgW="2463800" imgH="431800" progId="Equation.3">
                  <p:embed/>
                </p:oleObj>
              </mc:Choice>
              <mc:Fallback>
                <p:oleObj name="公式" r:id="rId11" imgW="2463800" imgH="431800"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143125" y="3214688"/>
                        <a:ext cx="6232525" cy="1004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42"/>
                                        </p:tgtEl>
                                        <p:attrNameLst>
                                          <p:attrName>style.visibility</p:attrName>
                                        </p:attrNameLst>
                                      </p:cBhvr>
                                      <p:to>
                                        <p:strVal val="visible"/>
                                      </p:to>
                                    </p:set>
                                    <p:animEffect transition="in" filter="wipe(left)">
                                      <p:cBhvr>
                                        <p:cTn id="7" dur="500"/>
                                        <p:tgtEl>
                                          <p:spTgt spid="778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841"/>
                                        </p:tgtEl>
                                        <p:attrNameLst>
                                          <p:attrName>style.visibility</p:attrName>
                                        </p:attrNameLst>
                                      </p:cBhvr>
                                      <p:to>
                                        <p:strVal val="visible"/>
                                      </p:to>
                                    </p:set>
                                    <p:animEffect transition="in" filter="wipe(left)">
                                      <p:cBhvr>
                                        <p:cTn id="11" dur="500"/>
                                        <p:tgtEl>
                                          <p:spTgt spid="778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7846"/>
                                        </p:tgtEl>
                                        <p:attrNameLst>
                                          <p:attrName>style.visibility</p:attrName>
                                        </p:attrNameLst>
                                      </p:cBhvr>
                                      <p:to>
                                        <p:strVal val="visible"/>
                                      </p:to>
                                    </p:set>
                                    <p:animEffect transition="in" filter="wipe(left)">
                                      <p:cBhvr>
                                        <p:cTn id="16" dur="500"/>
                                        <p:tgtEl>
                                          <p:spTgt spid="778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7836"/>
                                        </p:tgtEl>
                                        <p:attrNameLst>
                                          <p:attrName>style.visibility</p:attrName>
                                        </p:attrNameLst>
                                      </p:cBhvr>
                                      <p:to>
                                        <p:strVal val="visible"/>
                                      </p:to>
                                    </p:set>
                                    <p:animEffect transition="in" filter="wipe(left)">
                                      <p:cBhvr>
                                        <p:cTn id="21" dur="500"/>
                                        <p:tgtEl>
                                          <p:spTgt spid="778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7832"/>
                                        </p:tgtEl>
                                        <p:attrNameLst>
                                          <p:attrName>style.visibility</p:attrName>
                                        </p:attrNameLst>
                                      </p:cBhvr>
                                      <p:to>
                                        <p:strVal val="visible"/>
                                      </p:to>
                                    </p:set>
                                    <p:animEffect transition="in" filter="wipe(left)">
                                      <p:cBhvr>
                                        <p:cTn id="26" dur="500"/>
                                        <p:tgtEl>
                                          <p:spTgt spid="778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7833"/>
                                        </p:tgtEl>
                                        <p:attrNameLst>
                                          <p:attrName>style.visibility</p:attrName>
                                        </p:attrNameLst>
                                      </p:cBhvr>
                                      <p:to>
                                        <p:strVal val="visible"/>
                                      </p:to>
                                    </p:set>
                                    <p:animEffect transition="in" filter="wipe(left)">
                                      <p:cBhvr>
                                        <p:cTn id="31" dur="500"/>
                                        <p:tgtEl>
                                          <p:spTgt spid="778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7837"/>
                                        </p:tgtEl>
                                        <p:attrNameLst>
                                          <p:attrName>style.visibility</p:attrName>
                                        </p:attrNameLst>
                                      </p:cBhvr>
                                      <p:to>
                                        <p:strVal val="visible"/>
                                      </p:to>
                                    </p:set>
                                    <p:animEffect transition="in" filter="wipe(left)">
                                      <p:cBhvr>
                                        <p:cTn id="41" dur="500"/>
                                        <p:tgtEl>
                                          <p:spTgt spid="7783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7838"/>
                                        </p:tgtEl>
                                        <p:attrNameLst>
                                          <p:attrName>style.visibility</p:attrName>
                                        </p:attrNameLst>
                                      </p:cBhvr>
                                      <p:to>
                                        <p:strVal val="visible"/>
                                      </p:to>
                                    </p:set>
                                    <p:animEffect transition="in" filter="wipe(left)">
                                      <p:cBhvr>
                                        <p:cTn id="46" dur="500"/>
                                        <p:tgtEl>
                                          <p:spTgt spid="77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6" grpId="0" autoUpdateAnimBg="0"/>
      <p:bldP spid="77837" grpId="0" autoUpdateAnimBg="0"/>
      <p:bldP spid="77842" grpId="0" autoUpdateAnimBg="0"/>
      <p:bldP spid="7784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81000" y="1143000"/>
            <a:ext cx="4113213" cy="519113"/>
          </a:xfrm>
          <a:prstGeom prst="rect">
            <a:avLst/>
          </a:prstGeom>
          <a:noFill/>
          <a:ln w="9525">
            <a:noFill/>
            <a:miter lim="800000"/>
            <a:headEnd/>
            <a:tailEnd/>
          </a:ln>
        </p:spPr>
        <p:txBody>
          <a:bodyPr wrap="none">
            <a:spAutoFit/>
          </a:bodyPr>
          <a:lstStyle/>
          <a:p>
            <a:r>
              <a:rPr lang="zh-CN" altLang="en-US"/>
              <a:t>再由偏导数的连续性知，</a:t>
            </a:r>
          </a:p>
        </p:txBody>
      </p:sp>
      <p:graphicFrame>
        <p:nvGraphicFramePr>
          <p:cNvPr id="83971" name="Object 3"/>
          <p:cNvGraphicFramePr>
            <a:graphicFrameLocks noChangeAspect="1"/>
          </p:cNvGraphicFramePr>
          <p:nvPr/>
        </p:nvGraphicFramePr>
        <p:xfrm>
          <a:off x="1371600" y="4724400"/>
          <a:ext cx="7010400" cy="588963"/>
        </p:xfrm>
        <a:graphic>
          <a:graphicData uri="http://schemas.openxmlformats.org/presentationml/2006/ole">
            <mc:AlternateContent xmlns:mc="http://schemas.openxmlformats.org/markup-compatibility/2006">
              <mc:Choice xmlns:v="urn:schemas-microsoft-com:vml" Requires="v">
                <p:oleObj spid="_x0000_s12332" name="Equation" r:id="rId3" imgW="2616200" imgH="241300" progId="Equation.3">
                  <p:embed/>
                </p:oleObj>
              </mc:Choice>
              <mc:Fallback>
                <p:oleObj name="Equation" r:id="rId3" imgW="2616200" imgH="241300" progId="Equation.3">
                  <p:embed/>
                  <p:pic>
                    <p:nvPicPr>
                      <p:cNvPr id="0" name="Picture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71600" y="4724400"/>
                        <a:ext cx="701040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3973" name="Object 5"/>
          <p:cNvGraphicFramePr>
            <a:graphicFrameLocks noChangeAspect="1"/>
          </p:cNvGraphicFramePr>
          <p:nvPr/>
        </p:nvGraphicFramePr>
        <p:xfrm>
          <a:off x="5724525" y="1844675"/>
          <a:ext cx="1676400" cy="550863"/>
        </p:xfrm>
        <a:graphic>
          <a:graphicData uri="http://schemas.openxmlformats.org/presentationml/2006/ole">
            <mc:AlternateContent xmlns:mc="http://schemas.openxmlformats.org/markup-compatibility/2006">
              <mc:Choice xmlns:v="urn:schemas-microsoft-com:vml" Requires="v">
                <p:oleObj spid="_x0000_s12333" name="Equation" r:id="rId5" imgW="698500" imgH="228600" progId="Equation.3">
                  <p:embed/>
                </p:oleObj>
              </mc:Choice>
              <mc:Fallback>
                <p:oleObj name="Equation" r:id="rId5" imgW="698500" imgH="228600" progId="Equation.3">
                  <p:embed/>
                  <p:pic>
                    <p:nvPicPr>
                      <p:cNvPr id="0" name="Picture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724525" y="1844675"/>
                        <a:ext cx="1676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5" name="Text Box 7"/>
          <p:cNvSpPr txBox="1">
            <a:spLocks noChangeArrowheads="1"/>
          </p:cNvSpPr>
          <p:nvPr/>
        </p:nvSpPr>
        <p:spPr bwMode="auto">
          <a:xfrm>
            <a:off x="7667625" y="1844675"/>
            <a:ext cx="539750" cy="519113"/>
          </a:xfrm>
          <a:prstGeom prst="rect">
            <a:avLst/>
          </a:prstGeom>
          <a:noFill/>
          <a:ln w="9525">
            <a:noFill/>
            <a:miter lim="800000"/>
            <a:headEnd/>
            <a:tailEnd/>
          </a:ln>
        </p:spPr>
        <p:txBody>
          <a:bodyPr wrap="none">
            <a:spAutoFit/>
          </a:bodyPr>
          <a:lstStyle/>
          <a:p>
            <a:r>
              <a:rPr lang="zh-CN" altLang="en-US"/>
              <a:t>故</a:t>
            </a:r>
          </a:p>
        </p:txBody>
      </p:sp>
      <p:graphicFrame>
        <p:nvGraphicFramePr>
          <p:cNvPr id="83976" name="Object 8"/>
          <p:cNvGraphicFramePr>
            <a:graphicFrameLocks noChangeAspect="1"/>
          </p:cNvGraphicFramePr>
          <p:nvPr/>
        </p:nvGraphicFramePr>
        <p:xfrm>
          <a:off x="539750" y="2636838"/>
          <a:ext cx="5940425" cy="1314450"/>
        </p:xfrm>
        <a:graphic>
          <a:graphicData uri="http://schemas.openxmlformats.org/presentationml/2006/ole">
            <mc:AlternateContent xmlns:mc="http://schemas.openxmlformats.org/markup-compatibility/2006">
              <mc:Choice xmlns:v="urn:schemas-microsoft-com:vml" Requires="v">
                <p:oleObj spid="_x0000_s12334" name="公式" r:id="rId7" imgW="2413000" imgH="533400" progId="Equation.3">
                  <p:embed/>
                </p:oleObj>
              </mc:Choice>
              <mc:Fallback>
                <p:oleObj name="公式" r:id="rId7" imgW="2413000" imgH="533400" progId="Equation.3">
                  <p:embed/>
                  <p:pic>
                    <p:nvPicPr>
                      <p:cNvPr id="0" name="Picture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39750" y="2636838"/>
                        <a:ext cx="5940425" cy="131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9"/>
          <p:cNvGraphicFramePr>
            <a:graphicFrameLocks noChangeAspect="1"/>
          </p:cNvGraphicFramePr>
          <p:nvPr/>
        </p:nvGraphicFramePr>
        <p:xfrm>
          <a:off x="576263" y="304800"/>
          <a:ext cx="7958137" cy="577850"/>
        </p:xfrm>
        <a:graphic>
          <a:graphicData uri="http://schemas.openxmlformats.org/presentationml/2006/ole">
            <mc:AlternateContent xmlns:mc="http://schemas.openxmlformats.org/markup-compatibility/2006">
              <mc:Choice xmlns:v="urn:schemas-microsoft-com:vml" Requires="v">
                <p:oleObj spid="_x0000_s12335" name="Equation" r:id="rId9" imgW="99506160" imgH="7709040" progId="Equation.3">
                  <p:embed/>
                </p:oleObj>
              </mc:Choice>
              <mc:Fallback>
                <p:oleObj name="Equation" r:id="rId9" imgW="99506160" imgH="770904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263" y="304800"/>
                        <a:ext cx="7958137"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9" name="Line 10"/>
          <p:cNvSpPr>
            <a:spLocks noChangeShapeType="1"/>
          </p:cNvSpPr>
          <p:nvPr/>
        </p:nvSpPr>
        <p:spPr bwMode="auto">
          <a:xfrm>
            <a:off x="0" y="914400"/>
            <a:ext cx="9144000" cy="0"/>
          </a:xfrm>
          <a:prstGeom prst="line">
            <a:avLst/>
          </a:prstGeom>
          <a:noFill/>
          <a:ln w="9525">
            <a:solidFill>
              <a:srgbClr val="66FFFF"/>
            </a:solidFill>
            <a:round/>
            <a:headEnd/>
            <a:tailEnd/>
          </a:ln>
        </p:spPr>
        <p:txBody>
          <a:bodyPr/>
          <a:lstStyle/>
          <a:p>
            <a:endParaRPr lang="zh-CN" altLang="en-US"/>
          </a:p>
        </p:txBody>
      </p:sp>
      <p:sp>
        <p:nvSpPr>
          <p:cNvPr id="83979" name="Text Box 11"/>
          <p:cNvSpPr txBox="1">
            <a:spLocks noChangeArrowheads="1"/>
          </p:cNvSpPr>
          <p:nvPr/>
        </p:nvSpPr>
        <p:spPr bwMode="auto">
          <a:xfrm>
            <a:off x="5292725" y="3213100"/>
            <a:ext cx="1250950" cy="519113"/>
          </a:xfrm>
          <a:prstGeom prst="rect">
            <a:avLst/>
          </a:prstGeom>
          <a:noFill/>
          <a:ln w="9525">
            <a:noFill/>
            <a:miter lim="800000"/>
            <a:headEnd/>
            <a:tailEnd/>
          </a:ln>
        </p:spPr>
        <p:txBody>
          <a:bodyPr wrap="none">
            <a:spAutoFit/>
          </a:bodyPr>
          <a:lstStyle/>
          <a:p>
            <a:r>
              <a:rPr lang="zh-CN" altLang="en-US"/>
              <a:t>同理，</a:t>
            </a:r>
          </a:p>
        </p:txBody>
      </p:sp>
      <p:graphicFrame>
        <p:nvGraphicFramePr>
          <p:cNvPr id="83980" name="Object 12"/>
          <p:cNvGraphicFramePr>
            <a:graphicFrameLocks noChangeAspect="1"/>
          </p:cNvGraphicFramePr>
          <p:nvPr/>
        </p:nvGraphicFramePr>
        <p:xfrm>
          <a:off x="304800" y="4038600"/>
          <a:ext cx="8382000" cy="669925"/>
        </p:xfrm>
        <a:graphic>
          <a:graphicData uri="http://schemas.openxmlformats.org/presentationml/2006/ole">
            <mc:AlternateContent xmlns:mc="http://schemas.openxmlformats.org/markup-compatibility/2006">
              <mc:Choice xmlns:v="urn:schemas-microsoft-com:vml" Requires="v">
                <p:oleObj spid="_x0000_s12336" name="Equation" r:id="rId11" imgW="101131200" imgH="8928000" progId="Equation.3">
                  <p:embed/>
                </p:oleObj>
              </mc:Choice>
              <mc:Fallback>
                <p:oleObj name="Equation" r:id="rId11" imgW="101131200" imgH="8928000" progId="Equation.3">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4038600"/>
                        <a:ext cx="8382000" cy="669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1" name="Text Box 13"/>
          <p:cNvSpPr txBox="1">
            <a:spLocks noChangeArrowheads="1"/>
          </p:cNvSpPr>
          <p:nvPr/>
        </p:nvSpPr>
        <p:spPr bwMode="auto">
          <a:xfrm>
            <a:off x="304800" y="4724400"/>
            <a:ext cx="1255713" cy="519113"/>
          </a:xfrm>
          <a:prstGeom prst="rect">
            <a:avLst/>
          </a:prstGeom>
          <a:noFill/>
          <a:ln w="9525">
            <a:noFill/>
            <a:miter lim="800000"/>
            <a:headEnd/>
            <a:tailEnd/>
          </a:ln>
        </p:spPr>
        <p:txBody>
          <a:bodyPr wrap="none">
            <a:spAutoFit/>
          </a:bodyPr>
          <a:lstStyle/>
          <a:p>
            <a:r>
              <a:rPr lang="zh-CN" altLang="en-US"/>
              <a:t>于是，</a:t>
            </a:r>
          </a:p>
        </p:txBody>
      </p:sp>
      <p:graphicFrame>
        <p:nvGraphicFramePr>
          <p:cNvPr id="83982" name="Object 14"/>
          <p:cNvGraphicFramePr>
            <a:graphicFrameLocks noChangeAspect="1"/>
          </p:cNvGraphicFramePr>
          <p:nvPr/>
        </p:nvGraphicFramePr>
        <p:xfrm>
          <a:off x="762000" y="5486400"/>
          <a:ext cx="7696200" cy="566738"/>
        </p:xfrm>
        <a:graphic>
          <a:graphicData uri="http://schemas.openxmlformats.org/presentationml/2006/ole">
            <mc:AlternateContent xmlns:mc="http://schemas.openxmlformats.org/markup-compatibility/2006">
              <mc:Choice xmlns:v="urn:schemas-microsoft-com:vml" Requires="v">
                <p:oleObj spid="_x0000_s12337" name="Equation" r:id="rId13" imgW="2933700" imgH="241300" progId="Equation.3">
                  <p:embed/>
                </p:oleObj>
              </mc:Choice>
              <mc:Fallback>
                <p:oleObj name="Equation" r:id="rId13" imgW="2933700" imgH="241300" progId="Equation.3">
                  <p:embed/>
                  <p:pic>
                    <p:nvPicPr>
                      <p:cNvPr id="0" name="Picture 14"/>
                      <p:cNvPicPr>
                        <a:picLocks noChangeAspect="1" noChangeArrowheads="1"/>
                      </p:cNvPicPr>
                      <p:nvPr/>
                    </p:nvPicPr>
                    <p:blipFill>
                      <a:blip r:embed="rId14">
                        <a:lum bright="98000"/>
                        <a:extLst>
                          <a:ext uri="{28A0092B-C50C-407E-A947-70E740481C1C}">
                            <a14:useLocalDpi xmlns:a14="http://schemas.microsoft.com/office/drawing/2010/main" val="0"/>
                          </a:ext>
                        </a:extLst>
                      </a:blip>
                      <a:srcRect/>
                      <a:stretch>
                        <a:fillRect/>
                      </a:stretch>
                    </p:blipFill>
                    <p:spPr bwMode="auto">
                      <a:xfrm>
                        <a:off x="762000" y="5486400"/>
                        <a:ext cx="76962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83" name="Line 15"/>
          <p:cNvSpPr>
            <a:spLocks noChangeShapeType="1"/>
          </p:cNvSpPr>
          <p:nvPr/>
        </p:nvSpPr>
        <p:spPr bwMode="auto">
          <a:xfrm>
            <a:off x="6553200" y="6019800"/>
            <a:ext cx="1905000" cy="0"/>
          </a:xfrm>
          <a:prstGeom prst="line">
            <a:avLst/>
          </a:prstGeom>
          <a:noFill/>
          <a:ln w="38100">
            <a:solidFill>
              <a:srgbClr val="FF6600"/>
            </a:solidFill>
            <a:round/>
            <a:headEnd/>
            <a:tailEnd/>
          </a:ln>
        </p:spPr>
        <p:txBody>
          <a:bodyPr/>
          <a:lstStyle/>
          <a:p>
            <a:endParaRPr lang="zh-CN" altLang="en-US"/>
          </a:p>
        </p:txBody>
      </p:sp>
      <p:graphicFrame>
        <p:nvGraphicFramePr>
          <p:cNvPr id="15" name="Object 5"/>
          <p:cNvGraphicFramePr>
            <a:graphicFrameLocks noChangeAspect="1"/>
          </p:cNvGraphicFramePr>
          <p:nvPr/>
        </p:nvGraphicFramePr>
        <p:xfrm>
          <a:off x="928688" y="1820863"/>
          <a:ext cx="4754562" cy="703262"/>
        </p:xfrm>
        <a:graphic>
          <a:graphicData uri="http://schemas.openxmlformats.org/presentationml/2006/ole">
            <mc:AlternateContent xmlns:mc="http://schemas.openxmlformats.org/markup-compatibility/2006">
              <mc:Choice xmlns:v="urn:schemas-microsoft-com:vml" Requires="v">
                <p:oleObj spid="_x0000_s12338" name="公式" r:id="rId15" imgW="1981200" imgH="292100" progId="Equation.3">
                  <p:embed/>
                </p:oleObj>
              </mc:Choice>
              <mc:Fallback>
                <p:oleObj name="公式" r:id="rId15" imgW="1981200" imgH="292100" progId="Equation.3">
                  <p:embed/>
                  <p:pic>
                    <p:nvPicPr>
                      <p:cNvPr id="0" name="Picture 15"/>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928688" y="1820863"/>
                        <a:ext cx="4754562"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3970"/>
                                        </p:tgtEl>
                                        <p:attrNameLst>
                                          <p:attrName>style.visibility</p:attrName>
                                        </p:attrNameLst>
                                      </p:cBhvr>
                                      <p:to>
                                        <p:strVal val="visible"/>
                                      </p:to>
                                    </p:set>
                                    <p:animEffect transition="in" filter="wipe(left)">
                                      <p:cBhvr>
                                        <p:cTn id="7" dur="500"/>
                                        <p:tgtEl>
                                          <p:spTgt spid="83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3973"/>
                                        </p:tgtEl>
                                        <p:attrNameLst>
                                          <p:attrName>style.visibility</p:attrName>
                                        </p:attrNameLst>
                                      </p:cBhvr>
                                      <p:to>
                                        <p:strVal val="visible"/>
                                      </p:to>
                                    </p:set>
                                    <p:animEffect transition="in" filter="wipe(left)">
                                      <p:cBhvr>
                                        <p:cTn id="17" dur="500"/>
                                        <p:tgtEl>
                                          <p:spTgt spid="83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wipe(left)">
                                      <p:cBhvr>
                                        <p:cTn id="22" dur="500"/>
                                        <p:tgtEl>
                                          <p:spTgt spid="839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3976"/>
                                        </p:tgtEl>
                                        <p:attrNameLst>
                                          <p:attrName>style.visibility</p:attrName>
                                        </p:attrNameLst>
                                      </p:cBhvr>
                                      <p:to>
                                        <p:strVal val="visible"/>
                                      </p:to>
                                    </p:set>
                                    <p:animEffect transition="in" filter="wipe(left)">
                                      <p:cBhvr>
                                        <p:cTn id="27" dur="500"/>
                                        <p:tgtEl>
                                          <p:spTgt spid="839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3979"/>
                                        </p:tgtEl>
                                        <p:attrNameLst>
                                          <p:attrName>style.visibility</p:attrName>
                                        </p:attrNameLst>
                                      </p:cBhvr>
                                      <p:to>
                                        <p:strVal val="visible"/>
                                      </p:to>
                                    </p:set>
                                    <p:animEffect transition="in" filter="wipe(left)">
                                      <p:cBhvr>
                                        <p:cTn id="32" dur="500"/>
                                        <p:tgtEl>
                                          <p:spTgt spid="839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3980"/>
                                        </p:tgtEl>
                                        <p:attrNameLst>
                                          <p:attrName>style.visibility</p:attrName>
                                        </p:attrNameLst>
                                      </p:cBhvr>
                                      <p:to>
                                        <p:strVal val="visible"/>
                                      </p:to>
                                    </p:set>
                                    <p:animEffect transition="in" filter="wipe(left)">
                                      <p:cBhvr>
                                        <p:cTn id="37" dur="500"/>
                                        <p:tgtEl>
                                          <p:spTgt spid="839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3981"/>
                                        </p:tgtEl>
                                        <p:attrNameLst>
                                          <p:attrName>style.visibility</p:attrName>
                                        </p:attrNameLst>
                                      </p:cBhvr>
                                      <p:to>
                                        <p:strVal val="visible"/>
                                      </p:to>
                                    </p:set>
                                    <p:animEffect transition="in" filter="wipe(left)">
                                      <p:cBhvr>
                                        <p:cTn id="42" dur="500"/>
                                        <p:tgtEl>
                                          <p:spTgt spid="8398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3971"/>
                                        </p:tgtEl>
                                        <p:attrNameLst>
                                          <p:attrName>style.visibility</p:attrName>
                                        </p:attrNameLst>
                                      </p:cBhvr>
                                      <p:to>
                                        <p:strVal val="visible"/>
                                      </p:to>
                                    </p:set>
                                    <p:animEffect transition="in" filter="wipe(left)">
                                      <p:cBhvr>
                                        <p:cTn id="47" dur="500"/>
                                        <p:tgtEl>
                                          <p:spTgt spid="839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3982"/>
                                        </p:tgtEl>
                                        <p:attrNameLst>
                                          <p:attrName>style.visibility</p:attrName>
                                        </p:attrNameLst>
                                      </p:cBhvr>
                                      <p:to>
                                        <p:strVal val="visible"/>
                                      </p:to>
                                    </p:set>
                                    <p:animEffect transition="in" filter="wipe(left)">
                                      <p:cBhvr>
                                        <p:cTn id="52" dur="500"/>
                                        <p:tgtEl>
                                          <p:spTgt spid="8398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3983"/>
                                        </p:tgtEl>
                                        <p:attrNameLst>
                                          <p:attrName>style.visibility</p:attrName>
                                        </p:attrNameLst>
                                      </p:cBhvr>
                                      <p:to>
                                        <p:strVal val="visible"/>
                                      </p:to>
                                    </p:set>
                                    <p:animEffect transition="in" filter="wipe(left)">
                                      <p:cBhvr>
                                        <p:cTn id="57" dur="500"/>
                                        <p:tgtEl>
                                          <p:spTgt spid="83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P spid="83975" grpId="0" autoUpdateAnimBg="0"/>
      <p:bldP spid="83979" grpId="0" autoUpdateAnimBg="0"/>
      <p:bldP spid="83981" grpId="0" autoUpdateAnimBg="0"/>
      <p:bldP spid="839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2" name="Object 0"/>
          <p:cNvGraphicFramePr>
            <a:graphicFrameLocks noChangeAspect="1"/>
          </p:cNvGraphicFramePr>
          <p:nvPr/>
        </p:nvGraphicFramePr>
        <p:xfrm>
          <a:off x="1884363" y="381000"/>
          <a:ext cx="5978525" cy="1081088"/>
        </p:xfrm>
        <a:graphic>
          <a:graphicData uri="http://schemas.openxmlformats.org/presentationml/2006/ole">
            <mc:AlternateContent xmlns:mc="http://schemas.openxmlformats.org/markup-compatibility/2006">
              <mc:Choice xmlns:v="urn:schemas-microsoft-com:vml" Requires="v">
                <p:oleObj spid="_x0000_s13338" name="Equation" r:id="rId3" imgW="2527300" imgH="457200" progId="Equation.3">
                  <p:embed/>
                </p:oleObj>
              </mc:Choice>
              <mc:Fallback>
                <p:oleObj name="Equation" r:id="rId3" imgW="2527300" imgH="457200" progId="Equation.3">
                  <p:embed/>
                  <p:pic>
                    <p:nvPicPr>
                      <p:cNvPr id="0" name="Picture 6"/>
                      <p:cNvPicPr>
                        <a:picLocks noChangeAspect="1" noChangeArrowheads="1"/>
                      </p:cNvPicPr>
                      <p:nvPr/>
                    </p:nvPicPr>
                    <p:blipFill>
                      <a:blip r:embed="rId4">
                        <a:lum bright="98000"/>
                        <a:extLst>
                          <a:ext uri="{28A0092B-C50C-407E-A947-70E740481C1C}">
                            <a14:useLocalDpi xmlns:a14="http://schemas.microsoft.com/office/drawing/2010/main" val="0"/>
                          </a:ext>
                        </a:extLst>
                      </a:blip>
                      <a:srcRect/>
                      <a:stretch>
                        <a:fillRect/>
                      </a:stretch>
                    </p:blipFill>
                    <p:spPr bwMode="auto">
                      <a:xfrm>
                        <a:off x="1884363" y="381000"/>
                        <a:ext cx="5978525" cy="1081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3" name="Object 1"/>
          <p:cNvGraphicFramePr>
            <a:graphicFrameLocks noChangeAspect="1"/>
          </p:cNvGraphicFramePr>
          <p:nvPr/>
        </p:nvGraphicFramePr>
        <p:xfrm>
          <a:off x="1981200" y="1685925"/>
          <a:ext cx="3657600" cy="473075"/>
        </p:xfrm>
        <a:graphic>
          <a:graphicData uri="http://schemas.openxmlformats.org/presentationml/2006/ole">
            <mc:AlternateContent xmlns:mc="http://schemas.openxmlformats.org/markup-compatibility/2006">
              <mc:Choice xmlns:v="urn:schemas-microsoft-com:vml" Requires="v">
                <p:oleObj spid="_x0000_s13339" name="Equation" r:id="rId5" imgW="1358310" imgH="203112" progId="Equation.3">
                  <p:embed/>
                </p:oleObj>
              </mc:Choice>
              <mc:Fallback>
                <p:oleObj name="Equation" r:id="rId5" imgW="1358310" imgH="203112" progId="Equation.3">
                  <p:embed/>
                  <p:pic>
                    <p:nvPicPr>
                      <p:cNvPr id="0" name="Picture 7"/>
                      <p:cNvPicPr>
                        <a:picLocks noChangeAspect="1" noChangeArrowheads="1"/>
                      </p:cNvPicPr>
                      <p:nvPr/>
                    </p:nvPicPr>
                    <p:blipFill>
                      <a:blip r:embed="rId6">
                        <a:lum bright="98000"/>
                        <a:extLst>
                          <a:ext uri="{28A0092B-C50C-407E-A947-70E740481C1C}">
                            <a14:useLocalDpi xmlns:a14="http://schemas.microsoft.com/office/drawing/2010/main" val="0"/>
                          </a:ext>
                        </a:extLst>
                      </a:blip>
                      <a:srcRect/>
                      <a:stretch>
                        <a:fillRect/>
                      </a:stretch>
                    </p:blipFill>
                    <p:spPr bwMode="auto">
                      <a:xfrm>
                        <a:off x="1981200" y="1685925"/>
                        <a:ext cx="36576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4" name="Object 2"/>
          <p:cNvGraphicFramePr>
            <a:graphicFrameLocks noChangeAspect="1"/>
          </p:cNvGraphicFramePr>
          <p:nvPr/>
        </p:nvGraphicFramePr>
        <p:xfrm>
          <a:off x="914400" y="3048000"/>
          <a:ext cx="4876800" cy="538163"/>
        </p:xfrm>
        <a:graphic>
          <a:graphicData uri="http://schemas.openxmlformats.org/presentationml/2006/ole">
            <mc:AlternateContent xmlns:mc="http://schemas.openxmlformats.org/markup-compatibility/2006">
              <mc:Choice xmlns:v="urn:schemas-microsoft-com:vml" Requires="v">
                <p:oleObj spid="_x0000_s13340" name="Equation" r:id="rId7" imgW="2070100" imgH="228600" progId="Equation.3">
                  <p:embed/>
                </p:oleObj>
              </mc:Choice>
              <mc:Fallback>
                <p:oleObj name="Equation" r:id="rId7" imgW="2070100" imgH="228600" progId="Equation.3">
                  <p:embed/>
                  <p:pic>
                    <p:nvPicPr>
                      <p:cNvPr id="0" name="Picture 8"/>
                      <p:cNvPicPr>
                        <a:picLocks noChangeAspect="1" noChangeArrowheads="1"/>
                      </p:cNvPicPr>
                      <p:nvPr/>
                    </p:nvPicPr>
                    <p:blipFill>
                      <a:blip r:embed="rId8">
                        <a:lum bright="98000"/>
                        <a:extLst>
                          <a:ext uri="{28A0092B-C50C-407E-A947-70E740481C1C}">
                            <a14:useLocalDpi xmlns:a14="http://schemas.microsoft.com/office/drawing/2010/main" val="0"/>
                          </a:ext>
                        </a:extLst>
                      </a:blip>
                      <a:srcRect/>
                      <a:stretch>
                        <a:fillRect/>
                      </a:stretch>
                    </p:blipFill>
                    <p:spPr bwMode="auto">
                      <a:xfrm>
                        <a:off x="914400" y="3048000"/>
                        <a:ext cx="4876800" cy="53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9" name="Text Box 11"/>
          <p:cNvSpPr txBox="1">
            <a:spLocks noChangeArrowheads="1"/>
          </p:cNvSpPr>
          <p:nvPr/>
        </p:nvSpPr>
        <p:spPr bwMode="auto">
          <a:xfrm>
            <a:off x="381000" y="609600"/>
            <a:ext cx="1255713" cy="519113"/>
          </a:xfrm>
          <a:prstGeom prst="rect">
            <a:avLst/>
          </a:prstGeom>
          <a:noFill/>
          <a:ln w="9525">
            <a:noFill/>
            <a:miter lim="800000"/>
            <a:headEnd/>
            <a:tailEnd/>
          </a:ln>
        </p:spPr>
        <p:txBody>
          <a:bodyPr wrap="none">
            <a:spAutoFit/>
          </a:bodyPr>
          <a:lstStyle/>
          <a:p>
            <a:r>
              <a:rPr lang="zh-CN" altLang="en-US"/>
              <a:t>注意到</a:t>
            </a:r>
          </a:p>
        </p:txBody>
      </p:sp>
      <p:graphicFrame>
        <p:nvGraphicFramePr>
          <p:cNvPr id="95235" name="Object 3"/>
          <p:cNvGraphicFramePr>
            <a:graphicFrameLocks noChangeAspect="1"/>
          </p:cNvGraphicFramePr>
          <p:nvPr/>
        </p:nvGraphicFramePr>
        <p:xfrm>
          <a:off x="1066800" y="2362200"/>
          <a:ext cx="6629400" cy="566738"/>
        </p:xfrm>
        <a:graphic>
          <a:graphicData uri="http://schemas.openxmlformats.org/presentationml/2006/ole">
            <mc:AlternateContent xmlns:mc="http://schemas.openxmlformats.org/markup-compatibility/2006">
              <mc:Choice xmlns:v="urn:schemas-microsoft-com:vml" Requires="v">
                <p:oleObj spid="_x0000_s13341" name="Equation" r:id="rId9" imgW="2527300" imgH="241300" progId="Equation.3">
                  <p:embed/>
                </p:oleObj>
              </mc:Choice>
              <mc:Fallback>
                <p:oleObj name="Equation" r:id="rId9" imgW="2527300" imgH="241300" progId="Equation.3">
                  <p:embed/>
                  <p:pic>
                    <p:nvPicPr>
                      <p:cNvPr id="0" name="Picture 9"/>
                      <p:cNvPicPr>
                        <a:picLocks noChangeAspect="1" noChangeArrowheads="1"/>
                      </p:cNvPicPr>
                      <p:nvPr/>
                    </p:nvPicPr>
                    <p:blipFill>
                      <a:blip r:embed="rId10">
                        <a:lum bright="98000"/>
                        <a:extLst>
                          <a:ext uri="{28A0092B-C50C-407E-A947-70E740481C1C}">
                            <a14:useLocalDpi xmlns:a14="http://schemas.microsoft.com/office/drawing/2010/main" val="0"/>
                          </a:ext>
                        </a:extLst>
                      </a:blip>
                      <a:srcRect/>
                      <a:stretch>
                        <a:fillRect/>
                      </a:stretch>
                    </p:blipFill>
                    <p:spPr bwMode="auto">
                      <a:xfrm>
                        <a:off x="1066800" y="2362200"/>
                        <a:ext cx="66294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9"/>
                                        </p:tgtEl>
                                        <p:attrNameLst>
                                          <p:attrName>style.visibility</p:attrName>
                                        </p:attrNameLst>
                                      </p:cBhvr>
                                      <p:to>
                                        <p:strVal val="visible"/>
                                      </p:to>
                                    </p:set>
                                    <p:animEffect transition="in" filter="wipe(left)">
                                      <p:cBhvr>
                                        <p:cTn id="7" dur="500"/>
                                        <p:tgtEl>
                                          <p:spTgt spid="788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232"/>
                                        </p:tgtEl>
                                        <p:attrNameLst>
                                          <p:attrName>style.visibility</p:attrName>
                                        </p:attrNameLst>
                                      </p:cBhvr>
                                      <p:to>
                                        <p:strVal val="visible"/>
                                      </p:to>
                                    </p:set>
                                    <p:animEffect transition="in" filter="wipe(left)">
                                      <p:cBhvr>
                                        <p:cTn id="12" dur="500"/>
                                        <p:tgtEl>
                                          <p:spTgt spid="95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33"/>
                                        </p:tgtEl>
                                        <p:attrNameLst>
                                          <p:attrName>style.visibility</p:attrName>
                                        </p:attrNameLst>
                                      </p:cBhvr>
                                      <p:to>
                                        <p:strVal val="visible"/>
                                      </p:to>
                                    </p:set>
                                    <p:animEffect transition="in" filter="wipe(left)">
                                      <p:cBhvr>
                                        <p:cTn id="17" dur="500"/>
                                        <p:tgtEl>
                                          <p:spTgt spid="952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235"/>
                                        </p:tgtEl>
                                        <p:attrNameLst>
                                          <p:attrName>style.visibility</p:attrName>
                                        </p:attrNameLst>
                                      </p:cBhvr>
                                      <p:to>
                                        <p:strVal val="visible"/>
                                      </p:to>
                                    </p:set>
                                    <p:animEffect transition="in" filter="wipe(left)">
                                      <p:cBhvr>
                                        <p:cTn id="22" dur="500"/>
                                        <p:tgtEl>
                                          <p:spTgt spid="952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234"/>
                                        </p:tgtEl>
                                        <p:attrNameLst>
                                          <p:attrName>style.visibility</p:attrName>
                                        </p:attrNameLst>
                                      </p:cBhvr>
                                      <p:to>
                                        <p:strVal val="visible"/>
                                      </p:to>
                                    </p:set>
                                    <p:animEffect transition="in" filter="wipe(left)">
                                      <p:cBhvr>
                                        <p:cTn id="27" dur="500"/>
                                        <p:tgtEl>
                                          <p:spTgt spid="95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295400" y="533400"/>
            <a:ext cx="1970088" cy="519113"/>
          </a:xfrm>
          <a:prstGeom prst="rect">
            <a:avLst/>
          </a:prstGeom>
          <a:noFill/>
          <a:ln w="9525">
            <a:noFill/>
            <a:miter lim="800000"/>
            <a:headEnd/>
            <a:tailEnd/>
          </a:ln>
        </p:spPr>
        <p:txBody>
          <a:bodyPr wrap="none">
            <a:spAutoFit/>
          </a:bodyPr>
          <a:lstStyle/>
          <a:p>
            <a:r>
              <a:rPr lang="zh-CN" altLang="en-US"/>
              <a:t>偏导数连续</a:t>
            </a:r>
          </a:p>
        </p:txBody>
      </p:sp>
      <p:sp>
        <p:nvSpPr>
          <p:cNvPr id="87043" name="Text Box 3"/>
          <p:cNvSpPr txBox="1">
            <a:spLocks noChangeArrowheads="1"/>
          </p:cNvSpPr>
          <p:nvPr/>
        </p:nvSpPr>
        <p:spPr bwMode="auto">
          <a:xfrm>
            <a:off x="4724400" y="533400"/>
            <a:ext cx="1970088" cy="519113"/>
          </a:xfrm>
          <a:prstGeom prst="rect">
            <a:avLst/>
          </a:prstGeom>
          <a:noFill/>
          <a:ln w="9525">
            <a:noFill/>
            <a:miter lim="800000"/>
            <a:headEnd/>
            <a:tailEnd/>
          </a:ln>
        </p:spPr>
        <p:txBody>
          <a:bodyPr wrap="none">
            <a:spAutoFit/>
          </a:bodyPr>
          <a:lstStyle/>
          <a:p>
            <a:r>
              <a:rPr lang="zh-CN" altLang="en-US"/>
              <a:t>函数可微分</a:t>
            </a:r>
          </a:p>
        </p:txBody>
      </p:sp>
      <p:sp>
        <p:nvSpPr>
          <p:cNvPr id="87044" name="Line 4"/>
          <p:cNvSpPr>
            <a:spLocks noChangeShapeType="1"/>
          </p:cNvSpPr>
          <p:nvPr/>
        </p:nvSpPr>
        <p:spPr bwMode="auto">
          <a:xfrm>
            <a:off x="3308350" y="779463"/>
            <a:ext cx="1371600" cy="1587"/>
          </a:xfrm>
          <a:prstGeom prst="line">
            <a:avLst/>
          </a:prstGeom>
          <a:noFill/>
          <a:ln w="19050">
            <a:solidFill>
              <a:srgbClr val="66FFFF"/>
            </a:solidFill>
            <a:round/>
            <a:headEnd/>
            <a:tailEnd type="triangle" w="med" len="med"/>
          </a:ln>
        </p:spPr>
        <p:txBody>
          <a:bodyPr wrap="none" anchor="ctr"/>
          <a:lstStyle/>
          <a:p>
            <a:endParaRPr lang="zh-CN" altLang="en-US"/>
          </a:p>
        </p:txBody>
      </p:sp>
      <p:grpSp>
        <p:nvGrpSpPr>
          <p:cNvPr id="2" name="Group 5"/>
          <p:cNvGrpSpPr>
            <a:grpSpLocks/>
          </p:cNvGrpSpPr>
          <p:nvPr/>
        </p:nvGrpSpPr>
        <p:grpSpPr bwMode="auto">
          <a:xfrm>
            <a:off x="3308350" y="855663"/>
            <a:ext cx="1371600" cy="228600"/>
            <a:chOff x="2304" y="2928"/>
            <a:chExt cx="864" cy="144"/>
          </a:xfrm>
        </p:grpSpPr>
        <p:sp>
          <p:nvSpPr>
            <p:cNvPr id="14355" name="Line 6"/>
            <p:cNvSpPr>
              <a:spLocks noChangeShapeType="1"/>
            </p:cNvSpPr>
            <p:nvPr/>
          </p:nvSpPr>
          <p:spPr bwMode="auto">
            <a:xfrm flipH="1">
              <a:off x="2304" y="2976"/>
              <a:ext cx="864"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14356" name="Line 7"/>
            <p:cNvSpPr>
              <a:spLocks noChangeShapeType="1"/>
            </p:cNvSpPr>
            <p:nvPr/>
          </p:nvSpPr>
          <p:spPr bwMode="auto">
            <a:xfrm>
              <a:off x="2592" y="2928"/>
              <a:ext cx="288" cy="144"/>
            </a:xfrm>
            <a:prstGeom prst="line">
              <a:avLst/>
            </a:prstGeom>
            <a:noFill/>
            <a:ln w="19050">
              <a:solidFill>
                <a:schemeClr val="tx2"/>
              </a:solidFill>
              <a:round/>
              <a:headEnd/>
              <a:tailEnd/>
            </a:ln>
          </p:spPr>
          <p:txBody>
            <a:bodyPr wrap="none" anchor="ctr"/>
            <a:lstStyle/>
            <a:p>
              <a:endParaRPr lang="zh-CN" altLang="en-US"/>
            </a:p>
          </p:txBody>
        </p:sp>
      </p:grpSp>
      <p:sp>
        <p:nvSpPr>
          <p:cNvPr id="87048" name="Text Box 8"/>
          <p:cNvSpPr txBox="1">
            <a:spLocks noChangeArrowheads="1"/>
          </p:cNvSpPr>
          <p:nvPr/>
        </p:nvSpPr>
        <p:spPr bwMode="auto">
          <a:xfrm>
            <a:off x="3429000" y="381000"/>
            <a:ext cx="822325" cy="396875"/>
          </a:xfrm>
          <a:prstGeom prst="rect">
            <a:avLst/>
          </a:prstGeom>
          <a:noFill/>
          <a:ln w="9525">
            <a:noFill/>
            <a:miter lim="800000"/>
            <a:headEnd/>
            <a:tailEnd/>
          </a:ln>
        </p:spPr>
        <p:txBody>
          <a:bodyPr wrap="none">
            <a:spAutoFit/>
          </a:bodyPr>
          <a:lstStyle/>
          <a:p>
            <a:r>
              <a:rPr lang="zh-CN" altLang="en-US" sz="2000">
                <a:solidFill>
                  <a:srgbClr val="66FFFF"/>
                </a:solidFill>
              </a:rPr>
              <a:t>定理</a:t>
            </a:r>
            <a:r>
              <a:rPr lang="en-US" altLang="zh-CN" sz="2000">
                <a:solidFill>
                  <a:srgbClr val="66FFFF"/>
                </a:solidFill>
              </a:rPr>
              <a:t>2</a:t>
            </a:r>
          </a:p>
        </p:txBody>
      </p:sp>
      <p:sp>
        <p:nvSpPr>
          <p:cNvPr id="87049" name="Rectangle 9"/>
          <p:cNvSpPr>
            <a:spLocks noGrp="1" noChangeArrowheads="1"/>
          </p:cNvSpPr>
          <p:nvPr>
            <p:ph type="title" idx="4294967295"/>
          </p:nvPr>
        </p:nvSpPr>
        <p:spPr>
          <a:xfrm>
            <a:off x="381000" y="1676400"/>
            <a:ext cx="1311275" cy="457200"/>
          </a:xfrm>
        </p:spPr>
        <p:txBody>
          <a:bodyPr/>
          <a:lstStyle/>
          <a:p>
            <a:pPr eaLnBrk="1" hangingPunct="1"/>
            <a:r>
              <a:rPr lang="zh-CN" altLang="en-US" sz="2800" b="1" smtClean="0">
                <a:solidFill>
                  <a:schemeClr val="tx1"/>
                </a:solidFill>
                <a:ea typeface="楷体_GB2312" pitchFamily="49" charset="-122"/>
              </a:rPr>
              <a:t>例，</a:t>
            </a:r>
          </a:p>
        </p:txBody>
      </p:sp>
      <p:graphicFrame>
        <p:nvGraphicFramePr>
          <p:cNvPr id="87050" name="Object 10"/>
          <p:cNvGraphicFramePr>
            <a:graphicFrameLocks noChangeAspect="1"/>
          </p:cNvGraphicFramePr>
          <p:nvPr/>
        </p:nvGraphicFramePr>
        <p:xfrm>
          <a:off x="1143000" y="1066800"/>
          <a:ext cx="7748588" cy="1736725"/>
        </p:xfrm>
        <a:graphic>
          <a:graphicData uri="http://schemas.openxmlformats.org/presentationml/2006/ole">
            <mc:AlternateContent xmlns:mc="http://schemas.openxmlformats.org/markup-compatibility/2006">
              <mc:Choice xmlns:v="urn:schemas-microsoft-com:vml" Requires="v">
                <p:oleObj spid="_x0000_s14368" name="Equation" r:id="rId3" imgW="103568400" imgH="23964840" progId="Equation.3">
                  <p:embed/>
                </p:oleObj>
              </mc:Choice>
              <mc:Fallback>
                <p:oleObj name="Equation" r:id="rId3" imgW="103568400" imgH="2396484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66800"/>
                        <a:ext cx="7748588" cy="173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7051" name="Text Box 11"/>
          <p:cNvSpPr txBox="1">
            <a:spLocks noChangeArrowheads="1"/>
          </p:cNvSpPr>
          <p:nvPr/>
        </p:nvSpPr>
        <p:spPr bwMode="auto">
          <a:xfrm>
            <a:off x="381000" y="2895600"/>
            <a:ext cx="8382000" cy="519113"/>
          </a:xfrm>
          <a:prstGeom prst="rect">
            <a:avLst/>
          </a:prstGeom>
          <a:noFill/>
          <a:ln w="9525">
            <a:noFill/>
            <a:miter lim="800000"/>
            <a:headEnd/>
            <a:tailEnd/>
          </a:ln>
        </p:spPr>
        <p:txBody>
          <a:bodyPr>
            <a:spAutoFit/>
          </a:bodyPr>
          <a:lstStyle/>
          <a:p>
            <a:r>
              <a:rPr lang="zh-CN" altLang="en-US"/>
              <a:t>可证此函数在 </a:t>
            </a:r>
            <a:r>
              <a:rPr lang="en-US" altLang="zh-CN"/>
              <a:t>(0, 0) </a:t>
            </a:r>
            <a:r>
              <a:rPr lang="zh-CN" altLang="en-US"/>
              <a:t>可微分，但偏导数在此点不连续</a:t>
            </a:r>
            <a:r>
              <a:rPr lang="en-US" altLang="zh-CN"/>
              <a:t>.</a:t>
            </a:r>
          </a:p>
        </p:txBody>
      </p:sp>
      <p:sp>
        <p:nvSpPr>
          <p:cNvPr id="87052" name="Text Box 12"/>
          <p:cNvSpPr txBox="1">
            <a:spLocks noChangeArrowheads="1"/>
          </p:cNvSpPr>
          <p:nvPr/>
        </p:nvSpPr>
        <p:spPr bwMode="auto">
          <a:xfrm>
            <a:off x="381000" y="3552829"/>
            <a:ext cx="898525" cy="519113"/>
          </a:xfrm>
          <a:prstGeom prst="rect">
            <a:avLst/>
          </a:prstGeom>
          <a:noFill/>
          <a:ln w="9525">
            <a:noFill/>
            <a:miter lim="800000"/>
            <a:headEnd/>
            <a:tailEnd/>
          </a:ln>
        </p:spPr>
        <p:txBody>
          <a:bodyPr wrap="none">
            <a:spAutoFit/>
          </a:bodyPr>
          <a:lstStyle/>
          <a:p>
            <a:r>
              <a:rPr lang="zh-CN" altLang="en-US" dirty="0"/>
              <a:t>证：</a:t>
            </a:r>
          </a:p>
        </p:txBody>
      </p:sp>
      <p:sp>
        <p:nvSpPr>
          <p:cNvPr id="87053" name="Text Box 13"/>
          <p:cNvSpPr txBox="1">
            <a:spLocks noChangeArrowheads="1"/>
          </p:cNvSpPr>
          <p:nvPr/>
        </p:nvSpPr>
        <p:spPr bwMode="auto">
          <a:xfrm>
            <a:off x="990600" y="3581400"/>
            <a:ext cx="2236788" cy="519113"/>
          </a:xfrm>
          <a:prstGeom prst="rect">
            <a:avLst/>
          </a:prstGeom>
          <a:noFill/>
          <a:ln w="9525">
            <a:noFill/>
            <a:miter lim="800000"/>
            <a:headEnd/>
            <a:tailEnd/>
          </a:ln>
        </p:spPr>
        <p:txBody>
          <a:bodyPr wrap="none">
            <a:spAutoFit/>
          </a:bodyPr>
          <a:lstStyle/>
          <a:p>
            <a:r>
              <a:rPr lang="zh-CN" altLang="en-US"/>
              <a:t>一方面</a:t>
            </a:r>
            <a:r>
              <a:rPr lang="en-US" altLang="zh-CN"/>
              <a:t>,  </a:t>
            </a:r>
            <a:r>
              <a:rPr lang="zh-CN" altLang="en-US"/>
              <a:t>考察</a:t>
            </a:r>
          </a:p>
        </p:txBody>
      </p:sp>
      <p:grpSp>
        <p:nvGrpSpPr>
          <p:cNvPr id="3" name="Group 20"/>
          <p:cNvGrpSpPr>
            <a:grpSpLocks/>
          </p:cNvGrpSpPr>
          <p:nvPr/>
        </p:nvGrpSpPr>
        <p:grpSpPr bwMode="auto">
          <a:xfrm>
            <a:off x="3214678" y="3386138"/>
            <a:ext cx="5729318" cy="969963"/>
            <a:chOff x="2016" y="2112"/>
            <a:chExt cx="3600" cy="659"/>
          </a:xfrm>
        </p:grpSpPr>
        <p:graphicFrame>
          <p:nvGraphicFramePr>
            <p:cNvPr id="14342" name="Object 14"/>
            <p:cNvGraphicFramePr>
              <a:graphicFrameLocks noChangeAspect="1"/>
            </p:cNvGraphicFramePr>
            <p:nvPr/>
          </p:nvGraphicFramePr>
          <p:xfrm>
            <a:off x="2016" y="2112"/>
            <a:ext cx="3600" cy="659"/>
          </p:xfrm>
          <a:graphic>
            <a:graphicData uri="http://schemas.openxmlformats.org/presentationml/2006/ole">
              <mc:AlternateContent xmlns:mc="http://schemas.openxmlformats.org/markup-compatibility/2006">
                <mc:Choice xmlns:v="urn:schemas-microsoft-com:vml" Requires="v">
                  <p:oleObj spid="_x0000_s14369" name="Equation" r:id="rId5" imgW="2247900" imgH="444500" progId="Equation.3">
                    <p:embed/>
                  </p:oleObj>
                </mc:Choice>
                <mc:Fallback>
                  <p:oleObj name="Equation" r:id="rId5" imgW="2247900" imgH="4445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016" y="2112"/>
                          <a:ext cx="3600" cy="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4" name="Text Box 15"/>
            <p:cNvSpPr txBox="1">
              <a:spLocks noChangeArrowheads="1"/>
            </p:cNvSpPr>
            <p:nvPr/>
          </p:nvSpPr>
          <p:spPr bwMode="auto">
            <a:xfrm>
              <a:off x="5184" y="2160"/>
              <a:ext cx="276" cy="442"/>
            </a:xfrm>
            <a:prstGeom prst="rect">
              <a:avLst/>
            </a:prstGeom>
            <a:noFill/>
            <a:ln w="9525">
              <a:noFill/>
              <a:miter lim="800000"/>
              <a:headEnd/>
              <a:tailEnd/>
            </a:ln>
          </p:spPr>
          <p:txBody>
            <a:bodyPr wrap="none">
              <a:spAutoFit/>
            </a:bodyPr>
            <a:lstStyle/>
            <a:p>
              <a:r>
                <a:rPr lang="en-US" altLang="zh-CN" sz="4000">
                  <a:solidFill>
                    <a:srgbClr val="66FFFF"/>
                  </a:solidFill>
                </a:rPr>
                <a:t>?</a:t>
              </a:r>
            </a:p>
          </p:txBody>
        </p:sp>
      </p:grpSp>
      <p:sp>
        <p:nvSpPr>
          <p:cNvPr id="87056" name="Text Box 16"/>
          <p:cNvSpPr txBox="1">
            <a:spLocks noChangeArrowheads="1"/>
          </p:cNvSpPr>
          <p:nvPr/>
        </p:nvSpPr>
        <p:spPr bwMode="auto">
          <a:xfrm>
            <a:off x="609600" y="4343400"/>
            <a:ext cx="1255713" cy="519113"/>
          </a:xfrm>
          <a:prstGeom prst="rect">
            <a:avLst/>
          </a:prstGeom>
          <a:noFill/>
          <a:ln w="9525">
            <a:noFill/>
            <a:miter lim="800000"/>
            <a:headEnd/>
            <a:tailEnd/>
          </a:ln>
        </p:spPr>
        <p:txBody>
          <a:bodyPr wrap="none">
            <a:spAutoFit/>
          </a:bodyPr>
          <a:lstStyle/>
          <a:p>
            <a:r>
              <a:rPr lang="zh-CN" altLang="en-US"/>
              <a:t>首先，</a:t>
            </a:r>
          </a:p>
        </p:txBody>
      </p:sp>
      <p:graphicFrame>
        <p:nvGraphicFramePr>
          <p:cNvPr id="87057" name="Object 17"/>
          <p:cNvGraphicFramePr>
            <a:graphicFrameLocks noChangeAspect="1"/>
          </p:cNvGraphicFramePr>
          <p:nvPr/>
        </p:nvGraphicFramePr>
        <p:xfrm>
          <a:off x="1676400" y="4419600"/>
          <a:ext cx="5638800" cy="1025525"/>
        </p:xfrm>
        <a:graphic>
          <a:graphicData uri="http://schemas.openxmlformats.org/presentationml/2006/ole">
            <mc:AlternateContent xmlns:mc="http://schemas.openxmlformats.org/markup-compatibility/2006">
              <mc:Choice xmlns:v="urn:schemas-microsoft-com:vml" Requires="v">
                <p:oleObj spid="_x0000_s14370" name="Equation" r:id="rId7" imgW="2234230" imgH="406224" progId="Equation.3">
                  <p:embed/>
                </p:oleObj>
              </mc:Choice>
              <mc:Fallback>
                <p:oleObj name="Equation" r:id="rId7" imgW="2234230" imgH="406224"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676400" y="4419600"/>
                        <a:ext cx="5638800" cy="1025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8" name="Object 18"/>
          <p:cNvGraphicFramePr>
            <a:graphicFrameLocks noChangeAspect="1"/>
          </p:cNvGraphicFramePr>
          <p:nvPr/>
        </p:nvGraphicFramePr>
        <p:xfrm>
          <a:off x="2971800" y="5562600"/>
          <a:ext cx="3200400" cy="1058863"/>
        </p:xfrm>
        <a:graphic>
          <a:graphicData uri="http://schemas.openxmlformats.org/presentationml/2006/ole">
            <mc:AlternateContent xmlns:mc="http://schemas.openxmlformats.org/markup-compatibility/2006">
              <mc:Choice xmlns:v="urn:schemas-microsoft-com:vml" Requires="v">
                <p:oleObj spid="_x0000_s14371" name="Equation" r:id="rId9" imgW="1345616" imgH="444307" progId="Equation.3">
                  <p:embed/>
                </p:oleObj>
              </mc:Choice>
              <mc:Fallback>
                <p:oleObj name="Equation" r:id="rId9" imgW="1345616" imgH="444307"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971800" y="5562600"/>
                        <a:ext cx="32004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7059" name="Object 19"/>
          <p:cNvGraphicFramePr>
            <a:graphicFrameLocks noChangeAspect="1"/>
          </p:cNvGraphicFramePr>
          <p:nvPr/>
        </p:nvGraphicFramePr>
        <p:xfrm>
          <a:off x="6172200" y="5791200"/>
          <a:ext cx="2181225" cy="609600"/>
        </p:xfrm>
        <a:graphic>
          <a:graphicData uri="http://schemas.openxmlformats.org/presentationml/2006/ole">
            <mc:AlternateContent xmlns:mc="http://schemas.openxmlformats.org/markup-compatibility/2006">
              <mc:Choice xmlns:v="urn:schemas-microsoft-com:vml" Requires="v">
                <p:oleObj spid="_x0000_s14372" name="Equation" r:id="rId11" imgW="863225" imgH="241195" progId="Equation.3">
                  <p:embed/>
                </p:oleObj>
              </mc:Choice>
              <mc:Fallback>
                <p:oleObj name="Equation" r:id="rId11" imgW="863225" imgH="241195"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6172200" y="5791200"/>
                        <a:ext cx="21812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43"/>
                                        </p:tgtEl>
                                        <p:attrNameLst>
                                          <p:attrName>style.visibility</p:attrName>
                                        </p:attrNameLst>
                                      </p:cBhvr>
                                      <p:to>
                                        <p:strVal val="visible"/>
                                      </p:to>
                                    </p:set>
                                    <p:animEffect transition="in" filter="wipe(left)">
                                      <p:cBhvr>
                                        <p:cTn id="17" dur="500"/>
                                        <p:tgtEl>
                                          <p:spTgt spid="8704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48"/>
                                        </p:tgtEl>
                                        <p:attrNameLst>
                                          <p:attrName>style.visibility</p:attrName>
                                        </p:attrNameLst>
                                      </p:cBhvr>
                                      <p:to>
                                        <p:strVal val="visible"/>
                                      </p:to>
                                    </p:set>
                                    <p:animEffect transition="in" filter="wipe(left)">
                                      <p:cBhvr>
                                        <p:cTn id="22" dur="500"/>
                                        <p:tgtEl>
                                          <p:spTgt spid="870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7049"/>
                                        </p:tgtEl>
                                        <p:attrNameLst>
                                          <p:attrName>style.visibility</p:attrName>
                                        </p:attrNameLst>
                                      </p:cBhvr>
                                      <p:to>
                                        <p:strVal val="visible"/>
                                      </p:to>
                                    </p:set>
                                    <p:animEffect transition="in" filter="wipe(left)">
                                      <p:cBhvr>
                                        <p:cTn id="32" dur="500"/>
                                        <p:tgtEl>
                                          <p:spTgt spid="870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7050"/>
                                        </p:tgtEl>
                                        <p:attrNameLst>
                                          <p:attrName>style.visibility</p:attrName>
                                        </p:attrNameLst>
                                      </p:cBhvr>
                                      <p:to>
                                        <p:strVal val="visible"/>
                                      </p:to>
                                    </p:set>
                                    <p:animEffect transition="in" filter="wipe(left)">
                                      <p:cBhvr>
                                        <p:cTn id="37" dur="500"/>
                                        <p:tgtEl>
                                          <p:spTgt spid="8705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7051"/>
                                        </p:tgtEl>
                                        <p:attrNameLst>
                                          <p:attrName>style.visibility</p:attrName>
                                        </p:attrNameLst>
                                      </p:cBhvr>
                                      <p:to>
                                        <p:strVal val="visible"/>
                                      </p:to>
                                    </p:set>
                                    <p:animEffect transition="in" filter="wipe(left)">
                                      <p:cBhvr>
                                        <p:cTn id="42" dur="500"/>
                                        <p:tgtEl>
                                          <p:spTgt spid="870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052"/>
                                        </p:tgtEl>
                                        <p:attrNameLst>
                                          <p:attrName>style.visibility</p:attrName>
                                        </p:attrNameLst>
                                      </p:cBhvr>
                                      <p:to>
                                        <p:strVal val="visible"/>
                                      </p:to>
                                    </p:set>
                                    <p:animEffect transition="in" filter="wipe(left)">
                                      <p:cBhvr>
                                        <p:cTn id="47" dur="500"/>
                                        <p:tgtEl>
                                          <p:spTgt spid="8705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053"/>
                                        </p:tgtEl>
                                        <p:attrNameLst>
                                          <p:attrName>style.visibility</p:attrName>
                                        </p:attrNameLst>
                                      </p:cBhvr>
                                      <p:to>
                                        <p:strVal val="visible"/>
                                      </p:to>
                                    </p:set>
                                    <p:animEffect transition="in" filter="wipe(left)">
                                      <p:cBhvr>
                                        <p:cTn id="52" dur="500"/>
                                        <p:tgtEl>
                                          <p:spTgt spid="8705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7056"/>
                                        </p:tgtEl>
                                        <p:attrNameLst>
                                          <p:attrName>style.visibility</p:attrName>
                                        </p:attrNameLst>
                                      </p:cBhvr>
                                      <p:to>
                                        <p:strVal val="visible"/>
                                      </p:to>
                                    </p:set>
                                    <p:animEffect transition="in" filter="wipe(left)">
                                      <p:cBhvr>
                                        <p:cTn id="62" dur="500"/>
                                        <p:tgtEl>
                                          <p:spTgt spid="870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87057"/>
                                        </p:tgtEl>
                                        <p:attrNameLst>
                                          <p:attrName>style.visibility</p:attrName>
                                        </p:attrNameLst>
                                      </p:cBhvr>
                                      <p:to>
                                        <p:strVal val="visible"/>
                                      </p:to>
                                    </p:set>
                                    <p:animEffect transition="in" filter="wipe(left)">
                                      <p:cBhvr>
                                        <p:cTn id="67" dur="500"/>
                                        <p:tgtEl>
                                          <p:spTgt spid="870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7058"/>
                                        </p:tgtEl>
                                        <p:attrNameLst>
                                          <p:attrName>style.visibility</p:attrName>
                                        </p:attrNameLst>
                                      </p:cBhvr>
                                      <p:to>
                                        <p:strVal val="visible"/>
                                      </p:to>
                                    </p:set>
                                    <p:animEffect transition="in" filter="wipe(left)">
                                      <p:cBhvr>
                                        <p:cTn id="72" dur="500"/>
                                        <p:tgtEl>
                                          <p:spTgt spid="870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87059"/>
                                        </p:tgtEl>
                                        <p:attrNameLst>
                                          <p:attrName>style.visibility</p:attrName>
                                        </p:attrNameLst>
                                      </p:cBhvr>
                                      <p:to>
                                        <p:strVal val="visible"/>
                                      </p:to>
                                    </p:set>
                                    <p:animEffect transition="in" filter="wipe(left)">
                                      <p:cBhvr>
                                        <p:cTn id="77" dur="500"/>
                                        <p:tgtEl>
                                          <p:spTgt spid="87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autoUpdateAnimBg="0"/>
      <p:bldP spid="87043" grpId="0" autoUpdateAnimBg="0"/>
      <p:bldP spid="87044" grpId="0" animBg="1"/>
      <p:bldP spid="87048" grpId="0" autoUpdateAnimBg="0"/>
      <p:bldP spid="87049" grpId="0" autoUpdateAnimBg="0"/>
      <p:bldP spid="87051" grpId="0" autoUpdateAnimBg="0"/>
      <p:bldP spid="87052" grpId="0" autoUpdateAnimBg="0"/>
      <p:bldP spid="87053" grpId="0" autoUpdateAnimBg="0"/>
      <p:bldP spid="8705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533400" y="609600"/>
            <a:ext cx="1970088" cy="519113"/>
          </a:xfrm>
          <a:prstGeom prst="rect">
            <a:avLst/>
          </a:prstGeom>
          <a:noFill/>
          <a:ln w="9525">
            <a:noFill/>
            <a:miter lim="800000"/>
            <a:headEnd/>
            <a:tailEnd/>
          </a:ln>
        </p:spPr>
        <p:txBody>
          <a:bodyPr wrap="none">
            <a:spAutoFit/>
          </a:bodyPr>
          <a:lstStyle/>
          <a:p>
            <a:r>
              <a:rPr lang="zh-CN" altLang="en-US"/>
              <a:t>故只需考察</a:t>
            </a:r>
          </a:p>
        </p:txBody>
      </p:sp>
      <p:grpSp>
        <p:nvGrpSpPr>
          <p:cNvPr id="2" name="Group 6"/>
          <p:cNvGrpSpPr>
            <a:grpSpLocks/>
          </p:cNvGrpSpPr>
          <p:nvPr/>
        </p:nvGrpSpPr>
        <p:grpSpPr bwMode="auto">
          <a:xfrm>
            <a:off x="2667000" y="381000"/>
            <a:ext cx="1774825" cy="1016000"/>
            <a:chOff x="1680" y="240"/>
            <a:chExt cx="1118" cy="640"/>
          </a:xfrm>
        </p:grpSpPr>
        <p:graphicFrame>
          <p:nvGraphicFramePr>
            <p:cNvPr id="15366" name="Object 4"/>
            <p:cNvGraphicFramePr>
              <a:graphicFrameLocks noChangeAspect="1"/>
            </p:cNvGraphicFramePr>
            <p:nvPr/>
          </p:nvGraphicFramePr>
          <p:xfrm>
            <a:off x="1680" y="240"/>
            <a:ext cx="1118" cy="640"/>
          </p:xfrm>
          <a:graphic>
            <a:graphicData uri="http://schemas.openxmlformats.org/presentationml/2006/ole">
              <mc:AlternateContent xmlns:mc="http://schemas.openxmlformats.org/markup-compatibility/2006">
                <mc:Choice xmlns:v="urn:schemas-microsoft-com:vml" Requires="v">
                  <p:oleObj spid="_x0000_s15392" name="Equation" r:id="rId3" imgW="698197" imgH="431613" progId="Equation.3">
                    <p:embed/>
                  </p:oleObj>
                </mc:Choice>
                <mc:Fallback>
                  <p:oleObj name="Equation" r:id="rId3" imgW="698197" imgH="431613"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80" y="240"/>
                          <a:ext cx="1118" cy="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Text Box 5"/>
            <p:cNvSpPr txBox="1">
              <a:spLocks noChangeArrowheads="1"/>
            </p:cNvSpPr>
            <p:nvPr/>
          </p:nvSpPr>
          <p:spPr bwMode="auto">
            <a:xfrm>
              <a:off x="2400" y="288"/>
              <a:ext cx="276" cy="442"/>
            </a:xfrm>
            <a:prstGeom prst="rect">
              <a:avLst/>
            </a:prstGeom>
            <a:noFill/>
            <a:ln w="9525">
              <a:noFill/>
              <a:miter lim="800000"/>
              <a:headEnd/>
              <a:tailEnd/>
            </a:ln>
          </p:spPr>
          <p:txBody>
            <a:bodyPr wrap="none">
              <a:spAutoFit/>
            </a:bodyPr>
            <a:lstStyle/>
            <a:p>
              <a:r>
                <a:rPr lang="en-US" altLang="zh-CN" sz="4000">
                  <a:solidFill>
                    <a:srgbClr val="66FFFF"/>
                  </a:solidFill>
                </a:rPr>
                <a:t>?</a:t>
              </a:r>
            </a:p>
          </p:txBody>
        </p:sp>
      </p:grpSp>
      <p:graphicFrame>
        <p:nvGraphicFramePr>
          <p:cNvPr id="88071" name="Object 7"/>
          <p:cNvGraphicFramePr>
            <a:graphicFrameLocks noChangeAspect="1"/>
          </p:cNvGraphicFramePr>
          <p:nvPr/>
        </p:nvGraphicFramePr>
        <p:xfrm>
          <a:off x="685800" y="1438275"/>
          <a:ext cx="4800600" cy="1060450"/>
        </p:xfrm>
        <a:graphic>
          <a:graphicData uri="http://schemas.openxmlformats.org/presentationml/2006/ole">
            <mc:AlternateContent xmlns:mc="http://schemas.openxmlformats.org/markup-compatibility/2006">
              <mc:Choice xmlns:v="urn:schemas-microsoft-com:vml" Requires="v">
                <p:oleObj spid="_x0000_s15393" name="Equation" r:id="rId5" imgW="1955800" imgH="431800" progId="Equation.3">
                  <p:embed/>
                </p:oleObj>
              </mc:Choice>
              <mc:Fallback>
                <p:oleObj name="Equation" r:id="rId5" imgW="1955800" imgH="4318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85800" y="1438275"/>
                        <a:ext cx="480060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2" name="Object 8"/>
          <p:cNvGraphicFramePr>
            <a:graphicFrameLocks noChangeAspect="1"/>
          </p:cNvGraphicFramePr>
          <p:nvPr/>
        </p:nvGraphicFramePr>
        <p:xfrm>
          <a:off x="1828800" y="2514600"/>
          <a:ext cx="6019800" cy="1209675"/>
        </p:xfrm>
        <a:graphic>
          <a:graphicData uri="http://schemas.openxmlformats.org/presentationml/2006/ole">
            <mc:AlternateContent xmlns:mc="http://schemas.openxmlformats.org/markup-compatibility/2006">
              <mc:Choice xmlns:v="urn:schemas-microsoft-com:vml" Requires="v">
                <p:oleObj spid="_x0000_s15394" name="Equation" r:id="rId7" imgW="2463800" imgH="495300" progId="Equation.3">
                  <p:embed/>
                </p:oleObj>
              </mc:Choice>
              <mc:Fallback>
                <p:oleObj name="Equation" r:id="rId7" imgW="2463800" imgH="495300"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828800" y="2514600"/>
                        <a:ext cx="6019800" cy="1209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073" name="Object 9"/>
          <p:cNvGraphicFramePr>
            <a:graphicFrameLocks noChangeAspect="1"/>
          </p:cNvGraphicFramePr>
          <p:nvPr/>
        </p:nvGraphicFramePr>
        <p:xfrm>
          <a:off x="1828800" y="3581400"/>
          <a:ext cx="609600" cy="447675"/>
        </p:xfrm>
        <a:graphic>
          <a:graphicData uri="http://schemas.openxmlformats.org/presentationml/2006/ole">
            <mc:AlternateContent xmlns:mc="http://schemas.openxmlformats.org/markup-compatibility/2006">
              <mc:Choice xmlns:v="urn:schemas-microsoft-com:vml" Requires="v">
                <p:oleObj spid="_x0000_s15395" name="Equation" r:id="rId9" imgW="241091" imgH="177646" progId="Equation.3">
                  <p:embed/>
                </p:oleObj>
              </mc:Choice>
              <mc:Fallback>
                <p:oleObj name="Equation" r:id="rId9" imgW="241091" imgH="177646"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828800" y="3581400"/>
                        <a:ext cx="6096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074" name="Text Box 10"/>
          <p:cNvSpPr txBox="1">
            <a:spLocks noChangeArrowheads="1"/>
          </p:cNvSpPr>
          <p:nvPr/>
        </p:nvSpPr>
        <p:spPr bwMode="auto">
          <a:xfrm>
            <a:off x="685800" y="4038600"/>
            <a:ext cx="3844925" cy="519113"/>
          </a:xfrm>
          <a:prstGeom prst="rect">
            <a:avLst/>
          </a:prstGeom>
          <a:noFill/>
          <a:ln w="9525">
            <a:noFill/>
            <a:miter lim="800000"/>
            <a:headEnd/>
            <a:tailEnd/>
          </a:ln>
        </p:spPr>
        <p:txBody>
          <a:bodyPr wrap="none">
            <a:spAutoFit/>
          </a:bodyPr>
          <a:lstStyle/>
          <a:p>
            <a:r>
              <a:rPr lang="zh-CN" altLang="en-US"/>
              <a:t>从而函数在原点可微分</a:t>
            </a:r>
            <a:r>
              <a:rPr lang="en-US" altLang="zh-CN"/>
              <a:t>.</a:t>
            </a:r>
          </a:p>
        </p:txBody>
      </p:sp>
      <p:grpSp>
        <p:nvGrpSpPr>
          <p:cNvPr id="3" name="Group 19"/>
          <p:cNvGrpSpPr>
            <a:grpSpLocks/>
          </p:cNvGrpSpPr>
          <p:nvPr/>
        </p:nvGrpSpPr>
        <p:grpSpPr bwMode="auto">
          <a:xfrm>
            <a:off x="2195513" y="5516563"/>
            <a:ext cx="4495800" cy="896937"/>
            <a:chOff x="1383" y="3475"/>
            <a:chExt cx="2832" cy="565"/>
          </a:xfrm>
        </p:grpSpPr>
        <p:graphicFrame>
          <p:nvGraphicFramePr>
            <p:cNvPr id="15365" name="Object 12"/>
            <p:cNvGraphicFramePr>
              <a:graphicFrameLocks noChangeAspect="1"/>
            </p:cNvGraphicFramePr>
            <p:nvPr/>
          </p:nvGraphicFramePr>
          <p:xfrm>
            <a:off x="1383" y="3555"/>
            <a:ext cx="2832" cy="485"/>
          </p:xfrm>
          <a:graphic>
            <a:graphicData uri="http://schemas.openxmlformats.org/presentationml/2006/ole">
              <mc:AlternateContent xmlns:mc="http://schemas.openxmlformats.org/markup-compatibility/2006">
                <mc:Choice xmlns:v="urn:schemas-microsoft-com:vml" Requires="v">
                  <p:oleObj spid="_x0000_s15396" name="公式" r:id="rId11" imgW="1701800" imgH="292100" progId="Equation.3">
                    <p:embed/>
                  </p:oleObj>
                </mc:Choice>
                <mc:Fallback>
                  <p:oleObj name="公式" r:id="rId11" imgW="1701800" imgH="292100"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383" y="3555"/>
                          <a:ext cx="2832"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2" name="Text Box 13"/>
            <p:cNvSpPr txBox="1">
              <a:spLocks noChangeArrowheads="1"/>
            </p:cNvSpPr>
            <p:nvPr/>
          </p:nvSpPr>
          <p:spPr bwMode="auto">
            <a:xfrm>
              <a:off x="3152" y="3475"/>
              <a:ext cx="276" cy="442"/>
            </a:xfrm>
            <a:prstGeom prst="rect">
              <a:avLst/>
            </a:prstGeom>
            <a:noFill/>
            <a:ln w="9525">
              <a:noFill/>
              <a:miter lim="800000"/>
              <a:headEnd/>
              <a:tailEnd/>
            </a:ln>
          </p:spPr>
          <p:txBody>
            <a:bodyPr wrap="none">
              <a:spAutoFit/>
            </a:bodyPr>
            <a:lstStyle/>
            <a:p>
              <a:r>
                <a:rPr lang="en-US" altLang="zh-CN" sz="4000">
                  <a:solidFill>
                    <a:srgbClr val="66FFFF"/>
                  </a:solidFill>
                </a:rPr>
                <a:t>?</a:t>
              </a:r>
            </a:p>
          </p:txBody>
        </p:sp>
      </p:grpSp>
      <p:sp>
        <p:nvSpPr>
          <p:cNvPr id="88080" name="Rectangle 16"/>
          <p:cNvSpPr>
            <a:spLocks noGrp="1" noChangeArrowheads="1"/>
          </p:cNvSpPr>
          <p:nvPr>
            <p:ph type="title" idx="4294967295"/>
          </p:nvPr>
        </p:nvSpPr>
        <p:spPr>
          <a:xfrm>
            <a:off x="609600" y="4800600"/>
            <a:ext cx="6553200" cy="457200"/>
          </a:xfrm>
        </p:spPr>
        <p:txBody>
          <a:bodyPr/>
          <a:lstStyle/>
          <a:p>
            <a:pPr eaLnBrk="1" hangingPunct="1"/>
            <a:r>
              <a:rPr lang="zh-CN" altLang="en-US" sz="2800" b="1" smtClean="0">
                <a:solidFill>
                  <a:schemeClr val="tx1"/>
                </a:solidFill>
                <a:ea typeface="楷体_GB2312" pitchFamily="49" charset="-122"/>
              </a:rPr>
              <a:t>另一方面，考察偏导数的连续性</a:t>
            </a:r>
            <a:r>
              <a:rPr lang="en-US" altLang="zh-CN" sz="2800" b="1" smtClean="0">
                <a:solidFill>
                  <a:schemeClr val="tx1"/>
                </a:solidFill>
                <a:ea typeface="楷体_GB2312" pitchFamily="49" charset="-122"/>
              </a:rPr>
              <a:t>,  </a:t>
            </a:r>
            <a:r>
              <a:rPr lang="zh-CN" altLang="en-US" sz="2800" b="1" smtClean="0">
                <a:solidFill>
                  <a:schemeClr val="tx1"/>
                </a:solidFill>
                <a:ea typeface="楷体_GB2312" pitchFamily="49" charset="-122"/>
              </a:rPr>
              <a:t>即考察</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wipe(left)">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71"/>
                                        </p:tgtEl>
                                        <p:attrNameLst>
                                          <p:attrName>style.visibility</p:attrName>
                                        </p:attrNameLst>
                                      </p:cBhvr>
                                      <p:to>
                                        <p:strVal val="visible"/>
                                      </p:to>
                                    </p:set>
                                    <p:animEffect transition="in" filter="wipe(left)">
                                      <p:cBhvr>
                                        <p:cTn id="17" dur="500"/>
                                        <p:tgtEl>
                                          <p:spTgt spid="880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072"/>
                                        </p:tgtEl>
                                        <p:attrNameLst>
                                          <p:attrName>style.visibility</p:attrName>
                                        </p:attrNameLst>
                                      </p:cBhvr>
                                      <p:to>
                                        <p:strVal val="visible"/>
                                      </p:to>
                                    </p:set>
                                    <p:animEffect transition="in" filter="wipe(left)">
                                      <p:cBhvr>
                                        <p:cTn id="22" dur="500"/>
                                        <p:tgtEl>
                                          <p:spTgt spid="880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8073"/>
                                        </p:tgtEl>
                                        <p:attrNameLst>
                                          <p:attrName>style.visibility</p:attrName>
                                        </p:attrNameLst>
                                      </p:cBhvr>
                                      <p:to>
                                        <p:strVal val="visible"/>
                                      </p:to>
                                    </p:set>
                                    <p:animEffect transition="in" filter="wipe(left)">
                                      <p:cBhvr>
                                        <p:cTn id="27" dur="500"/>
                                        <p:tgtEl>
                                          <p:spTgt spid="880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074"/>
                                        </p:tgtEl>
                                        <p:attrNameLst>
                                          <p:attrName>style.visibility</p:attrName>
                                        </p:attrNameLst>
                                      </p:cBhvr>
                                      <p:to>
                                        <p:strVal val="visible"/>
                                      </p:to>
                                    </p:set>
                                    <p:animEffect transition="in" filter="wipe(left)">
                                      <p:cBhvr>
                                        <p:cTn id="32" dur="500"/>
                                        <p:tgtEl>
                                          <p:spTgt spid="8807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8080"/>
                                        </p:tgtEl>
                                        <p:attrNameLst>
                                          <p:attrName>style.visibility</p:attrName>
                                        </p:attrNameLst>
                                      </p:cBhvr>
                                      <p:to>
                                        <p:strVal val="visible"/>
                                      </p:to>
                                    </p:set>
                                    <p:animEffect transition="in" filter="wipe(left)">
                                      <p:cBhvr>
                                        <p:cTn id="37" dur="500"/>
                                        <p:tgtEl>
                                          <p:spTgt spid="880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left)">
                                      <p:cBhvr>
                                        <p:cTn id="4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74" grpId="0" autoUpdateAnimBg="0"/>
      <p:bldP spid="8808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Line 5"/>
          <p:cNvSpPr>
            <a:spLocks noChangeShapeType="1"/>
          </p:cNvSpPr>
          <p:nvPr/>
        </p:nvSpPr>
        <p:spPr bwMode="auto">
          <a:xfrm>
            <a:off x="0" y="1295400"/>
            <a:ext cx="9144000" cy="0"/>
          </a:xfrm>
          <a:prstGeom prst="line">
            <a:avLst/>
          </a:prstGeom>
          <a:noFill/>
          <a:ln w="9525">
            <a:solidFill>
              <a:srgbClr val="66FFFF"/>
            </a:solidFill>
            <a:round/>
            <a:headEnd/>
            <a:tailEnd/>
          </a:ln>
        </p:spPr>
        <p:txBody>
          <a:bodyPr/>
          <a:lstStyle/>
          <a:p>
            <a:endParaRPr lang="zh-CN" altLang="en-US"/>
          </a:p>
        </p:txBody>
      </p:sp>
      <p:graphicFrame>
        <p:nvGraphicFramePr>
          <p:cNvPr id="89094" name="Object 6"/>
          <p:cNvGraphicFramePr>
            <a:graphicFrameLocks noChangeAspect="1"/>
          </p:cNvGraphicFramePr>
          <p:nvPr/>
        </p:nvGraphicFramePr>
        <p:xfrm>
          <a:off x="457200" y="3429000"/>
          <a:ext cx="4635500" cy="946150"/>
        </p:xfrm>
        <a:graphic>
          <a:graphicData uri="http://schemas.openxmlformats.org/presentationml/2006/ole">
            <mc:AlternateContent xmlns:mc="http://schemas.openxmlformats.org/markup-compatibility/2006">
              <mc:Choice xmlns:v="urn:schemas-microsoft-com:vml" Requires="v">
                <p:oleObj spid="_x0000_s16416" name="Equation" r:id="rId3" imgW="1866900" imgH="381000" progId="Equation.3">
                  <p:embed/>
                </p:oleObj>
              </mc:Choice>
              <mc:Fallback>
                <p:oleObj name="Equation" r:id="rId3" imgW="1866900" imgH="381000"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57200" y="3429000"/>
                        <a:ext cx="4635500" cy="94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6" name="Object 8"/>
          <p:cNvGraphicFramePr>
            <a:graphicFrameLocks noChangeAspect="1"/>
          </p:cNvGraphicFramePr>
          <p:nvPr/>
        </p:nvGraphicFramePr>
        <p:xfrm>
          <a:off x="228600" y="2057400"/>
          <a:ext cx="8702675" cy="1262063"/>
        </p:xfrm>
        <a:graphic>
          <a:graphicData uri="http://schemas.openxmlformats.org/presentationml/2006/ole">
            <mc:AlternateContent xmlns:mc="http://schemas.openxmlformats.org/markup-compatibility/2006">
              <mc:Choice xmlns:v="urn:schemas-microsoft-com:vml" Requires="v">
                <p:oleObj spid="_x0000_s16417" name="Equation" r:id="rId5" imgW="3505200" imgH="508000" progId="Equation.3">
                  <p:embed/>
                </p:oleObj>
              </mc:Choice>
              <mc:Fallback>
                <p:oleObj name="Equation" r:id="rId5" imgW="3505200" imgH="5080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28600" y="2057400"/>
                        <a:ext cx="8702675" cy="126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8" name="Object 10"/>
          <p:cNvGraphicFramePr>
            <a:graphicFrameLocks noChangeAspect="1"/>
          </p:cNvGraphicFramePr>
          <p:nvPr/>
        </p:nvGraphicFramePr>
        <p:xfrm>
          <a:off x="533400" y="1549400"/>
          <a:ext cx="3124200" cy="533400"/>
        </p:xfrm>
        <a:graphic>
          <a:graphicData uri="http://schemas.openxmlformats.org/presentationml/2006/ole">
            <mc:AlternateContent xmlns:mc="http://schemas.openxmlformats.org/markup-compatibility/2006">
              <mc:Choice xmlns:v="urn:schemas-microsoft-com:vml" Requires="v">
                <p:oleObj spid="_x0000_s16418" name="Equation" r:id="rId7" imgW="1269449" imgH="215806" progId="Equation.3">
                  <p:embed/>
                </p:oleObj>
              </mc:Choice>
              <mc:Fallback>
                <p:oleObj name="Equation" r:id="rId7" imgW="1269449" imgH="215806"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33400" y="1549400"/>
                        <a:ext cx="3124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9" name="Object 11"/>
          <p:cNvGraphicFramePr>
            <a:graphicFrameLocks noChangeAspect="1"/>
          </p:cNvGraphicFramePr>
          <p:nvPr/>
        </p:nvGraphicFramePr>
        <p:xfrm>
          <a:off x="2895600" y="4038600"/>
          <a:ext cx="5791200" cy="1217613"/>
        </p:xfrm>
        <a:graphic>
          <a:graphicData uri="http://schemas.openxmlformats.org/presentationml/2006/ole">
            <mc:AlternateContent xmlns:mc="http://schemas.openxmlformats.org/markup-compatibility/2006">
              <mc:Choice xmlns:v="urn:schemas-microsoft-com:vml" Requires="v">
                <p:oleObj spid="_x0000_s16419" name="Equation" r:id="rId9" imgW="2235200" imgH="469900" progId="Equation.3">
                  <p:embed/>
                </p:oleObj>
              </mc:Choice>
              <mc:Fallback>
                <p:oleObj name="Equation" r:id="rId9" imgW="2235200" imgH="469900"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895600" y="4038600"/>
                        <a:ext cx="5791200" cy="1217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100" name="Text Box 12"/>
          <p:cNvSpPr txBox="1">
            <a:spLocks noChangeArrowheads="1"/>
          </p:cNvSpPr>
          <p:nvPr/>
        </p:nvSpPr>
        <p:spPr bwMode="auto">
          <a:xfrm>
            <a:off x="533400" y="5410200"/>
            <a:ext cx="7162800" cy="519113"/>
          </a:xfrm>
          <a:prstGeom prst="rect">
            <a:avLst/>
          </a:prstGeom>
          <a:noFill/>
          <a:ln w="9525">
            <a:noFill/>
            <a:miter lim="800000"/>
            <a:headEnd/>
            <a:tailEnd/>
          </a:ln>
        </p:spPr>
        <p:txBody>
          <a:bodyPr>
            <a:spAutoFit/>
          </a:bodyPr>
          <a:lstStyle/>
          <a:p>
            <a:r>
              <a:rPr lang="zh-CN" altLang="en-US"/>
              <a:t>此极限不存在，从而偏导数在原点不连续</a:t>
            </a:r>
            <a:r>
              <a:rPr lang="en-US" altLang="zh-CN"/>
              <a:t>.</a:t>
            </a:r>
          </a:p>
        </p:txBody>
      </p:sp>
      <p:grpSp>
        <p:nvGrpSpPr>
          <p:cNvPr id="16393" name="Group 13"/>
          <p:cNvGrpSpPr>
            <a:grpSpLocks/>
          </p:cNvGrpSpPr>
          <p:nvPr/>
        </p:nvGrpSpPr>
        <p:grpSpPr bwMode="auto">
          <a:xfrm>
            <a:off x="1908175" y="188913"/>
            <a:ext cx="4495800" cy="896937"/>
            <a:chOff x="1383" y="3475"/>
            <a:chExt cx="2832" cy="565"/>
          </a:xfrm>
        </p:grpSpPr>
        <p:graphicFrame>
          <p:nvGraphicFramePr>
            <p:cNvPr id="16390" name="Object 14"/>
            <p:cNvGraphicFramePr>
              <a:graphicFrameLocks noChangeAspect="1"/>
            </p:cNvGraphicFramePr>
            <p:nvPr/>
          </p:nvGraphicFramePr>
          <p:xfrm>
            <a:off x="1383" y="3555"/>
            <a:ext cx="2832" cy="485"/>
          </p:xfrm>
          <a:graphic>
            <a:graphicData uri="http://schemas.openxmlformats.org/presentationml/2006/ole">
              <mc:AlternateContent xmlns:mc="http://schemas.openxmlformats.org/markup-compatibility/2006">
                <mc:Choice xmlns:v="urn:schemas-microsoft-com:vml" Requires="v">
                  <p:oleObj spid="_x0000_s16420" name="公式" r:id="rId11" imgW="1701800" imgH="292100" progId="Equation.3">
                    <p:embed/>
                  </p:oleObj>
                </mc:Choice>
                <mc:Fallback>
                  <p:oleObj name="公式" r:id="rId11" imgW="1701800" imgH="292100"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383" y="3555"/>
                          <a:ext cx="2832" cy="4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4" name="Text Box 15"/>
            <p:cNvSpPr txBox="1">
              <a:spLocks noChangeArrowheads="1"/>
            </p:cNvSpPr>
            <p:nvPr/>
          </p:nvSpPr>
          <p:spPr bwMode="auto">
            <a:xfrm>
              <a:off x="3152" y="3475"/>
              <a:ext cx="276" cy="442"/>
            </a:xfrm>
            <a:prstGeom prst="rect">
              <a:avLst/>
            </a:prstGeom>
            <a:noFill/>
            <a:ln w="9525">
              <a:noFill/>
              <a:miter lim="800000"/>
              <a:headEnd/>
              <a:tailEnd/>
            </a:ln>
          </p:spPr>
          <p:txBody>
            <a:bodyPr wrap="none">
              <a:spAutoFit/>
            </a:bodyPr>
            <a:lstStyle/>
            <a:p>
              <a:r>
                <a:rPr lang="en-US" altLang="zh-CN" sz="4000">
                  <a:solidFill>
                    <a:srgbClr val="66FFFF"/>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8"/>
                                        </p:tgtEl>
                                        <p:attrNameLst>
                                          <p:attrName>style.visibility</p:attrName>
                                        </p:attrNameLst>
                                      </p:cBhvr>
                                      <p:to>
                                        <p:strVal val="visible"/>
                                      </p:to>
                                    </p:set>
                                    <p:animEffect transition="in" filter="wipe(left)">
                                      <p:cBhvr>
                                        <p:cTn id="7" dur="500"/>
                                        <p:tgtEl>
                                          <p:spTgt spid="890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6"/>
                                        </p:tgtEl>
                                        <p:attrNameLst>
                                          <p:attrName>style.visibility</p:attrName>
                                        </p:attrNameLst>
                                      </p:cBhvr>
                                      <p:to>
                                        <p:strVal val="visible"/>
                                      </p:to>
                                    </p:set>
                                    <p:animEffect transition="in" filter="wipe(left)">
                                      <p:cBhvr>
                                        <p:cTn id="12" dur="500"/>
                                        <p:tgtEl>
                                          <p:spTgt spid="890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4"/>
                                        </p:tgtEl>
                                        <p:attrNameLst>
                                          <p:attrName>style.visibility</p:attrName>
                                        </p:attrNameLst>
                                      </p:cBhvr>
                                      <p:to>
                                        <p:strVal val="visible"/>
                                      </p:to>
                                    </p:set>
                                    <p:animEffect transition="in" filter="wipe(left)">
                                      <p:cBhvr>
                                        <p:cTn id="17" dur="500"/>
                                        <p:tgtEl>
                                          <p:spTgt spid="8909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099"/>
                                        </p:tgtEl>
                                        <p:attrNameLst>
                                          <p:attrName>style.visibility</p:attrName>
                                        </p:attrNameLst>
                                      </p:cBhvr>
                                      <p:to>
                                        <p:strVal val="visible"/>
                                      </p:to>
                                    </p:set>
                                    <p:animEffect transition="in" filter="wipe(left)">
                                      <p:cBhvr>
                                        <p:cTn id="22" dur="500"/>
                                        <p:tgtEl>
                                          <p:spTgt spid="8909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100"/>
                                        </p:tgtEl>
                                        <p:attrNameLst>
                                          <p:attrName>style.visibility</p:attrName>
                                        </p:attrNameLst>
                                      </p:cBhvr>
                                      <p:to>
                                        <p:strVal val="visible"/>
                                      </p:to>
                                    </p:set>
                                    <p:animEffect transition="in" filter="wipe(left)">
                                      <p:cBhvr>
                                        <p:cTn id="27" dur="500"/>
                                        <p:tgtEl>
                                          <p:spTgt spid="89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2"/>
          <p:cNvSpPr>
            <a:spLocks noChangeArrowheads="1"/>
          </p:cNvSpPr>
          <p:nvPr/>
        </p:nvSpPr>
        <p:spPr bwMode="auto">
          <a:xfrm>
            <a:off x="914400" y="1524000"/>
            <a:ext cx="2652713" cy="592138"/>
          </a:xfrm>
          <a:prstGeom prst="rect">
            <a:avLst/>
          </a:prstGeom>
          <a:solidFill>
            <a:srgbClr val="FFCCFF"/>
          </a:solidFill>
          <a:ln w="38100">
            <a:solidFill>
              <a:srgbClr val="FF99FF"/>
            </a:solidFill>
            <a:miter lim="800000"/>
            <a:headEnd/>
            <a:tailEnd/>
          </a:ln>
        </p:spPr>
        <p:txBody>
          <a:bodyPr wrap="none" anchor="ctr"/>
          <a:lstStyle/>
          <a:p>
            <a:pPr algn="ctr"/>
            <a:r>
              <a:rPr lang="zh-CN" altLang="en-US">
                <a:solidFill>
                  <a:schemeClr val="accent2"/>
                </a:solidFill>
                <a:ea typeface="黑体" pitchFamily="2" charset="-122"/>
              </a:rPr>
              <a:t>函 数 连 续</a:t>
            </a:r>
          </a:p>
        </p:txBody>
      </p:sp>
      <p:sp>
        <p:nvSpPr>
          <p:cNvPr id="30723" name="Rectangle 24"/>
          <p:cNvSpPr>
            <a:spLocks noChangeArrowheads="1"/>
          </p:cNvSpPr>
          <p:nvPr/>
        </p:nvSpPr>
        <p:spPr bwMode="auto">
          <a:xfrm>
            <a:off x="3124200" y="3429000"/>
            <a:ext cx="2651125" cy="593725"/>
          </a:xfrm>
          <a:prstGeom prst="rect">
            <a:avLst/>
          </a:prstGeom>
          <a:solidFill>
            <a:srgbClr val="FFCCFF"/>
          </a:solidFill>
          <a:ln w="38100" algn="ctr">
            <a:solidFill>
              <a:srgbClr val="FF99FF"/>
            </a:solidFill>
            <a:miter lim="800000"/>
            <a:headEnd/>
            <a:tailEnd/>
          </a:ln>
        </p:spPr>
        <p:txBody>
          <a:bodyPr wrap="none" anchor="ctr"/>
          <a:lstStyle/>
          <a:p>
            <a:pPr algn="ctr"/>
            <a:r>
              <a:rPr lang="zh-CN" altLang="en-US">
                <a:solidFill>
                  <a:schemeClr val="accent2"/>
                </a:solidFill>
                <a:ea typeface="黑体" pitchFamily="2" charset="-122"/>
              </a:rPr>
              <a:t>函 数 可 微 分</a:t>
            </a:r>
          </a:p>
        </p:txBody>
      </p:sp>
      <p:sp>
        <p:nvSpPr>
          <p:cNvPr id="30724" name="Rectangle 25"/>
          <p:cNvSpPr>
            <a:spLocks noChangeArrowheads="1"/>
          </p:cNvSpPr>
          <p:nvPr/>
        </p:nvSpPr>
        <p:spPr bwMode="auto">
          <a:xfrm>
            <a:off x="5181600" y="1524000"/>
            <a:ext cx="2651125" cy="593725"/>
          </a:xfrm>
          <a:prstGeom prst="rect">
            <a:avLst/>
          </a:prstGeom>
          <a:solidFill>
            <a:srgbClr val="FFCCFF"/>
          </a:solidFill>
          <a:ln w="38100" algn="ctr">
            <a:solidFill>
              <a:srgbClr val="FF99FF"/>
            </a:solidFill>
            <a:miter lim="800000"/>
            <a:headEnd/>
            <a:tailEnd/>
          </a:ln>
        </p:spPr>
        <p:txBody>
          <a:bodyPr wrap="none" anchor="ctr"/>
          <a:lstStyle/>
          <a:p>
            <a:pPr algn="ctr"/>
            <a:r>
              <a:rPr lang="zh-CN" altLang="en-US">
                <a:solidFill>
                  <a:schemeClr val="accent2"/>
                </a:solidFill>
                <a:ea typeface="黑体" pitchFamily="2" charset="-122"/>
              </a:rPr>
              <a:t>偏导数存在</a:t>
            </a:r>
          </a:p>
        </p:txBody>
      </p:sp>
      <p:sp>
        <p:nvSpPr>
          <p:cNvPr id="30725" name="Rectangle 26"/>
          <p:cNvSpPr>
            <a:spLocks noGrp="1" noChangeArrowheads="1"/>
          </p:cNvSpPr>
          <p:nvPr>
            <p:ph type="title"/>
          </p:nvPr>
        </p:nvSpPr>
        <p:spPr>
          <a:xfrm>
            <a:off x="304800" y="457200"/>
            <a:ext cx="8229600" cy="533400"/>
          </a:xfrm>
        </p:spPr>
        <p:txBody>
          <a:bodyPr/>
          <a:lstStyle/>
          <a:p>
            <a:pPr eaLnBrk="1" hangingPunct="1"/>
            <a:r>
              <a:rPr lang="zh-CN" altLang="en-US" sz="2800" b="1" smtClean="0">
                <a:ea typeface="楷体_GB2312" pitchFamily="49" charset="-122"/>
              </a:rPr>
              <a:t>多元函数连续、偏导数、可微分三者间的关系</a:t>
            </a:r>
          </a:p>
        </p:txBody>
      </p:sp>
      <p:sp>
        <p:nvSpPr>
          <p:cNvPr id="30726" name="Rectangle 30"/>
          <p:cNvSpPr>
            <a:spLocks noChangeArrowheads="1"/>
          </p:cNvSpPr>
          <p:nvPr/>
        </p:nvSpPr>
        <p:spPr bwMode="auto">
          <a:xfrm>
            <a:off x="3124200" y="5334000"/>
            <a:ext cx="2651125" cy="593725"/>
          </a:xfrm>
          <a:prstGeom prst="rect">
            <a:avLst/>
          </a:prstGeom>
          <a:solidFill>
            <a:srgbClr val="FFCCFF"/>
          </a:solidFill>
          <a:ln w="38100" algn="ctr">
            <a:solidFill>
              <a:srgbClr val="FF99FF"/>
            </a:solidFill>
            <a:miter lim="800000"/>
            <a:headEnd/>
            <a:tailEnd/>
          </a:ln>
        </p:spPr>
        <p:txBody>
          <a:bodyPr wrap="none" anchor="ctr"/>
          <a:lstStyle/>
          <a:p>
            <a:pPr algn="ctr"/>
            <a:r>
              <a:rPr lang="zh-CN" altLang="en-US">
                <a:solidFill>
                  <a:schemeClr val="accent2"/>
                </a:solidFill>
                <a:ea typeface="黑体" pitchFamily="2" charset="-122"/>
              </a:rPr>
              <a:t>偏导数连续</a:t>
            </a:r>
          </a:p>
        </p:txBody>
      </p:sp>
      <p:sp>
        <p:nvSpPr>
          <p:cNvPr id="30727" name="AutoShape 31"/>
          <p:cNvSpPr>
            <a:spLocks noChangeArrowheads="1"/>
          </p:cNvSpPr>
          <p:nvPr/>
        </p:nvSpPr>
        <p:spPr bwMode="auto">
          <a:xfrm>
            <a:off x="4191000" y="4267200"/>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p>
            <a:endParaRPr lang="zh-CN" altLang="en-US"/>
          </a:p>
        </p:txBody>
      </p:sp>
      <p:sp>
        <p:nvSpPr>
          <p:cNvPr id="30728" name="AutoShape 32"/>
          <p:cNvSpPr>
            <a:spLocks noChangeArrowheads="1"/>
          </p:cNvSpPr>
          <p:nvPr/>
        </p:nvSpPr>
        <p:spPr bwMode="auto">
          <a:xfrm rot="-2176101">
            <a:off x="2514600" y="2209800"/>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p>
            <a:endParaRPr lang="zh-CN" altLang="en-US"/>
          </a:p>
        </p:txBody>
      </p:sp>
      <p:sp>
        <p:nvSpPr>
          <p:cNvPr id="30729" name="AutoShape 33"/>
          <p:cNvSpPr>
            <a:spLocks noChangeArrowheads="1"/>
          </p:cNvSpPr>
          <p:nvPr/>
        </p:nvSpPr>
        <p:spPr bwMode="auto">
          <a:xfrm rot="2176101" flipH="1">
            <a:off x="5943600" y="2286000"/>
            <a:ext cx="381000" cy="990600"/>
          </a:xfrm>
          <a:prstGeom prst="upArrow">
            <a:avLst>
              <a:gd name="adj1" fmla="val 50000"/>
              <a:gd name="adj2" fmla="val 65000"/>
            </a:avLst>
          </a:prstGeom>
          <a:solidFill>
            <a:schemeClr val="accent1"/>
          </a:solidFill>
          <a:ln w="9525">
            <a:solidFill>
              <a:schemeClr val="tx1"/>
            </a:solidFill>
            <a:miter lim="800000"/>
            <a:headEnd/>
            <a:tailEnd/>
          </a:ln>
        </p:spPr>
        <p:txBody>
          <a:bodyPr wrap="none" anchor="ctr"/>
          <a:lstStyle/>
          <a:p>
            <a:endParaRPr lang="zh-CN" altLang="en-US"/>
          </a:p>
        </p:txBody>
      </p:sp>
      <p:sp>
        <p:nvSpPr>
          <p:cNvPr id="30730" name="Text Box 34"/>
          <p:cNvSpPr txBox="1">
            <a:spLocks noChangeArrowheads="1"/>
          </p:cNvSpPr>
          <p:nvPr/>
        </p:nvSpPr>
        <p:spPr bwMode="auto">
          <a:xfrm>
            <a:off x="3048000" y="2543175"/>
            <a:ext cx="695325" cy="396875"/>
          </a:xfrm>
          <a:prstGeom prst="rect">
            <a:avLst/>
          </a:prstGeom>
          <a:noFill/>
          <a:ln w="9525">
            <a:noFill/>
            <a:miter lim="800000"/>
            <a:headEnd/>
            <a:tailEnd/>
          </a:ln>
        </p:spPr>
        <p:txBody>
          <a:bodyPr wrap="none">
            <a:spAutoFit/>
          </a:bodyPr>
          <a:lstStyle/>
          <a:p>
            <a:r>
              <a:rPr lang="zh-CN" altLang="en-US" sz="2000">
                <a:solidFill>
                  <a:srgbClr val="66FFFF"/>
                </a:solidFill>
              </a:rPr>
              <a:t>定义</a:t>
            </a:r>
          </a:p>
        </p:txBody>
      </p:sp>
      <p:sp>
        <p:nvSpPr>
          <p:cNvPr id="30731" name="Text Box 35"/>
          <p:cNvSpPr txBox="1">
            <a:spLocks noChangeArrowheads="1"/>
          </p:cNvSpPr>
          <p:nvPr/>
        </p:nvSpPr>
        <p:spPr bwMode="auto">
          <a:xfrm>
            <a:off x="6172200" y="2819400"/>
            <a:ext cx="822325" cy="396875"/>
          </a:xfrm>
          <a:prstGeom prst="rect">
            <a:avLst/>
          </a:prstGeom>
          <a:noFill/>
          <a:ln w="9525">
            <a:noFill/>
            <a:miter lim="800000"/>
            <a:headEnd/>
            <a:tailEnd/>
          </a:ln>
        </p:spPr>
        <p:txBody>
          <a:bodyPr wrap="none">
            <a:spAutoFit/>
          </a:bodyPr>
          <a:lstStyle/>
          <a:p>
            <a:r>
              <a:rPr lang="zh-CN" altLang="en-US" sz="2000">
                <a:solidFill>
                  <a:srgbClr val="66FFFF"/>
                </a:solidFill>
              </a:rPr>
              <a:t>定理</a:t>
            </a:r>
            <a:r>
              <a:rPr lang="en-US" altLang="zh-CN" sz="2000">
                <a:solidFill>
                  <a:srgbClr val="66FFFF"/>
                </a:solidFill>
              </a:rPr>
              <a:t>1</a:t>
            </a:r>
          </a:p>
        </p:txBody>
      </p:sp>
      <p:sp>
        <p:nvSpPr>
          <p:cNvPr id="30732" name="Rectangle 36"/>
          <p:cNvSpPr>
            <a:spLocks noChangeArrowheads="1"/>
          </p:cNvSpPr>
          <p:nvPr/>
        </p:nvSpPr>
        <p:spPr bwMode="auto">
          <a:xfrm>
            <a:off x="4572000" y="4648200"/>
            <a:ext cx="885825" cy="396875"/>
          </a:xfrm>
          <a:prstGeom prst="rect">
            <a:avLst/>
          </a:prstGeom>
          <a:noFill/>
          <a:ln w="9525">
            <a:noFill/>
            <a:miter lim="800000"/>
            <a:headEnd/>
            <a:tailEnd/>
          </a:ln>
        </p:spPr>
        <p:txBody>
          <a:bodyPr wrap="none">
            <a:spAutoFit/>
          </a:bodyPr>
          <a:lstStyle/>
          <a:p>
            <a:r>
              <a:rPr lang="zh-CN" altLang="en-US" sz="2000">
                <a:solidFill>
                  <a:srgbClr val="66FFFF"/>
                </a:solidFill>
              </a:rPr>
              <a:t>定理 </a:t>
            </a:r>
            <a:r>
              <a:rPr lang="en-US" altLang="zh-CN" sz="2000">
                <a:solidFill>
                  <a:srgbClr val="66FFFF"/>
                </a:solidFill>
              </a:rPr>
              <a:t>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9" name="Rectangle 2"/>
          <p:cNvSpPr>
            <a:spLocks noGrp="1" noChangeArrowheads="1"/>
          </p:cNvSpPr>
          <p:nvPr>
            <p:ph type="title" idx="4294967295"/>
          </p:nvPr>
        </p:nvSpPr>
        <p:spPr>
          <a:xfrm>
            <a:off x="304800" y="304800"/>
            <a:ext cx="914400" cy="6096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1.</a:t>
            </a:r>
          </a:p>
        </p:txBody>
      </p:sp>
      <p:graphicFrame>
        <p:nvGraphicFramePr>
          <p:cNvPr id="17410" name="Object 53"/>
          <p:cNvGraphicFramePr>
            <a:graphicFrameLocks noChangeAspect="1"/>
          </p:cNvGraphicFramePr>
          <p:nvPr/>
        </p:nvGraphicFramePr>
        <p:xfrm>
          <a:off x="1295400" y="381000"/>
          <a:ext cx="5054600" cy="469900"/>
        </p:xfrm>
        <a:graphic>
          <a:graphicData uri="http://schemas.openxmlformats.org/presentationml/2006/ole">
            <mc:AlternateContent xmlns:mc="http://schemas.openxmlformats.org/markup-compatibility/2006">
              <mc:Choice xmlns:v="urn:schemas-microsoft-com:vml" Requires="v">
                <p:oleObj spid="_x0000_s17464" name="Equation" r:id="rId3" imgW="5054600" imgH="469900" progId="Equation.3">
                  <p:embed/>
                </p:oleObj>
              </mc:Choice>
              <mc:Fallback>
                <p:oleObj name="Equation" r:id="rId3" imgW="5054600" imgH="469900" progId="Equation.3">
                  <p:embed/>
                  <p:pic>
                    <p:nvPicPr>
                      <p:cNvPr id="0" name="Picture 1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295400" y="381000"/>
                        <a:ext cx="50546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4" name="Object 54"/>
          <p:cNvGraphicFramePr>
            <a:graphicFrameLocks noChangeAspect="1"/>
          </p:cNvGraphicFramePr>
          <p:nvPr/>
        </p:nvGraphicFramePr>
        <p:xfrm>
          <a:off x="1371600" y="1066800"/>
          <a:ext cx="2463800" cy="838200"/>
        </p:xfrm>
        <a:graphic>
          <a:graphicData uri="http://schemas.openxmlformats.org/presentationml/2006/ole">
            <mc:AlternateContent xmlns:mc="http://schemas.openxmlformats.org/markup-compatibility/2006">
              <mc:Choice xmlns:v="urn:schemas-microsoft-com:vml" Requires="v">
                <p:oleObj spid="_x0000_s17465" name="Equation" r:id="rId5" imgW="2463800" imgH="838200" progId="Equation.3">
                  <p:embed/>
                </p:oleObj>
              </mc:Choice>
              <mc:Fallback>
                <p:oleObj name="Equation" r:id="rId5" imgW="2463800" imgH="838200" progId="Equation.3">
                  <p:embed/>
                  <p:pic>
                    <p:nvPicPr>
                      <p:cNvPr id="0" name="Picture 1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371600" y="1066800"/>
                        <a:ext cx="24638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5" name="Object 55"/>
          <p:cNvGraphicFramePr>
            <a:graphicFrameLocks noChangeAspect="1"/>
          </p:cNvGraphicFramePr>
          <p:nvPr/>
        </p:nvGraphicFramePr>
        <p:xfrm>
          <a:off x="1447800" y="2057400"/>
          <a:ext cx="5562600" cy="500063"/>
        </p:xfrm>
        <a:graphic>
          <a:graphicData uri="http://schemas.openxmlformats.org/presentationml/2006/ole">
            <mc:AlternateContent xmlns:mc="http://schemas.openxmlformats.org/markup-compatibility/2006">
              <mc:Choice xmlns:v="urn:schemas-microsoft-com:vml" Requires="v">
                <p:oleObj spid="_x0000_s17466" name="Equation" r:id="rId7" imgW="4864100" imgH="469900" progId="Equation.3">
                  <p:embed/>
                </p:oleObj>
              </mc:Choice>
              <mc:Fallback>
                <p:oleObj name="Equation" r:id="rId7" imgW="4864100" imgH="469900" progId="Equation.3">
                  <p:embed/>
                  <p:pic>
                    <p:nvPicPr>
                      <p:cNvPr id="0" name="Picture 13"/>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47800" y="2057400"/>
                        <a:ext cx="5562600"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7" name="Object 57"/>
          <p:cNvGraphicFramePr>
            <a:graphicFrameLocks noChangeAspect="1"/>
          </p:cNvGraphicFramePr>
          <p:nvPr/>
        </p:nvGraphicFramePr>
        <p:xfrm>
          <a:off x="3962400" y="1066800"/>
          <a:ext cx="2197100" cy="914400"/>
        </p:xfrm>
        <a:graphic>
          <a:graphicData uri="http://schemas.openxmlformats.org/presentationml/2006/ole">
            <mc:AlternateContent xmlns:mc="http://schemas.openxmlformats.org/markup-compatibility/2006">
              <mc:Choice xmlns:v="urn:schemas-microsoft-com:vml" Requires="v">
                <p:oleObj spid="_x0000_s17467" name="Equation" r:id="rId9" imgW="2197100" imgH="914400" progId="Equation.3">
                  <p:embed/>
                </p:oleObj>
              </mc:Choice>
              <mc:Fallback>
                <p:oleObj name="Equation" r:id="rId9" imgW="2197100" imgH="914400" progId="Equation.3">
                  <p:embed/>
                  <p:pic>
                    <p:nvPicPr>
                      <p:cNvPr id="0" name="Picture 1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3962400" y="1066800"/>
                        <a:ext cx="21971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8" name="Text Box 58"/>
          <p:cNvSpPr txBox="1">
            <a:spLocks noChangeArrowheads="1"/>
          </p:cNvSpPr>
          <p:nvPr/>
        </p:nvSpPr>
        <p:spPr bwMode="auto">
          <a:xfrm>
            <a:off x="457200" y="990600"/>
            <a:ext cx="990600" cy="519113"/>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graphicFrame>
        <p:nvGraphicFramePr>
          <p:cNvPr id="10299" name="Object 59"/>
          <p:cNvGraphicFramePr>
            <a:graphicFrameLocks noChangeAspect="1"/>
          </p:cNvGraphicFramePr>
          <p:nvPr/>
        </p:nvGraphicFramePr>
        <p:xfrm>
          <a:off x="1524000" y="3581400"/>
          <a:ext cx="1714500" cy="838200"/>
        </p:xfrm>
        <a:graphic>
          <a:graphicData uri="http://schemas.openxmlformats.org/presentationml/2006/ole">
            <mc:AlternateContent xmlns:mc="http://schemas.openxmlformats.org/markup-compatibility/2006">
              <mc:Choice xmlns:v="urn:schemas-microsoft-com:vml" Requires="v">
                <p:oleObj spid="_x0000_s17468" name="Equation" r:id="rId11" imgW="1714500" imgH="838200" progId="Equation.3">
                  <p:embed/>
                </p:oleObj>
              </mc:Choice>
              <mc:Fallback>
                <p:oleObj name="Equation" r:id="rId11" imgW="1714500" imgH="838200" progId="Equation.3">
                  <p:embed/>
                  <p:pic>
                    <p:nvPicPr>
                      <p:cNvPr id="0" name="Picture 15"/>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524000" y="3581400"/>
                        <a:ext cx="17145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0" name="Object 60"/>
          <p:cNvGraphicFramePr>
            <a:graphicFrameLocks noChangeAspect="1"/>
          </p:cNvGraphicFramePr>
          <p:nvPr/>
        </p:nvGraphicFramePr>
        <p:xfrm>
          <a:off x="3848100" y="3581400"/>
          <a:ext cx="1511300" cy="914400"/>
        </p:xfrm>
        <a:graphic>
          <a:graphicData uri="http://schemas.openxmlformats.org/presentationml/2006/ole">
            <mc:AlternateContent xmlns:mc="http://schemas.openxmlformats.org/markup-compatibility/2006">
              <mc:Choice xmlns:v="urn:schemas-microsoft-com:vml" Requires="v">
                <p:oleObj spid="_x0000_s17469" name="Equation" r:id="rId13" imgW="1511300" imgH="914400" progId="Equation.3">
                  <p:embed/>
                </p:oleObj>
              </mc:Choice>
              <mc:Fallback>
                <p:oleObj name="Equation" r:id="rId13" imgW="1511300" imgH="914400" progId="Equation.3">
                  <p:embed/>
                  <p:pic>
                    <p:nvPicPr>
                      <p:cNvPr id="0" name="Picture 16"/>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848100" y="3581400"/>
                        <a:ext cx="15113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1" name="Object 61"/>
          <p:cNvGraphicFramePr>
            <a:graphicFrameLocks noChangeAspect="1"/>
          </p:cNvGraphicFramePr>
          <p:nvPr/>
        </p:nvGraphicFramePr>
        <p:xfrm>
          <a:off x="1676400" y="4572000"/>
          <a:ext cx="4419600" cy="995363"/>
        </p:xfrm>
        <a:graphic>
          <a:graphicData uri="http://schemas.openxmlformats.org/presentationml/2006/ole">
            <mc:AlternateContent xmlns:mc="http://schemas.openxmlformats.org/markup-compatibility/2006">
              <mc:Choice xmlns:v="urn:schemas-microsoft-com:vml" Requires="v">
                <p:oleObj spid="_x0000_s17470" name="Equation" r:id="rId15" imgW="1917700" imgH="431800" progId="Equation.3">
                  <p:embed/>
                </p:oleObj>
              </mc:Choice>
              <mc:Fallback>
                <p:oleObj name="Equation" r:id="rId15" imgW="1917700" imgH="431800" progId="Equation.3">
                  <p:embed/>
                  <p:pic>
                    <p:nvPicPr>
                      <p:cNvPr id="0" name="Picture 17"/>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1676400" y="4572000"/>
                        <a:ext cx="4419600" cy="99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2" name="Object 62"/>
          <p:cNvGraphicFramePr>
            <a:graphicFrameLocks noChangeAspect="1"/>
          </p:cNvGraphicFramePr>
          <p:nvPr/>
        </p:nvGraphicFramePr>
        <p:xfrm>
          <a:off x="1143000" y="5791200"/>
          <a:ext cx="3581400" cy="469900"/>
        </p:xfrm>
        <a:graphic>
          <a:graphicData uri="http://schemas.openxmlformats.org/presentationml/2006/ole">
            <mc:AlternateContent xmlns:mc="http://schemas.openxmlformats.org/markup-compatibility/2006">
              <mc:Choice xmlns:v="urn:schemas-microsoft-com:vml" Requires="v">
                <p:oleObj spid="_x0000_s17471" name="Equation" r:id="rId17" imgW="3581400" imgH="469900" progId="Equation.3">
                  <p:embed/>
                </p:oleObj>
              </mc:Choice>
              <mc:Fallback>
                <p:oleObj name="Equation" r:id="rId17" imgW="3581400" imgH="469900" progId="Equation.3">
                  <p:embed/>
                  <p:pic>
                    <p:nvPicPr>
                      <p:cNvPr id="0" name="Picture 18"/>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1143000" y="5791200"/>
                        <a:ext cx="35814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3" name="Object 63"/>
          <p:cNvGraphicFramePr>
            <a:graphicFrameLocks noChangeAspect="1"/>
          </p:cNvGraphicFramePr>
          <p:nvPr/>
        </p:nvGraphicFramePr>
        <p:xfrm>
          <a:off x="1371600" y="2971800"/>
          <a:ext cx="6553200" cy="501650"/>
        </p:xfrm>
        <a:graphic>
          <a:graphicData uri="http://schemas.openxmlformats.org/presentationml/2006/ole">
            <mc:AlternateContent xmlns:mc="http://schemas.openxmlformats.org/markup-compatibility/2006">
              <mc:Choice xmlns:v="urn:schemas-microsoft-com:vml" Requires="v">
                <p:oleObj spid="_x0000_s17472" name="Equation" r:id="rId19" imgW="6134100" imgH="469900" progId="Equation.3">
                  <p:embed/>
                </p:oleObj>
              </mc:Choice>
              <mc:Fallback>
                <p:oleObj name="Equation" r:id="rId19" imgW="6134100" imgH="469900" progId="Equation.3">
                  <p:embed/>
                  <p:pic>
                    <p:nvPicPr>
                      <p:cNvPr id="0" name="Picture 19"/>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1371600" y="2971800"/>
                        <a:ext cx="65532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4" name="Text Box 64"/>
          <p:cNvSpPr txBox="1">
            <a:spLocks noChangeArrowheads="1"/>
          </p:cNvSpPr>
          <p:nvPr/>
        </p:nvSpPr>
        <p:spPr bwMode="auto">
          <a:xfrm>
            <a:off x="381000" y="2895600"/>
            <a:ext cx="914400" cy="519113"/>
          </a:xfrm>
          <a:prstGeom prst="rect">
            <a:avLst/>
          </a:prstGeom>
          <a:noFill/>
          <a:ln w="9525">
            <a:noFill/>
            <a:miter lim="800000"/>
            <a:headEnd/>
            <a:tailEnd/>
          </a:ln>
        </p:spPr>
        <p:txBody>
          <a:bodyPr>
            <a:spAutoFit/>
          </a:bodyPr>
          <a:lstStyle/>
          <a:p>
            <a:pPr>
              <a:spcBef>
                <a:spcPct val="50000"/>
              </a:spcBef>
            </a:pPr>
            <a:r>
              <a:rPr lang="zh-CN" altLang="en-US">
                <a:solidFill>
                  <a:schemeClr val="tx2"/>
                </a:solidFill>
              </a:rPr>
              <a:t>例</a:t>
            </a:r>
            <a:r>
              <a:rPr lang="en-US" altLang="zh-CN">
                <a:solidFill>
                  <a:schemeClr val="tx2"/>
                </a:solidFill>
              </a:rPr>
              <a:t>2.</a:t>
            </a:r>
          </a:p>
        </p:txBody>
      </p:sp>
      <p:sp>
        <p:nvSpPr>
          <p:cNvPr id="10305" name="Text Box 65"/>
          <p:cNvSpPr txBox="1">
            <a:spLocks noChangeArrowheads="1"/>
          </p:cNvSpPr>
          <p:nvPr/>
        </p:nvSpPr>
        <p:spPr bwMode="auto">
          <a:xfrm>
            <a:off x="533400" y="3690938"/>
            <a:ext cx="990600" cy="519112"/>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98"/>
                                        </p:tgtEl>
                                        <p:attrNameLst>
                                          <p:attrName>style.visibility</p:attrName>
                                        </p:attrNameLst>
                                      </p:cBhvr>
                                      <p:to>
                                        <p:strVal val="visible"/>
                                      </p:to>
                                    </p:set>
                                    <p:animEffect transition="in" filter="wipe(left)">
                                      <p:cBhvr>
                                        <p:cTn id="7" dur="500"/>
                                        <p:tgtEl>
                                          <p:spTgt spid="102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94"/>
                                        </p:tgtEl>
                                        <p:attrNameLst>
                                          <p:attrName>style.visibility</p:attrName>
                                        </p:attrNameLst>
                                      </p:cBhvr>
                                      <p:to>
                                        <p:strVal val="visible"/>
                                      </p:to>
                                    </p:set>
                                    <p:animEffect transition="in" filter="wipe(left)">
                                      <p:cBhvr>
                                        <p:cTn id="12" dur="500"/>
                                        <p:tgtEl>
                                          <p:spTgt spid="1029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97"/>
                                        </p:tgtEl>
                                        <p:attrNameLst>
                                          <p:attrName>style.visibility</p:attrName>
                                        </p:attrNameLst>
                                      </p:cBhvr>
                                      <p:to>
                                        <p:strVal val="visible"/>
                                      </p:to>
                                    </p:set>
                                    <p:animEffect transition="in" filter="wipe(left)">
                                      <p:cBhvr>
                                        <p:cTn id="17" dur="500"/>
                                        <p:tgtEl>
                                          <p:spTgt spid="102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95"/>
                                        </p:tgtEl>
                                        <p:attrNameLst>
                                          <p:attrName>style.visibility</p:attrName>
                                        </p:attrNameLst>
                                      </p:cBhvr>
                                      <p:to>
                                        <p:strVal val="visible"/>
                                      </p:to>
                                    </p:set>
                                    <p:animEffect transition="in" filter="wipe(left)">
                                      <p:cBhvr>
                                        <p:cTn id="22" dur="500"/>
                                        <p:tgtEl>
                                          <p:spTgt spid="102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04"/>
                                        </p:tgtEl>
                                        <p:attrNameLst>
                                          <p:attrName>style.visibility</p:attrName>
                                        </p:attrNameLst>
                                      </p:cBhvr>
                                      <p:to>
                                        <p:strVal val="visible"/>
                                      </p:to>
                                    </p:set>
                                    <p:animEffect transition="in" filter="wipe(left)">
                                      <p:cBhvr>
                                        <p:cTn id="27" dur="500"/>
                                        <p:tgtEl>
                                          <p:spTgt spid="1030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0303"/>
                                        </p:tgtEl>
                                        <p:attrNameLst>
                                          <p:attrName>style.visibility</p:attrName>
                                        </p:attrNameLst>
                                      </p:cBhvr>
                                      <p:to>
                                        <p:strVal val="visible"/>
                                      </p:to>
                                    </p:set>
                                    <p:animEffect transition="in" filter="wipe(left)">
                                      <p:cBhvr>
                                        <p:cTn id="31" dur="500"/>
                                        <p:tgtEl>
                                          <p:spTgt spid="1030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05"/>
                                        </p:tgtEl>
                                        <p:attrNameLst>
                                          <p:attrName>style.visibility</p:attrName>
                                        </p:attrNameLst>
                                      </p:cBhvr>
                                      <p:to>
                                        <p:strVal val="visible"/>
                                      </p:to>
                                    </p:set>
                                    <p:animEffect transition="in" filter="wipe(left)">
                                      <p:cBhvr>
                                        <p:cTn id="36" dur="500"/>
                                        <p:tgtEl>
                                          <p:spTgt spid="1030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0299"/>
                                        </p:tgtEl>
                                        <p:attrNameLst>
                                          <p:attrName>style.visibility</p:attrName>
                                        </p:attrNameLst>
                                      </p:cBhvr>
                                      <p:to>
                                        <p:strVal val="visible"/>
                                      </p:to>
                                    </p:set>
                                    <p:animEffect transition="in" filter="wipe(left)">
                                      <p:cBhvr>
                                        <p:cTn id="41" dur="500"/>
                                        <p:tgtEl>
                                          <p:spTgt spid="1029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0300"/>
                                        </p:tgtEl>
                                        <p:attrNameLst>
                                          <p:attrName>style.visibility</p:attrName>
                                        </p:attrNameLst>
                                      </p:cBhvr>
                                      <p:to>
                                        <p:strVal val="visible"/>
                                      </p:to>
                                    </p:set>
                                    <p:animEffect transition="in" filter="wipe(left)">
                                      <p:cBhvr>
                                        <p:cTn id="46" dur="500"/>
                                        <p:tgtEl>
                                          <p:spTgt spid="1030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0301"/>
                                        </p:tgtEl>
                                        <p:attrNameLst>
                                          <p:attrName>style.visibility</p:attrName>
                                        </p:attrNameLst>
                                      </p:cBhvr>
                                      <p:to>
                                        <p:strVal val="visible"/>
                                      </p:to>
                                    </p:set>
                                    <p:animEffect transition="in" filter="wipe(left)">
                                      <p:cBhvr>
                                        <p:cTn id="51" dur="500"/>
                                        <p:tgtEl>
                                          <p:spTgt spid="1030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302"/>
                                        </p:tgtEl>
                                        <p:attrNameLst>
                                          <p:attrName>style.visibility</p:attrName>
                                        </p:attrNameLst>
                                      </p:cBhvr>
                                      <p:to>
                                        <p:strVal val="visible"/>
                                      </p:to>
                                    </p:set>
                                    <p:animEffect transition="in" filter="wipe(left)">
                                      <p:cBhvr>
                                        <p:cTn id="56" dur="500"/>
                                        <p:tgtEl>
                                          <p:spTgt spid="10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8" grpId="0" autoUpdateAnimBg="0"/>
      <p:bldP spid="10304" grpId="0" autoUpdateAnimBg="0"/>
      <p:bldP spid="10305"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idx="4294967295"/>
          </p:nvPr>
        </p:nvSpPr>
        <p:spPr>
          <a:xfrm>
            <a:off x="457200" y="381000"/>
            <a:ext cx="3505200" cy="533400"/>
          </a:xfrm>
        </p:spPr>
        <p:txBody>
          <a:bodyPr/>
          <a:lstStyle/>
          <a:p>
            <a:pPr eaLnBrk="1" hangingPunct="1"/>
            <a:r>
              <a:rPr lang="en-US" altLang="zh-CN" sz="3200" b="1" smtClean="0">
                <a:ea typeface="楷体_GB2312" pitchFamily="49" charset="-122"/>
              </a:rPr>
              <a:t>1. </a:t>
            </a:r>
            <a:r>
              <a:rPr lang="zh-CN" altLang="en-US" sz="3200" b="1" smtClean="0">
                <a:ea typeface="楷体_GB2312" pitchFamily="49" charset="-122"/>
              </a:rPr>
              <a:t>偏增量与偏微分</a:t>
            </a:r>
          </a:p>
        </p:txBody>
      </p:sp>
      <p:sp>
        <p:nvSpPr>
          <p:cNvPr id="80899" name="Text Box 3"/>
          <p:cNvSpPr txBox="1">
            <a:spLocks noChangeArrowheads="1"/>
          </p:cNvSpPr>
          <p:nvPr/>
        </p:nvSpPr>
        <p:spPr bwMode="auto">
          <a:xfrm>
            <a:off x="533400" y="990600"/>
            <a:ext cx="8305800" cy="1117600"/>
          </a:xfrm>
          <a:prstGeom prst="rect">
            <a:avLst/>
          </a:prstGeom>
          <a:noFill/>
          <a:ln w="9525">
            <a:noFill/>
            <a:miter lim="800000"/>
            <a:headEnd/>
            <a:tailEnd/>
          </a:ln>
        </p:spPr>
        <p:txBody>
          <a:bodyPr>
            <a:spAutoFit/>
          </a:bodyPr>
          <a:lstStyle/>
          <a:p>
            <a:pPr>
              <a:lnSpc>
                <a:spcPct val="120000"/>
              </a:lnSpc>
            </a:pPr>
            <a:r>
              <a:rPr lang="en-US" altLang="zh-CN"/>
              <a:t>       </a:t>
            </a:r>
            <a:r>
              <a:rPr lang="zh-CN" altLang="en-US"/>
              <a:t>二元函数对某个自变量的偏导数表示当一个自变量固定时因变量相对于该自变量的变化率 </a:t>
            </a:r>
            <a:r>
              <a:rPr lang="en-US" altLang="zh-CN"/>
              <a:t>.</a:t>
            </a:r>
          </a:p>
        </p:txBody>
      </p:sp>
      <p:graphicFrame>
        <p:nvGraphicFramePr>
          <p:cNvPr id="80900" name="Object 4"/>
          <p:cNvGraphicFramePr>
            <a:graphicFrameLocks noChangeAspect="1"/>
          </p:cNvGraphicFramePr>
          <p:nvPr/>
        </p:nvGraphicFramePr>
        <p:xfrm>
          <a:off x="914400" y="2286000"/>
          <a:ext cx="5791200" cy="960438"/>
        </p:xfrm>
        <a:graphic>
          <a:graphicData uri="http://schemas.openxmlformats.org/presentationml/2006/ole">
            <mc:AlternateContent xmlns:mc="http://schemas.openxmlformats.org/markup-compatibility/2006">
              <mc:Choice xmlns:v="urn:schemas-microsoft-com:vml" Requires="v">
                <p:oleObj spid="_x0000_s1044" name="Equation" r:id="rId3" imgW="2451100" imgH="406400" progId="Equation.3">
                  <p:embed/>
                </p:oleObj>
              </mc:Choice>
              <mc:Fallback>
                <p:oleObj name="Equation" r:id="rId3" imgW="2451100" imgH="406400" progId="Equation.3">
                  <p:embed/>
                  <p:pic>
                    <p:nvPicPr>
                      <p:cNvPr id="0" name="Picture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914400" y="2286000"/>
                        <a:ext cx="579120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1" name="Text Box 5"/>
          <p:cNvSpPr txBox="1">
            <a:spLocks noChangeArrowheads="1"/>
          </p:cNvSpPr>
          <p:nvPr/>
        </p:nvSpPr>
        <p:spPr bwMode="auto">
          <a:xfrm>
            <a:off x="7010400" y="2514600"/>
            <a:ext cx="541338" cy="519113"/>
          </a:xfrm>
          <a:prstGeom prst="rect">
            <a:avLst/>
          </a:prstGeom>
          <a:noFill/>
          <a:ln w="9525">
            <a:noFill/>
            <a:miter lim="800000"/>
            <a:headEnd/>
            <a:tailEnd/>
          </a:ln>
        </p:spPr>
        <p:txBody>
          <a:bodyPr wrap="none">
            <a:spAutoFit/>
          </a:bodyPr>
          <a:lstStyle/>
          <a:p>
            <a:r>
              <a:rPr lang="zh-CN" altLang="en-US"/>
              <a:t>故</a:t>
            </a:r>
          </a:p>
        </p:txBody>
      </p:sp>
      <p:graphicFrame>
        <p:nvGraphicFramePr>
          <p:cNvPr id="80902" name="Object 6"/>
          <p:cNvGraphicFramePr>
            <a:graphicFrameLocks noChangeAspect="1"/>
          </p:cNvGraphicFramePr>
          <p:nvPr/>
        </p:nvGraphicFramePr>
        <p:xfrm>
          <a:off x="457200" y="3505200"/>
          <a:ext cx="8378825" cy="954088"/>
        </p:xfrm>
        <a:graphic>
          <a:graphicData uri="http://schemas.openxmlformats.org/presentationml/2006/ole">
            <mc:AlternateContent xmlns:mc="http://schemas.openxmlformats.org/markup-compatibility/2006">
              <mc:Choice xmlns:v="urn:schemas-microsoft-com:vml" Requires="v">
                <p:oleObj spid="_x0000_s1045" name="Equation" r:id="rId5" imgW="3568700" imgH="406400" progId="Equation.3">
                  <p:embed/>
                </p:oleObj>
              </mc:Choice>
              <mc:Fallback>
                <p:oleObj name="Equation" r:id="rId5" imgW="3568700" imgH="4064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57200" y="3505200"/>
                        <a:ext cx="8378825" cy="954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3" name="Text Box 7"/>
          <p:cNvSpPr txBox="1">
            <a:spLocks noChangeArrowheads="1"/>
          </p:cNvSpPr>
          <p:nvPr/>
        </p:nvSpPr>
        <p:spPr bwMode="auto">
          <a:xfrm>
            <a:off x="685800" y="4648200"/>
            <a:ext cx="541338" cy="519113"/>
          </a:xfrm>
          <a:prstGeom prst="rect">
            <a:avLst/>
          </a:prstGeom>
          <a:noFill/>
          <a:ln w="9525">
            <a:noFill/>
            <a:miter lim="800000"/>
            <a:headEnd/>
            <a:tailEnd/>
          </a:ln>
        </p:spPr>
        <p:txBody>
          <a:bodyPr wrap="none">
            <a:spAutoFit/>
          </a:bodyPr>
          <a:lstStyle/>
          <a:p>
            <a:r>
              <a:rPr lang="zh-CN" altLang="en-US"/>
              <a:t>即</a:t>
            </a:r>
          </a:p>
        </p:txBody>
      </p:sp>
      <p:graphicFrame>
        <p:nvGraphicFramePr>
          <p:cNvPr id="80904" name="Object 8"/>
          <p:cNvGraphicFramePr>
            <a:graphicFrameLocks noChangeAspect="1"/>
          </p:cNvGraphicFramePr>
          <p:nvPr/>
        </p:nvGraphicFramePr>
        <p:xfrm>
          <a:off x="1371600" y="4724400"/>
          <a:ext cx="6934200" cy="549275"/>
        </p:xfrm>
        <a:graphic>
          <a:graphicData uri="http://schemas.openxmlformats.org/presentationml/2006/ole">
            <mc:AlternateContent xmlns:mc="http://schemas.openxmlformats.org/markup-compatibility/2006">
              <mc:Choice xmlns:v="urn:schemas-microsoft-com:vml" Requires="v">
                <p:oleObj spid="_x0000_s1046" name="Equation" r:id="rId7" imgW="2882900" imgH="228600" progId="Equation.3">
                  <p:embed/>
                </p:oleObj>
              </mc:Choice>
              <mc:Fallback>
                <p:oleObj name="Equation" r:id="rId7" imgW="2882900" imgH="228600"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371600" y="4724400"/>
                        <a:ext cx="6934200"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5" name="Line 9"/>
          <p:cNvSpPr>
            <a:spLocks noChangeShapeType="1"/>
          </p:cNvSpPr>
          <p:nvPr/>
        </p:nvSpPr>
        <p:spPr bwMode="auto">
          <a:xfrm>
            <a:off x="1371600" y="5334000"/>
            <a:ext cx="3581400" cy="0"/>
          </a:xfrm>
          <a:prstGeom prst="line">
            <a:avLst/>
          </a:prstGeom>
          <a:noFill/>
          <a:ln w="38100">
            <a:solidFill>
              <a:srgbClr val="FF66FF"/>
            </a:solidFill>
            <a:round/>
            <a:headEnd/>
            <a:tailEnd/>
          </a:ln>
        </p:spPr>
        <p:txBody>
          <a:bodyPr/>
          <a:lstStyle/>
          <a:p>
            <a:endParaRPr lang="zh-CN" altLang="en-US"/>
          </a:p>
        </p:txBody>
      </p:sp>
      <p:sp>
        <p:nvSpPr>
          <p:cNvPr id="80908" name="Line 12"/>
          <p:cNvSpPr>
            <a:spLocks noChangeShapeType="1"/>
          </p:cNvSpPr>
          <p:nvPr/>
        </p:nvSpPr>
        <p:spPr bwMode="auto">
          <a:xfrm>
            <a:off x="5181600" y="5334000"/>
            <a:ext cx="1752600" cy="0"/>
          </a:xfrm>
          <a:prstGeom prst="line">
            <a:avLst/>
          </a:prstGeom>
          <a:noFill/>
          <a:ln w="38100">
            <a:solidFill>
              <a:srgbClr val="66FFFF"/>
            </a:solidFill>
            <a:round/>
            <a:headEnd/>
            <a:tailEnd/>
          </a:ln>
        </p:spPr>
        <p:txBody>
          <a:bodyPr/>
          <a:lstStyle/>
          <a:p>
            <a:endParaRPr lang="zh-CN" altLang="en-US"/>
          </a:p>
        </p:txBody>
      </p:sp>
      <p:sp>
        <p:nvSpPr>
          <p:cNvPr id="80909" name="Text Box 13"/>
          <p:cNvSpPr txBox="1">
            <a:spLocks noChangeArrowheads="1"/>
          </p:cNvSpPr>
          <p:nvPr/>
        </p:nvSpPr>
        <p:spPr bwMode="auto">
          <a:xfrm>
            <a:off x="5943600" y="5638800"/>
            <a:ext cx="2514600" cy="519113"/>
          </a:xfrm>
          <a:prstGeom prst="rect">
            <a:avLst/>
          </a:prstGeom>
          <a:noFill/>
          <a:ln w="9525">
            <a:noFill/>
            <a:miter lim="800000"/>
            <a:headEnd/>
            <a:tailEnd/>
          </a:ln>
        </p:spPr>
        <p:txBody>
          <a:bodyPr>
            <a:spAutoFit/>
          </a:bodyPr>
          <a:lstStyle/>
          <a:p>
            <a:r>
              <a:rPr lang="zh-CN" altLang="en-US">
                <a:solidFill>
                  <a:srgbClr val="66FFFF"/>
                </a:solidFill>
              </a:rPr>
              <a:t>对 </a:t>
            </a:r>
            <a:r>
              <a:rPr lang="en-US" altLang="zh-CN" i="1">
                <a:solidFill>
                  <a:srgbClr val="66FFFF"/>
                </a:solidFill>
              </a:rPr>
              <a:t>x </a:t>
            </a:r>
            <a:r>
              <a:rPr lang="zh-CN" altLang="en-US">
                <a:solidFill>
                  <a:srgbClr val="66FFFF"/>
                </a:solidFill>
              </a:rPr>
              <a:t>的偏微分</a:t>
            </a:r>
          </a:p>
        </p:txBody>
      </p:sp>
      <p:sp>
        <p:nvSpPr>
          <p:cNvPr id="80910" name="Text Box 14"/>
          <p:cNvSpPr txBox="1">
            <a:spLocks noChangeArrowheads="1"/>
          </p:cNvSpPr>
          <p:nvPr/>
        </p:nvSpPr>
        <p:spPr bwMode="auto">
          <a:xfrm>
            <a:off x="3124200" y="5715000"/>
            <a:ext cx="2514600" cy="519113"/>
          </a:xfrm>
          <a:prstGeom prst="rect">
            <a:avLst/>
          </a:prstGeom>
          <a:noFill/>
          <a:ln w="9525">
            <a:noFill/>
            <a:miter lim="800000"/>
            <a:headEnd/>
            <a:tailEnd/>
          </a:ln>
        </p:spPr>
        <p:txBody>
          <a:bodyPr>
            <a:spAutoFit/>
          </a:bodyPr>
          <a:lstStyle/>
          <a:p>
            <a:r>
              <a:rPr lang="zh-CN" altLang="en-US">
                <a:solidFill>
                  <a:srgbClr val="FF66FF"/>
                </a:solidFill>
              </a:rPr>
              <a:t>对 </a:t>
            </a:r>
            <a:r>
              <a:rPr lang="en-US" altLang="zh-CN" i="1">
                <a:solidFill>
                  <a:srgbClr val="FF66FF"/>
                </a:solidFill>
              </a:rPr>
              <a:t>x </a:t>
            </a:r>
            <a:r>
              <a:rPr lang="zh-CN" altLang="en-US">
                <a:solidFill>
                  <a:srgbClr val="FF66FF"/>
                </a:solidFill>
              </a:rPr>
              <a:t>的偏增量</a:t>
            </a:r>
          </a:p>
        </p:txBody>
      </p:sp>
      <p:sp>
        <p:nvSpPr>
          <p:cNvPr id="80911" name="Line 15"/>
          <p:cNvSpPr>
            <a:spLocks noChangeShapeType="1"/>
          </p:cNvSpPr>
          <p:nvPr/>
        </p:nvSpPr>
        <p:spPr bwMode="auto">
          <a:xfrm>
            <a:off x="3429000" y="5334000"/>
            <a:ext cx="533400" cy="381000"/>
          </a:xfrm>
          <a:prstGeom prst="line">
            <a:avLst/>
          </a:prstGeom>
          <a:noFill/>
          <a:ln w="38100">
            <a:solidFill>
              <a:srgbClr val="FF66FF"/>
            </a:solidFill>
            <a:round/>
            <a:headEnd/>
            <a:tailEnd type="triangle" w="med" len="med"/>
          </a:ln>
        </p:spPr>
        <p:txBody>
          <a:bodyPr/>
          <a:lstStyle/>
          <a:p>
            <a:endParaRPr lang="zh-CN" altLang="en-US"/>
          </a:p>
        </p:txBody>
      </p:sp>
      <p:sp>
        <p:nvSpPr>
          <p:cNvPr id="80912" name="Line 16"/>
          <p:cNvSpPr>
            <a:spLocks noChangeShapeType="1"/>
          </p:cNvSpPr>
          <p:nvPr/>
        </p:nvSpPr>
        <p:spPr bwMode="auto">
          <a:xfrm>
            <a:off x="5791200" y="5334000"/>
            <a:ext cx="304800" cy="304800"/>
          </a:xfrm>
          <a:prstGeom prst="line">
            <a:avLst/>
          </a:prstGeom>
          <a:noFill/>
          <a:ln w="38100">
            <a:solidFill>
              <a:srgbClr val="66FFFF"/>
            </a:solidFill>
            <a:round/>
            <a:headEnd/>
            <a:tailEnd type="triangl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wipe(left)">
                                      <p:cBhvr>
                                        <p:cTn id="7" dur="500"/>
                                        <p:tgtEl>
                                          <p:spTgt spid="80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wipe(left)">
                                      <p:cBhvr>
                                        <p:cTn id="12" dur="500"/>
                                        <p:tgtEl>
                                          <p:spTgt spid="809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1"/>
                                        </p:tgtEl>
                                        <p:attrNameLst>
                                          <p:attrName>style.visibility</p:attrName>
                                        </p:attrNameLst>
                                      </p:cBhvr>
                                      <p:to>
                                        <p:strVal val="visible"/>
                                      </p:to>
                                    </p:set>
                                    <p:animEffect transition="in" filter="wipe(left)">
                                      <p:cBhvr>
                                        <p:cTn id="17" dur="500"/>
                                        <p:tgtEl>
                                          <p:spTgt spid="809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wipe(left)">
                                      <p:cBhvr>
                                        <p:cTn id="22" dur="500"/>
                                        <p:tgtEl>
                                          <p:spTgt spid="809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903"/>
                                        </p:tgtEl>
                                        <p:attrNameLst>
                                          <p:attrName>style.visibility</p:attrName>
                                        </p:attrNameLst>
                                      </p:cBhvr>
                                      <p:to>
                                        <p:strVal val="visible"/>
                                      </p:to>
                                    </p:set>
                                    <p:animEffect transition="in" filter="wipe(left)">
                                      <p:cBhvr>
                                        <p:cTn id="27" dur="500"/>
                                        <p:tgtEl>
                                          <p:spTgt spid="809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0904"/>
                                        </p:tgtEl>
                                        <p:attrNameLst>
                                          <p:attrName>style.visibility</p:attrName>
                                        </p:attrNameLst>
                                      </p:cBhvr>
                                      <p:to>
                                        <p:strVal val="visible"/>
                                      </p:to>
                                    </p:set>
                                    <p:animEffect transition="in" filter="wipe(left)">
                                      <p:cBhvr>
                                        <p:cTn id="32" dur="500"/>
                                        <p:tgtEl>
                                          <p:spTgt spid="809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0905"/>
                                        </p:tgtEl>
                                        <p:attrNameLst>
                                          <p:attrName>style.visibility</p:attrName>
                                        </p:attrNameLst>
                                      </p:cBhvr>
                                      <p:to>
                                        <p:strVal val="visible"/>
                                      </p:to>
                                    </p:set>
                                    <p:animEffect transition="in" filter="wipe(left)">
                                      <p:cBhvr>
                                        <p:cTn id="37" dur="500"/>
                                        <p:tgtEl>
                                          <p:spTgt spid="809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911"/>
                                        </p:tgtEl>
                                        <p:attrNameLst>
                                          <p:attrName>style.visibility</p:attrName>
                                        </p:attrNameLst>
                                      </p:cBhvr>
                                      <p:to>
                                        <p:strVal val="visible"/>
                                      </p:to>
                                    </p:set>
                                    <p:animEffect transition="in" filter="wipe(left)">
                                      <p:cBhvr>
                                        <p:cTn id="42" dur="500"/>
                                        <p:tgtEl>
                                          <p:spTgt spid="809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910"/>
                                        </p:tgtEl>
                                        <p:attrNameLst>
                                          <p:attrName>style.visibility</p:attrName>
                                        </p:attrNameLst>
                                      </p:cBhvr>
                                      <p:to>
                                        <p:strVal val="visible"/>
                                      </p:to>
                                    </p:set>
                                    <p:animEffect transition="in" filter="wipe(left)">
                                      <p:cBhvr>
                                        <p:cTn id="47" dur="500"/>
                                        <p:tgtEl>
                                          <p:spTgt spid="809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0908"/>
                                        </p:tgtEl>
                                        <p:attrNameLst>
                                          <p:attrName>style.visibility</p:attrName>
                                        </p:attrNameLst>
                                      </p:cBhvr>
                                      <p:to>
                                        <p:strVal val="visible"/>
                                      </p:to>
                                    </p:set>
                                    <p:animEffect transition="in" filter="wipe(left)">
                                      <p:cBhvr>
                                        <p:cTn id="52" dur="500"/>
                                        <p:tgtEl>
                                          <p:spTgt spid="8090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0912"/>
                                        </p:tgtEl>
                                        <p:attrNameLst>
                                          <p:attrName>style.visibility</p:attrName>
                                        </p:attrNameLst>
                                      </p:cBhvr>
                                      <p:to>
                                        <p:strVal val="visible"/>
                                      </p:to>
                                    </p:set>
                                    <p:animEffect transition="in" filter="wipe(left)">
                                      <p:cBhvr>
                                        <p:cTn id="57" dur="500"/>
                                        <p:tgtEl>
                                          <p:spTgt spid="809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0909"/>
                                        </p:tgtEl>
                                        <p:attrNameLst>
                                          <p:attrName>style.visibility</p:attrName>
                                        </p:attrNameLst>
                                      </p:cBhvr>
                                      <p:to>
                                        <p:strVal val="visible"/>
                                      </p:to>
                                    </p:set>
                                    <p:animEffect transition="in" filter="wipe(left)">
                                      <p:cBhvr>
                                        <p:cTn id="62" dur="500"/>
                                        <p:tgtEl>
                                          <p:spTgt spid="80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1" grpId="0" autoUpdateAnimBg="0"/>
      <p:bldP spid="80903" grpId="0" autoUpdateAnimBg="0"/>
      <p:bldP spid="80905" grpId="0" animBg="1"/>
      <p:bldP spid="80908" grpId="0" animBg="1"/>
      <p:bldP spid="80909" grpId="0" autoUpdateAnimBg="0"/>
      <p:bldP spid="80910" grpId="0" autoUpdateAnimBg="0"/>
      <p:bldP spid="80911" grpId="0" animBg="1"/>
      <p:bldP spid="809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9" name="Rectangle 10"/>
          <p:cNvSpPr>
            <a:spLocks noGrp="1" noChangeArrowheads="1"/>
          </p:cNvSpPr>
          <p:nvPr>
            <p:ph type="title" idx="4294967295"/>
          </p:nvPr>
        </p:nvSpPr>
        <p:spPr>
          <a:xfrm>
            <a:off x="304800" y="685800"/>
            <a:ext cx="990600" cy="4572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3.</a:t>
            </a:r>
            <a:endParaRPr lang="en-US" altLang="zh-CN" smtClean="0"/>
          </a:p>
        </p:txBody>
      </p:sp>
      <p:graphicFrame>
        <p:nvGraphicFramePr>
          <p:cNvPr id="18434" name="Object 27"/>
          <p:cNvGraphicFramePr>
            <a:graphicFrameLocks noChangeAspect="1"/>
          </p:cNvGraphicFramePr>
          <p:nvPr/>
        </p:nvGraphicFramePr>
        <p:xfrm>
          <a:off x="1371600" y="457200"/>
          <a:ext cx="6324600" cy="931863"/>
        </p:xfrm>
        <a:graphic>
          <a:graphicData uri="http://schemas.openxmlformats.org/presentationml/2006/ole">
            <mc:AlternateContent xmlns:mc="http://schemas.openxmlformats.org/markup-compatibility/2006">
              <mc:Choice xmlns:v="urn:schemas-microsoft-com:vml" Requires="v">
                <p:oleObj spid="_x0000_s18464" name="Equation" r:id="rId3" imgW="2590800" imgH="406400" progId="Equation.3">
                  <p:embed/>
                </p:oleObj>
              </mc:Choice>
              <mc:Fallback>
                <p:oleObj name="Equation" r:id="rId3" imgW="2590800" imgH="406400"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371600" y="457200"/>
                        <a:ext cx="6324600"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2" name="Object 28"/>
          <p:cNvGraphicFramePr>
            <a:graphicFrameLocks noChangeAspect="1"/>
          </p:cNvGraphicFramePr>
          <p:nvPr/>
        </p:nvGraphicFramePr>
        <p:xfrm>
          <a:off x="1676400" y="2438400"/>
          <a:ext cx="1143000" cy="838200"/>
        </p:xfrm>
        <a:graphic>
          <a:graphicData uri="http://schemas.openxmlformats.org/presentationml/2006/ole">
            <mc:AlternateContent xmlns:mc="http://schemas.openxmlformats.org/markup-compatibility/2006">
              <mc:Choice xmlns:v="urn:schemas-microsoft-com:vml" Requires="v">
                <p:oleObj spid="_x0000_s18465" name="Equation" r:id="rId5" imgW="1143000" imgH="838200" progId="Equation.3">
                  <p:embed/>
                </p:oleObj>
              </mc:Choice>
              <mc:Fallback>
                <p:oleObj name="Equation" r:id="rId5" imgW="1143000" imgH="8382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676400" y="2438400"/>
                        <a:ext cx="114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3" name="Object 29"/>
          <p:cNvGraphicFramePr>
            <a:graphicFrameLocks noChangeAspect="1"/>
          </p:cNvGraphicFramePr>
          <p:nvPr/>
        </p:nvGraphicFramePr>
        <p:xfrm>
          <a:off x="3048000" y="2362200"/>
          <a:ext cx="3276600" cy="1031875"/>
        </p:xfrm>
        <a:graphic>
          <a:graphicData uri="http://schemas.openxmlformats.org/presentationml/2006/ole">
            <mc:AlternateContent xmlns:mc="http://schemas.openxmlformats.org/markup-compatibility/2006">
              <mc:Choice xmlns:v="urn:schemas-microsoft-com:vml" Requires="v">
                <p:oleObj spid="_x0000_s18466" name="Equation" r:id="rId7" imgW="1307532" imgH="431613" progId="Equation.3">
                  <p:embed/>
                </p:oleObj>
              </mc:Choice>
              <mc:Fallback>
                <p:oleObj name="Equation" r:id="rId7" imgW="1307532" imgH="431613"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3048000" y="2362200"/>
                        <a:ext cx="32766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4" name="Object 30"/>
          <p:cNvGraphicFramePr>
            <a:graphicFrameLocks noChangeAspect="1"/>
          </p:cNvGraphicFramePr>
          <p:nvPr/>
        </p:nvGraphicFramePr>
        <p:xfrm>
          <a:off x="6477000" y="2362200"/>
          <a:ext cx="1905000" cy="981075"/>
        </p:xfrm>
        <a:graphic>
          <a:graphicData uri="http://schemas.openxmlformats.org/presentationml/2006/ole">
            <mc:AlternateContent xmlns:mc="http://schemas.openxmlformats.org/markup-compatibility/2006">
              <mc:Choice xmlns:v="urn:schemas-microsoft-com:vml" Requires="v">
                <p:oleObj spid="_x0000_s18467" name="Equation" r:id="rId9" imgW="723586" imgH="418918" progId="Equation.3">
                  <p:embed/>
                </p:oleObj>
              </mc:Choice>
              <mc:Fallback>
                <p:oleObj name="Equation" r:id="rId9" imgW="723586" imgH="418918"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6477000" y="2362200"/>
                        <a:ext cx="1905000" cy="98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95" name="Object 31"/>
          <p:cNvGraphicFramePr>
            <a:graphicFrameLocks noChangeAspect="1"/>
          </p:cNvGraphicFramePr>
          <p:nvPr/>
        </p:nvGraphicFramePr>
        <p:xfrm>
          <a:off x="914400" y="3581400"/>
          <a:ext cx="6934200" cy="927100"/>
        </p:xfrm>
        <a:graphic>
          <a:graphicData uri="http://schemas.openxmlformats.org/presentationml/2006/ole">
            <mc:AlternateContent xmlns:mc="http://schemas.openxmlformats.org/markup-compatibility/2006">
              <mc:Choice xmlns:v="urn:schemas-microsoft-com:vml" Requires="v">
                <p:oleObj spid="_x0000_s18468" name="Equation" r:id="rId11" imgW="2882900" imgH="406400" progId="Equation.3">
                  <p:embed/>
                </p:oleObj>
              </mc:Choice>
              <mc:Fallback>
                <p:oleObj name="Equation" r:id="rId11" imgW="2882900" imgH="406400"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914400" y="3581400"/>
                        <a:ext cx="6934200" cy="92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97" name="Text Box 33"/>
          <p:cNvSpPr txBox="1">
            <a:spLocks noChangeArrowheads="1"/>
          </p:cNvSpPr>
          <p:nvPr/>
        </p:nvSpPr>
        <p:spPr bwMode="auto">
          <a:xfrm>
            <a:off x="457200" y="1600200"/>
            <a:ext cx="990600" cy="519113"/>
          </a:xfrm>
          <a:prstGeom prst="rect">
            <a:avLst/>
          </a:prstGeom>
          <a:noFill/>
          <a:ln w="9525">
            <a:noFill/>
            <a:miter lim="800000"/>
            <a:headEnd/>
            <a:tailEnd/>
          </a:ln>
        </p:spPr>
        <p:txBody>
          <a:bodyPr>
            <a:spAutoFit/>
          </a:bodyPr>
          <a:lstStyle/>
          <a:p>
            <a:pPr>
              <a:spcBef>
                <a:spcPct val="50000"/>
              </a:spcBef>
            </a:pPr>
            <a:r>
              <a:rPr lang="zh-CN" altLang="en-US"/>
              <a:t>解</a:t>
            </a:r>
            <a:r>
              <a:rPr lang="en-US" altLang="zh-CN"/>
              <a:t>:</a:t>
            </a:r>
          </a:p>
        </p:txBody>
      </p:sp>
      <p:sp>
        <p:nvSpPr>
          <p:cNvPr id="36898" name="Text Box 34"/>
          <p:cNvSpPr txBox="1">
            <a:spLocks noChangeArrowheads="1"/>
          </p:cNvSpPr>
          <p:nvPr/>
        </p:nvSpPr>
        <p:spPr bwMode="auto">
          <a:xfrm>
            <a:off x="1508125" y="1590675"/>
            <a:ext cx="6950075" cy="519113"/>
          </a:xfrm>
          <a:prstGeom prst="rect">
            <a:avLst/>
          </a:prstGeom>
          <a:noFill/>
          <a:ln w="9525">
            <a:noFill/>
            <a:miter lim="800000"/>
            <a:headEnd/>
            <a:tailEnd/>
          </a:ln>
        </p:spPr>
        <p:txBody>
          <a:bodyPr>
            <a:spAutoFit/>
          </a:bodyPr>
          <a:lstStyle/>
          <a:p>
            <a:r>
              <a:rPr lang="zh-CN" altLang="en-US"/>
              <a:t>易见</a:t>
            </a:r>
            <a:r>
              <a:rPr lang="en-US" altLang="zh-CN"/>
              <a:t>,  </a:t>
            </a:r>
            <a:r>
              <a:rPr lang="zh-CN" altLang="en-US"/>
              <a:t>原函数是关于自变量 </a:t>
            </a:r>
            <a:r>
              <a:rPr lang="en-US" altLang="zh-CN" i="1"/>
              <a:t>x </a:t>
            </a:r>
            <a:r>
              <a:rPr lang="en-US" altLang="zh-CN"/>
              <a:t>,  </a:t>
            </a:r>
            <a:r>
              <a:rPr lang="en-US" altLang="zh-CN" i="1"/>
              <a:t>y </a:t>
            </a:r>
            <a:r>
              <a:rPr lang="en-US" altLang="zh-CN"/>
              <a:t>, </a:t>
            </a:r>
            <a:r>
              <a:rPr lang="en-US" altLang="zh-CN" i="1"/>
              <a:t>z </a:t>
            </a:r>
            <a:r>
              <a:rPr lang="zh-CN" altLang="en-US"/>
              <a:t>的函数 </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897"/>
                                        </p:tgtEl>
                                        <p:attrNameLst>
                                          <p:attrName>style.visibility</p:attrName>
                                        </p:attrNameLst>
                                      </p:cBhvr>
                                      <p:to>
                                        <p:strVal val="visible"/>
                                      </p:to>
                                    </p:set>
                                    <p:animEffect transition="in" filter="wipe(left)">
                                      <p:cBhvr>
                                        <p:cTn id="7" dur="500"/>
                                        <p:tgtEl>
                                          <p:spTgt spid="368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98"/>
                                        </p:tgtEl>
                                        <p:attrNameLst>
                                          <p:attrName>style.visibility</p:attrName>
                                        </p:attrNameLst>
                                      </p:cBhvr>
                                      <p:to>
                                        <p:strVal val="visible"/>
                                      </p:to>
                                    </p:set>
                                    <p:animEffect transition="in" filter="wipe(left)">
                                      <p:cBhvr>
                                        <p:cTn id="12" dur="500"/>
                                        <p:tgtEl>
                                          <p:spTgt spid="368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92"/>
                                        </p:tgtEl>
                                        <p:attrNameLst>
                                          <p:attrName>style.visibility</p:attrName>
                                        </p:attrNameLst>
                                      </p:cBhvr>
                                      <p:to>
                                        <p:strVal val="visible"/>
                                      </p:to>
                                    </p:set>
                                    <p:animEffect transition="in" filter="wipe(left)">
                                      <p:cBhvr>
                                        <p:cTn id="17" dur="500"/>
                                        <p:tgtEl>
                                          <p:spTgt spid="368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93"/>
                                        </p:tgtEl>
                                        <p:attrNameLst>
                                          <p:attrName>style.visibility</p:attrName>
                                        </p:attrNameLst>
                                      </p:cBhvr>
                                      <p:to>
                                        <p:strVal val="visible"/>
                                      </p:to>
                                    </p:set>
                                    <p:animEffect transition="in" filter="wipe(left)">
                                      <p:cBhvr>
                                        <p:cTn id="22" dur="500"/>
                                        <p:tgtEl>
                                          <p:spTgt spid="368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6894"/>
                                        </p:tgtEl>
                                        <p:attrNameLst>
                                          <p:attrName>style.visibility</p:attrName>
                                        </p:attrNameLst>
                                      </p:cBhvr>
                                      <p:to>
                                        <p:strVal val="visible"/>
                                      </p:to>
                                    </p:set>
                                    <p:animEffect transition="in" filter="wipe(left)">
                                      <p:cBhvr>
                                        <p:cTn id="27" dur="500"/>
                                        <p:tgtEl>
                                          <p:spTgt spid="368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95"/>
                                        </p:tgtEl>
                                        <p:attrNameLst>
                                          <p:attrName>style.visibility</p:attrName>
                                        </p:attrNameLst>
                                      </p:cBhvr>
                                      <p:to>
                                        <p:strVal val="visible"/>
                                      </p:to>
                                    </p:set>
                                    <p:animEffect transition="in" filter="wipe(left)">
                                      <p:cBhvr>
                                        <p:cTn id="32" dur="500"/>
                                        <p:tgtEl>
                                          <p:spTgt spid="36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7" grpId="0" autoUpdateAnimBg="0"/>
      <p:bldP spid="36898"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idx="4294967295"/>
          </p:nvPr>
        </p:nvSpPr>
        <p:spPr>
          <a:xfrm>
            <a:off x="3124200" y="457200"/>
            <a:ext cx="1828800" cy="685800"/>
          </a:xfrm>
        </p:spPr>
        <p:txBody>
          <a:bodyPr/>
          <a:lstStyle/>
          <a:p>
            <a:pPr eaLnBrk="1" hangingPunct="1"/>
            <a:r>
              <a:rPr lang="zh-CN" altLang="en-US" sz="3200" b="1" smtClean="0">
                <a:solidFill>
                  <a:srgbClr val="FF9933"/>
                </a:solidFill>
                <a:ea typeface="楷体_GB2312" pitchFamily="49" charset="-122"/>
              </a:rPr>
              <a:t>小结</a:t>
            </a:r>
          </a:p>
        </p:txBody>
      </p:sp>
      <p:sp>
        <p:nvSpPr>
          <p:cNvPr id="65546" name="Text Box 10"/>
          <p:cNvSpPr txBox="1">
            <a:spLocks noChangeArrowheads="1"/>
          </p:cNvSpPr>
          <p:nvPr/>
        </p:nvSpPr>
        <p:spPr bwMode="auto">
          <a:xfrm>
            <a:off x="381000" y="1447800"/>
            <a:ext cx="8151813" cy="519113"/>
          </a:xfrm>
          <a:prstGeom prst="rect">
            <a:avLst/>
          </a:prstGeom>
          <a:noFill/>
          <a:ln w="9525">
            <a:noFill/>
            <a:miter lim="800000"/>
            <a:headEnd/>
            <a:tailEnd/>
          </a:ln>
        </p:spPr>
        <p:txBody>
          <a:bodyPr>
            <a:spAutoFit/>
          </a:bodyPr>
          <a:lstStyle/>
          <a:p>
            <a:pPr>
              <a:spcBef>
                <a:spcPct val="50000"/>
              </a:spcBef>
            </a:pPr>
            <a:r>
              <a:rPr lang="zh-CN" altLang="en-US"/>
              <a:t>１、多元函数全增量、可微分、全微分的概念；</a:t>
            </a:r>
          </a:p>
        </p:txBody>
      </p:sp>
      <p:sp>
        <p:nvSpPr>
          <p:cNvPr id="65547" name="Rectangle 11"/>
          <p:cNvSpPr>
            <a:spLocks noChangeArrowheads="1"/>
          </p:cNvSpPr>
          <p:nvPr/>
        </p:nvSpPr>
        <p:spPr bwMode="auto">
          <a:xfrm>
            <a:off x="457200" y="3886200"/>
            <a:ext cx="7571184" cy="523220"/>
          </a:xfrm>
          <a:prstGeom prst="rect">
            <a:avLst/>
          </a:prstGeom>
          <a:noFill/>
          <a:ln w="9525">
            <a:noFill/>
            <a:miter lim="800000"/>
            <a:headEnd/>
            <a:tailEnd/>
          </a:ln>
        </p:spPr>
        <p:txBody>
          <a:bodyPr wrap="square">
            <a:spAutoFit/>
          </a:bodyPr>
          <a:lstStyle/>
          <a:p>
            <a:r>
              <a:rPr lang="zh-CN" altLang="en-US" dirty="0"/>
              <a:t>２、</a:t>
            </a:r>
            <a:r>
              <a:rPr lang="zh-CN" altLang="en-US" dirty="0" smtClean="0"/>
              <a:t>多元函数 </a:t>
            </a:r>
            <a:r>
              <a:rPr lang="en-US" altLang="zh-CN" i="1" dirty="0" smtClean="0"/>
              <a:t>z</a:t>
            </a:r>
            <a:r>
              <a:rPr lang="en-US" altLang="zh-CN" dirty="0" smtClean="0"/>
              <a:t> = </a:t>
            </a:r>
            <a:r>
              <a:rPr lang="en-US" altLang="zh-CN" i="1" dirty="0" smtClean="0"/>
              <a:t>f </a:t>
            </a:r>
            <a:r>
              <a:rPr lang="en-US" altLang="zh-CN" dirty="0" smtClean="0"/>
              <a:t>( </a:t>
            </a:r>
            <a:r>
              <a:rPr lang="en-US" altLang="zh-CN" i="1" dirty="0" smtClean="0"/>
              <a:t>x</a:t>
            </a:r>
            <a:r>
              <a:rPr lang="en-US" altLang="zh-CN" dirty="0" smtClean="0"/>
              <a:t> , </a:t>
            </a:r>
            <a:r>
              <a:rPr lang="en-US" altLang="zh-CN" i="1" dirty="0" smtClean="0"/>
              <a:t>y</a:t>
            </a:r>
            <a:r>
              <a:rPr lang="en-US" altLang="zh-CN" dirty="0" smtClean="0"/>
              <a:t> )</a:t>
            </a:r>
            <a:r>
              <a:rPr lang="zh-CN" altLang="en-US" dirty="0" smtClean="0"/>
              <a:t>的全微分</a:t>
            </a:r>
            <a:r>
              <a:rPr lang="zh-CN" altLang="en-US" dirty="0"/>
              <a:t>的求法；</a:t>
            </a:r>
          </a:p>
        </p:txBody>
      </p:sp>
      <p:sp>
        <p:nvSpPr>
          <p:cNvPr id="65548" name="Text Box 12"/>
          <p:cNvSpPr txBox="1">
            <a:spLocks noChangeArrowheads="1"/>
          </p:cNvSpPr>
          <p:nvPr/>
        </p:nvSpPr>
        <p:spPr bwMode="auto">
          <a:xfrm>
            <a:off x="457200" y="5105400"/>
            <a:ext cx="8077200" cy="519113"/>
          </a:xfrm>
          <a:prstGeom prst="rect">
            <a:avLst/>
          </a:prstGeom>
          <a:noFill/>
          <a:ln w="9525">
            <a:noFill/>
            <a:miter lim="800000"/>
            <a:headEnd/>
            <a:tailEnd/>
          </a:ln>
        </p:spPr>
        <p:txBody>
          <a:bodyPr>
            <a:spAutoFit/>
          </a:bodyPr>
          <a:lstStyle/>
          <a:p>
            <a:pPr>
              <a:spcBef>
                <a:spcPct val="50000"/>
              </a:spcBef>
            </a:pPr>
            <a:r>
              <a:rPr lang="zh-CN" altLang="en-US"/>
              <a:t>３、多元函数连续、偏导数、可微分三者间关系．</a:t>
            </a:r>
          </a:p>
        </p:txBody>
      </p:sp>
      <p:sp>
        <p:nvSpPr>
          <p:cNvPr id="65549" name="Text Box 13"/>
          <p:cNvSpPr txBox="1">
            <a:spLocks noChangeArrowheads="1"/>
          </p:cNvSpPr>
          <p:nvPr/>
        </p:nvSpPr>
        <p:spPr bwMode="auto">
          <a:xfrm>
            <a:off x="1066800" y="5715000"/>
            <a:ext cx="6477000" cy="519113"/>
          </a:xfrm>
          <a:prstGeom prst="rect">
            <a:avLst/>
          </a:prstGeom>
          <a:noFill/>
          <a:ln w="9525">
            <a:noFill/>
            <a:miter lim="800000"/>
            <a:headEnd/>
            <a:tailEnd/>
          </a:ln>
        </p:spPr>
        <p:txBody>
          <a:bodyPr>
            <a:spAutoFit/>
          </a:bodyPr>
          <a:lstStyle/>
          <a:p>
            <a:pPr>
              <a:spcBef>
                <a:spcPct val="50000"/>
              </a:spcBef>
            </a:pPr>
            <a:r>
              <a:rPr lang="zh-CN" altLang="en-US">
                <a:solidFill>
                  <a:srgbClr val="66FFFF"/>
                </a:solidFill>
              </a:rPr>
              <a:t>（注意：此处与一元函数有很大区别 </a:t>
            </a:r>
            <a:r>
              <a:rPr lang="en-US" altLang="zh-CN">
                <a:solidFill>
                  <a:srgbClr val="66FFFF"/>
                </a:solidFill>
              </a:rPr>
              <a:t>!</a:t>
            </a:r>
            <a:r>
              <a:rPr lang="zh-CN" altLang="en-US">
                <a:solidFill>
                  <a:srgbClr val="66FFFF"/>
                </a:solidFill>
              </a:rPr>
              <a:t>）</a:t>
            </a:r>
          </a:p>
        </p:txBody>
      </p:sp>
      <p:graphicFrame>
        <p:nvGraphicFramePr>
          <p:cNvPr id="65550" name="Object 14"/>
          <p:cNvGraphicFramePr>
            <a:graphicFrameLocks noChangeAspect="1"/>
          </p:cNvGraphicFramePr>
          <p:nvPr/>
        </p:nvGraphicFramePr>
        <p:xfrm>
          <a:off x="914400" y="2514600"/>
          <a:ext cx="8077200" cy="673100"/>
        </p:xfrm>
        <a:graphic>
          <a:graphicData uri="http://schemas.openxmlformats.org/presentationml/2006/ole">
            <mc:AlternateContent xmlns:mc="http://schemas.openxmlformats.org/markup-compatibility/2006">
              <mc:Choice xmlns:v="urn:schemas-microsoft-com:vml" Requires="v">
                <p:oleObj spid="_x0000_s19482" name="Equation" r:id="rId3" imgW="92194560" imgH="8928000" progId="Equation.3">
                  <p:embed/>
                </p:oleObj>
              </mc:Choice>
              <mc:Fallback>
                <p:oleObj name="Equation" r:id="rId3" imgW="92194560" imgH="89280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14600"/>
                        <a:ext cx="80772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1" name="Object 15"/>
          <p:cNvGraphicFramePr>
            <a:graphicFrameLocks noChangeAspect="1"/>
          </p:cNvGraphicFramePr>
          <p:nvPr/>
        </p:nvGraphicFramePr>
        <p:xfrm>
          <a:off x="1219200" y="4495800"/>
          <a:ext cx="3651250" cy="581025"/>
        </p:xfrm>
        <a:graphic>
          <a:graphicData uri="http://schemas.openxmlformats.org/presentationml/2006/ole">
            <mc:AlternateContent xmlns:mc="http://schemas.openxmlformats.org/markup-compatibility/2006">
              <mc:Choice xmlns:v="urn:schemas-microsoft-com:vml" Requires="v">
                <p:oleObj spid="_x0000_s19483" name="Equation" r:id="rId5" imgW="41419800" imgH="7709040" progId="Equation.3">
                  <p:embed/>
                </p:oleObj>
              </mc:Choice>
              <mc:Fallback>
                <p:oleObj name="Equation" r:id="rId5" imgW="41419800" imgH="770904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495800"/>
                        <a:ext cx="36512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2" name="Object 16"/>
          <p:cNvGraphicFramePr>
            <a:graphicFrameLocks noChangeAspect="1"/>
          </p:cNvGraphicFramePr>
          <p:nvPr/>
        </p:nvGraphicFramePr>
        <p:xfrm>
          <a:off x="1066800" y="2057400"/>
          <a:ext cx="5181600" cy="465138"/>
        </p:xfrm>
        <a:graphic>
          <a:graphicData uri="http://schemas.openxmlformats.org/presentationml/2006/ole">
            <mc:AlternateContent xmlns:mc="http://schemas.openxmlformats.org/markup-compatibility/2006">
              <mc:Choice xmlns:v="urn:schemas-microsoft-com:vml" Requires="v">
                <p:oleObj spid="_x0000_s19484" name="Equation" r:id="rId7" imgW="69853680" imgH="6489720" progId="Equation.3">
                  <p:embed/>
                </p:oleObj>
              </mc:Choice>
              <mc:Fallback>
                <p:oleObj name="Equation" r:id="rId7" imgW="69853680" imgH="648972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057400"/>
                        <a:ext cx="51816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3" name="Object 17"/>
          <p:cNvGraphicFramePr>
            <a:graphicFrameLocks noChangeAspect="1"/>
          </p:cNvGraphicFramePr>
          <p:nvPr/>
        </p:nvGraphicFramePr>
        <p:xfrm>
          <a:off x="971550" y="3284538"/>
          <a:ext cx="5457838" cy="488950"/>
        </p:xfrm>
        <a:graphic>
          <a:graphicData uri="http://schemas.openxmlformats.org/presentationml/2006/ole">
            <mc:AlternateContent xmlns:mc="http://schemas.openxmlformats.org/markup-compatibility/2006">
              <mc:Choice xmlns:v="urn:schemas-microsoft-com:vml" Requires="v">
                <p:oleObj spid="_x0000_s19485" name="公式" r:id="rId9" imgW="65791800" imgH="6489720" progId="Equation.3">
                  <p:embed/>
                </p:oleObj>
              </mc:Choice>
              <mc:Fallback>
                <p:oleObj name="公式" r:id="rId9" imgW="65791800" imgH="648972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3284538"/>
                        <a:ext cx="54578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wipe(left)">
                                      <p:cBhvr>
                                        <p:cTn id="7" dur="500"/>
                                        <p:tgtEl>
                                          <p:spTgt spid="65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52"/>
                                        </p:tgtEl>
                                        <p:attrNameLst>
                                          <p:attrName>style.visibility</p:attrName>
                                        </p:attrNameLst>
                                      </p:cBhvr>
                                      <p:to>
                                        <p:strVal val="visible"/>
                                      </p:to>
                                    </p:set>
                                    <p:animEffect transition="in" filter="wipe(left)">
                                      <p:cBhvr>
                                        <p:cTn id="12" dur="500"/>
                                        <p:tgtEl>
                                          <p:spTgt spid="655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50"/>
                                        </p:tgtEl>
                                        <p:attrNameLst>
                                          <p:attrName>style.visibility</p:attrName>
                                        </p:attrNameLst>
                                      </p:cBhvr>
                                      <p:to>
                                        <p:strVal val="visible"/>
                                      </p:to>
                                    </p:set>
                                    <p:animEffect transition="in" filter="wipe(left)">
                                      <p:cBhvr>
                                        <p:cTn id="17" dur="500"/>
                                        <p:tgtEl>
                                          <p:spTgt spid="655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5553"/>
                                        </p:tgtEl>
                                        <p:attrNameLst>
                                          <p:attrName>style.visibility</p:attrName>
                                        </p:attrNameLst>
                                      </p:cBhvr>
                                      <p:to>
                                        <p:strVal val="visible"/>
                                      </p:to>
                                    </p:set>
                                    <p:animEffect transition="in" filter="wipe(left)">
                                      <p:cBhvr>
                                        <p:cTn id="22" dur="500"/>
                                        <p:tgtEl>
                                          <p:spTgt spid="655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47"/>
                                        </p:tgtEl>
                                        <p:attrNameLst>
                                          <p:attrName>style.visibility</p:attrName>
                                        </p:attrNameLst>
                                      </p:cBhvr>
                                      <p:to>
                                        <p:strVal val="visible"/>
                                      </p:to>
                                    </p:set>
                                    <p:animEffect transition="in" filter="wipe(left)">
                                      <p:cBhvr>
                                        <p:cTn id="27" dur="500"/>
                                        <p:tgtEl>
                                          <p:spTgt spid="655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5551"/>
                                        </p:tgtEl>
                                        <p:attrNameLst>
                                          <p:attrName>style.visibility</p:attrName>
                                        </p:attrNameLst>
                                      </p:cBhvr>
                                      <p:to>
                                        <p:strVal val="visible"/>
                                      </p:to>
                                    </p:set>
                                    <p:animEffect transition="in" filter="wipe(left)">
                                      <p:cBhvr>
                                        <p:cTn id="32" dur="500"/>
                                        <p:tgtEl>
                                          <p:spTgt spid="655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48"/>
                                        </p:tgtEl>
                                        <p:attrNameLst>
                                          <p:attrName>style.visibility</p:attrName>
                                        </p:attrNameLst>
                                      </p:cBhvr>
                                      <p:to>
                                        <p:strVal val="visible"/>
                                      </p:to>
                                    </p:set>
                                    <p:animEffect transition="in" filter="wipe(left)">
                                      <p:cBhvr>
                                        <p:cTn id="37" dur="500"/>
                                        <p:tgtEl>
                                          <p:spTgt spid="655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549"/>
                                        </p:tgtEl>
                                        <p:attrNameLst>
                                          <p:attrName>style.visibility</p:attrName>
                                        </p:attrNameLst>
                                      </p:cBhvr>
                                      <p:to>
                                        <p:strVal val="visible"/>
                                      </p:to>
                                    </p:set>
                                    <p:animEffect transition="in" filter="wipe(left)">
                                      <p:cBhvr>
                                        <p:cTn id="42" dur="500"/>
                                        <p:tgtEl>
                                          <p:spTgt spid="65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autoUpdateAnimBg="0"/>
      <p:bldP spid="65547" grpId="0" autoUpdateAnimBg="0"/>
      <p:bldP spid="65548" grpId="0" autoUpdateAnimBg="0"/>
      <p:bldP spid="6554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Text Box 5"/>
          <p:cNvSpPr txBox="1">
            <a:spLocks noChangeArrowheads="1"/>
          </p:cNvSpPr>
          <p:nvPr/>
        </p:nvSpPr>
        <p:spPr bwMode="auto">
          <a:xfrm>
            <a:off x="457200" y="838200"/>
            <a:ext cx="533400" cy="519113"/>
          </a:xfrm>
          <a:prstGeom prst="rect">
            <a:avLst/>
          </a:prstGeom>
          <a:noFill/>
          <a:ln w="9525">
            <a:noFill/>
            <a:miter lim="800000"/>
            <a:headEnd/>
            <a:tailEnd/>
          </a:ln>
        </p:spPr>
        <p:txBody>
          <a:bodyPr>
            <a:spAutoFit/>
          </a:bodyPr>
          <a:lstStyle/>
          <a:p>
            <a:pPr>
              <a:spcBef>
                <a:spcPct val="50000"/>
              </a:spcBef>
            </a:pPr>
            <a:r>
              <a:rPr lang="en-US" altLang="zh-CN" b="0">
                <a:solidFill>
                  <a:schemeClr val="tx2"/>
                </a:solidFill>
              </a:rPr>
              <a:t>1.</a:t>
            </a:r>
            <a:r>
              <a:rPr lang="en-US" altLang="zh-CN" b="0"/>
              <a:t> </a:t>
            </a:r>
          </a:p>
        </p:txBody>
      </p:sp>
      <p:sp>
        <p:nvSpPr>
          <p:cNvPr id="20489" name="Rectangle 20"/>
          <p:cNvSpPr>
            <a:spLocks noGrp="1" noChangeArrowheads="1"/>
          </p:cNvSpPr>
          <p:nvPr>
            <p:ph type="title" idx="4294967295"/>
          </p:nvPr>
        </p:nvSpPr>
        <p:spPr>
          <a:xfrm>
            <a:off x="3124200" y="228600"/>
            <a:ext cx="2362200" cy="381000"/>
          </a:xfrm>
        </p:spPr>
        <p:txBody>
          <a:bodyPr/>
          <a:lstStyle/>
          <a:p>
            <a:pPr eaLnBrk="1" hangingPunct="1"/>
            <a:r>
              <a:rPr lang="zh-CN" altLang="en-US" sz="3200" b="1" smtClean="0">
                <a:solidFill>
                  <a:srgbClr val="FF9933"/>
                </a:solidFill>
                <a:ea typeface="楷体_GB2312" pitchFamily="49" charset="-122"/>
              </a:rPr>
              <a:t>课堂练习</a:t>
            </a:r>
            <a:endParaRPr lang="zh-CN" altLang="en-US" smtClean="0">
              <a:solidFill>
                <a:srgbClr val="FF9933"/>
              </a:solidFill>
            </a:endParaRPr>
          </a:p>
        </p:txBody>
      </p:sp>
      <p:graphicFrame>
        <p:nvGraphicFramePr>
          <p:cNvPr id="20482" name="Object 45"/>
          <p:cNvGraphicFramePr>
            <a:graphicFrameLocks noChangeAspect="1"/>
          </p:cNvGraphicFramePr>
          <p:nvPr/>
        </p:nvGraphicFramePr>
        <p:xfrm>
          <a:off x="976313" y="901700"/>
          <a:ext cx="4586287" cy="527050"/>
        </p:xfrm>
        <a:graphic>
          <a:graphicData uri="http://schemas.openxmlformats.org/presentationml/2006/ole">
            <mc:AlternateContent xmlns:mc="http://schemas.openxmlformats.org/markup-compatibility/2006">
              <mc:Choice xmlns:v="urn:schemas-microsoft-com:vml" Requires="v">
                <p:oleObj spid="_x0000_s20518" name="Equation" r:id="rId3" imgW="64166760" imgH="7302600" progId="Equation.3">
                  <p:embed/>
                </p:oleObj>
              </mc:Choice>
              <mc:Fallback>
                <p:oleObj name="Equation" r:id="rId3" imgW="64166760" imgH="73026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901700"/>
                        <a:ext cx="4586287"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98" name="Text Box 54"/>
          <p:cNvSpPr txBox="1">
            <a:spLocks noChangeArrowheads="1"/>
          </p:cNvSpPr>
          <p:nvPr/>
        </p:nvSpPr>
        <p:spPr bwMode="auto">
          <a:xfrm>
            <a:off x="669925" y="1720850"/>
            <a:ext cx="898525" cy="519113"/>
          </a:xfrm>
          <a:prstGeom prst="rect">
            <a:avLst/>
          </a:prstGeom>
          <a:noFill/>
          <a:ln w="9525">
            <a:noFill/>
            <a:miter lim="800000"/>
            <a:headEnd/>
            <a:tailEnd/>
          </a:ln>
        </p:spPr>
        <p:txBody>
          <a:bodyPr wrap="none">
            <a:spAutoFit/>
          </a:bodyPr>
          <a:lstStyle/>
          <a:p>
            <a:r>
              <a:rPr lang="zh-CN" altLang="en-US"/>
              <a:t>解：</a:t>
            </a:r>
          </a:p>
        </p:txBody>
      </p:sp>
      <p:graphicFrame>
        <p:nvGraphicFramePr>
          <p:cNvPr id="31799" name="Object 55"/>
          <p:cNvGraphicFramePr>
            <a:graphicFrameLocks noChangeAspect="1"/>
          </p:cNvGraphicFramePr>
          <p:nvPr/>
        </p:nvGraphicFramePr>
        <p:xfrm>
          <a:off x="1828800" y="1752600"/>
          <a:ext cx="844550" cy="965200"/>
        </p:xfrm>
        <a:graphic>
          <a:graphicData uri="http://schemas.openxmlformats.org/presentationml/2006/ole">
            <mc:AlternateContent xmlns:mc="http://schemas.openxmlformats.org/markup-compatibility/2006">
              <mc:Choice xmlns:v="urn:schemas-microsoft-com:vml" Requires="v">
                <p:oleObj spid="_x0000_s20519" name="Equation" r:id="rId5" imgW="355292" imgH="406048" progId="Equation.3">
                  <p:embed/>
                </p:oleObj>
              </mc:Choice>
              <mc:Fallback>
                <p:oleObj name="Equation" r:id="rId5" imgW="355292" imgH="406048" progId="Equation.3">
                  <p:embed/>
                  <p:pic>
                    <p:nvPicPr>
                      <p:cNvPr id="0" name="Picture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828800" y="1752600"/>
                        <a:ext cx="84455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800" name="Object 56"/>
          <p:cNvGraphicFramePr>
            <a:graphicFrameLocks noChangeAspect="1"/>
          </p:cNvGraphicFramePr>
          <p:nvPr/>
        </p:nvGraphicFramePr>
        <p:xfrm>
          <a:off x="2743200" y="1752600"/>
          <a:ext cx="1981200" cy="1019175"/>
        </p:xfrm>
        <a:graphic>
          <a:graphicData uri="http://schemas.openxmlformats.org/presentationml/2006/ole">
            <mc:AlternateContent xmlns:mc="http://schemas.openxmlformats.org/markup-compatibility/2006">
              <mc:Choice xmlns:v="urn:schemas-microsoft-com:vml" Requires="v">
                <p:oleObj spid="_x0000_s20520" name="Equation" r:id="rId7" imgW="863225" imgH="444307" progId="Equation.3">
                  <p:embed/>
                </p:oleObj>
              </mc:Choice>
              <mc:Fallback>
                <p:oleObj name="Equation" r:id="rId7" imgW="863225" imgH="444307"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743200" y="1752600"/>
                        <a:ext cx="19812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01" name="Text Box 57"/>
          <p:cNvSpPr txBox="1">
            <a:spLocks noChangeArrowheads="1"/>
          </p:cNvSpPr>
          <p:nvPr/>
        </p:nvSpPr>
        <p:spPr bwMode="auto">
          <a:xfrm>
            <a:off x="669925" y="2940050"/>
            <a:ext cx="1255713" cy="519113"/>
          </a:xfrm>
          <a:prstGeom prst="rect">
            <a:avLst/>
          </a:prstGeom>
          <a:noFill/>
          <a:ln w="9525">
            <a:noFill/>
            <a:miter lim="800000"/>
            <a:headEnd/>
            <a:tailEnd/>
          </a:ln>
        </p:spPr>
        <p:txBody>
          <a:bodyPr wrap="none">
            <a:spAutoFit/>
          </a:bodyPr>
          <a:lstStyle/>
          <a:p>
            <a:r>
              <a:rPr lang="zh-CN" altLang="en-US"/>
              <a:t>同理，</a:t>
            </a:r>
          </a:p>
        </p:txBody>
      </p:sp>
      <p:graphicFrame>
        <p:nvGraphicFramePr>
          <p:cNvPr id="31803" name="Object 59"/>
          <p:cNvGraphicFramePr>
            <a:graphicFrameLocks noChangeAspect="1"/>
          </p:cNvGraphicFramePr>
          <p:nvPr/>
        </p:nvGraphicFramePr>
        <p:xfrm>
          <a:off x="1905000" y="2971800"/>
          <a:ext cx="6000750" cy="1019175"/>
        </p:xfrm>
        <a:graphic>
          <a:graphicData uri="http://schemas.openxmlformats.org/presentationml/2006/ole">
            <mc:AlternateContent xmlns:mc="http://schemas.openxmlformats.org/markup-compatibility/2006">
              <mc:Choice xmlns:v="urn:schemas-microsoft-com:vml" Requires="v">
                <p:oleObj spid="_x0000_s20521" name="Equation" r:id="rId9" imgW="2616200" imgH="444500" progId="Equation.3">
                  <p:embed/>
                </p:oleObj>
              </mc:Choice>
              <mc:Fallback>
                <p:oleObj name="Equation" r:id="rId9" imgW="2616200" imgH="444500" progId="Equation.3">
                  <p:embed/>
                  <p:pic>
                    <p:nvPicPr>
                      <p:cNvPr id="0" name="Picture 1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905000" y="2971800"/>
                        <a:ext cx="600075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05" name="Text Box 61"/>
          <p:cNvSpPr txBox="1">
            <a:spLocks noChangeArrowheads="1"/>
          </p:cNvSpPr>
          <p:nvPr/>
        </p:nvSpPr>
        <p:spPr bwMode="auto">
          <a:xfrm>
            <a:off x="669925" y="4464050"/>
            <a:ext cx="541338" cy="519113"/>
          </a:xfrm>
          <a:prstGeom prst="rect">
            <a:avLst/>
          </a:prstGeom>
          <a:noFill/>
          <a:ln w="9525">
            <a:noFill/>
            <a:miter lim="800000"/>
            <a:headEnd/>
            <a:tailEnd/>
          </a:ln>
        </p:spPr>
        <p:txBody>
          <a:bodyPr wrap="none">
            <a:spAutoFit/>
          </a:bodyPr>
          <a:lstStyle/>
          <a:p>
            <a:r>
              <a:rPr lang="zh-CN" altLang="en-US"/>
              <a:t>故</a:t>
            </a:r>
          </a:p>
        </p:txBody>
      </p:sp>
      <p:graphicFrame>
        <p:nvGraphicFramePr>
          <p:cNvPr id="31806" name="Object 62"/>
          <p:cNvGraphicFramePr>
            <a:graphicFrameLocks noChangeAspect="1"/>
          </p:cNvGraphicFramePr>
          <p:nvPr/>
        </p:nvGraphicFramePr>
        <p:xfrm>
          <a:off x="1524000" y="4343400"/>
          <a:ext cx="4083050" cy="998538"/>
        </p:xfrm>
        <a:graphic>
          <a:graphicData uri="http://schemas.openxmlformats.org/presentationml/2006/ole">
            <mc:AlternateContent xmlns:mc="http://schemas.openxmlformats.org/markup-compatibility/2006">
              <mc:Choice xmlns:v="urn:schemas-microsoft-com:vml" Requires="v">
                <p:oleObj spid="_x0000_s20522" name="Equation" r:id="rId11" imgW="1765300" imgH="431800" progId="Equation.3">
                  <p:embed/>
                </p:oleObj>
              </mc:Choice>
              <mc:Fallback>
                <p:oleObj name="Equation" r:id="rId11" imgW="1765300" imgH="431800" progId="Equation.3">
                  <p:embed/>
                  <p:pic>
                    <p:nvPicPr>
                      <p:cNvPr id="0" name="Picture 12"/>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524000" y="4343400"/>
                        <a:ext cx="4083050"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807" name="Object 63"/>
          <p:cNvGraphicFramePr>
            <a:graphicFrameLocks noChangeAspect="1"/>
          </p:cNvGraphicFramePr>
          <p:nvPr/>
        </p:nvGraphicFramePr>
        <p:xfrm>
          <a:off x="2057400" y="5486400"/>
          <a:ext cx="3429000" cy="1071563"/>
        </p:xfrm>
        <a:graphic>
          <a:graphicData uri="http://schemas.openxmlformats.org/presentationml/2006/ole">
            <mc:AlternateContent xmlns:mc="http://schemas.openxmlformats.org/markup-compatibility/2006">
              <mc:Choice xmlns:v="urn:schemas-microsoft-com:vml" Requires="v">
                <p:oleObj spid="_x0000_s20523" name="Equation" r:id="rId13" imgW="1422400" imgH="444500" progId="Equation.3">
                  <p:embed/>
                </p:oleObj>
              </mc:Choice>
              <mc:Fallback>
                <p:oleObj name="Equation" r:id="rId13" imgW="1422400" imgH="444500" progId="Equation.3">
                  <p:embed/>
                  <p:pic>
                    <p:nvPicPr>
                      <p:cNvPr id="0" name="Picture 1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2057400" y="5486400"/>
                        <a:ext cx="3429000" cy="107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98"/>
                                        </p:tgtEl>
                                        <p:attrNameLst>
                                          <p:attrName>style.visibility</p:attrName>
                                        </p:attrNameLst>
                                      </p:cBhvr>
                                      <p:to>
                                        <p:strVal val="visible"/>
                                      </p:to>
                                    </p:set>
                                    <p:animEffect transition="in" filter="wipe(left)">
                                      <p:cBhvr>
                                        <p:cTn id="7" dur="500"/>
                                        <p:tgtEl>
                                          <p:spTgt spid="317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99"/>
                                        </p:tgtEl>
                                        <p:attrNameLst>
                                          <p:attrName>style.visibility</p:attrName>
                                        </p:attrNameLst>
                                      </p:cBhvr>
                                      <p:to>
                                        <p:strVal val="visible"/>
                                      </p:to>
                                    </p:set>
                                    <p:animEffect transition="in" filter="wipe(left)">
                                      <p:cBhvr>
                                        <p:cTn id="12" dur="500"/>
                                        <p:tgtEl>
                                          <p:spTgt spid="317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800"/>
                                        </p:tgtEl>
                                        <p:attrNameLst>
                                          <p:attrName>style.visibility</p:attrName>
                                        </p:attrNameLst>
                                      </p:cBhvr>
                                      <p:to>
                                        <p:strVal val="visible"/>
                                      </p:to>
                                    </p:set>
                                    <p:animEffect transition="in" filter="wipe(left)">
                                      <p:cBhvr>
                                        <p:cTn id="17" dur="500"/>
                                        <p:tgtEl>
                                          <p:spTgt spid="318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01"/>
                                        </p:tgtEl>
                                        <p:attrNameLst>
                                          <p:attrName>style.visibility</p:attrName>
                                        </p:attrNameLst>
                                      </p:cBhvr>
                                      <p:to>
                                        <p:strVal val="visible"/>
                                      </p:to>
                                    </p:set>
                                    <p:animEffect transition="in" filter="wipe(left)">
                                      <p:cBhvr>
                                        <p:cTn id="22" dur="500"/>
                                        <p:tgtEl>
                                          <p:spTgt spid="318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803"/>
                                        </p:tgtEl>
                                        <p:attrNameLst>
                                          <p:attrName>style.visibility</p:attrName>
                                        </p:attrNameLst>
                                      </p:cBhvr>
                                      <p:to>
                                        <p:strVal val="visible"/>
                                      </p:to>
                                    </p:set>
                                    <p:animEffect transition="in" filter="wipe(left)">
                                      <p:cBhvr>
                                        <p:cTn id="27" dur="500"/>
                                        <p:tgtEl>
                                          <p:spTgt spid="318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805"/>
                                        </p:tgtEl>
                                        <p:attrNameLst>
                                          <p:attrName>style.visibility</p:attrName>
                                        </p:attrNameLst>
                                      </p:cBhvr>
                                      <p:to>
                                        <p:strVal val="visible"/>
                                      </p:to>
                                    </p:set>
                                    <p:animEffect transition="in" filter="wipe(left)">
                                      <p:cBhvr>
                                        <p:cTn id="32" dur="500"/>
                                        <p:tgtEl>
                                          <p:spTgt spid="318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806"/>
                                        </p:tgtEl>
                                        <p:attrNameLst>
                                          <p:attrName>style.visibility</p:attrName>
                                        </p:attrNameLst>
                                      </p:cBhvr>
                                      <p:to>
                                        <p:strVal val="visible"/>
                                      </p:to>
                                    </p:set>
                                    <p:animEffect transition="in" filter="wipe(left)">
                                      <p:cBhvr>
                                        <p:cTn id="37" dur="500"/>
                                        <p:tgtEl>
                                          <p:spTgt spid="318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807"/>
                                        </p:tgtEl>
                                        <p:attrNameLst>
                                          <p:attrName>style.visibility</p:attrName>
                                        </p:attrNameLst>
                                      </p:cBhvr>
                                      <p:to>
                                        <p:strVal val="visible"/>
                                      </p:to>
                                    </p:set>
                                    <p:animEffect transition="in" filter="wipe(left)">
                                      <p:cBhvr>
                                        <p:cTn id="42" dur="500"/>
                                        <p:tgtEl>
                                          <p:spTgt spid="31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8" grpId="0" autoUpdateAnimBg="0"/>
      <p:bldP spid="31801" grpId="0" autoUpdateAnimBg="0"/>
      <p:bldP spid="318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1"/>
          <p:cNvGraphicFramePr>
            <a:graphicFrameLocks noChangeAspect="1"/>
          </p:cNvGraphicFramePr>
          <p:nvPr/>
        </p:nvGraphicFramePr>
        <p:xfrm>
          <a:off x="468313" y="476250"/>
          <a:ext cx="7953375" cy="1089025"/>
        </p:xfrm>
        <a:graphic>
          <a:graphicData uri="http://schemas.openxmlformats.org/presentationml/2006/ole">
            <mc:AlternateContent xmlns:mc="http://schemas.openxmlformats.org/markup-compatibility/2006">
              <mc:Choice xmlns:v="urn:schemas-microsoft-com:vml" Requires="v">
                <p:oleObj spid="_x0000_s21542" name="公式" r:id="rId3" imgW="103161960" imgH="15024240" progId="Equation.3">
                  <p:embed/>
                </p:oleObj>
              </mc:Choice>
              <mc:Fallback>
                <p:oleObj name="公式" r:id="rId3" imgW="103161960" imgH="1502424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476250"/>
                        <a:ext cx="7953375" cy="1089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2" name="Rectangle 13"/>
          <p:cNvSpPr>
            <a:spLocks noGrp="1" noChangeArrowheads="1"/>
          </p:cNvSpPr>
          <p:nvPr>
            <p:ph type="title" idx="4294967295"/>
          </p:nvPr>
        </p:nvSpPr>
        <p:spPr>
          <a:xfrm>
            <a:off x="381000" y="533400"/>
            <a:ext cx="457200" cy="457200"/>
          </a:xfrm>
        </p:spPr>
        <p:txBody>
          <a:bodyPr/>
          <a:lstStyle/>
          <a:p>
            <a:pPr eaLnBrk="1" hangingPunct="1"/>
            <a:r>
              <a:rPr lang="en-US" altLang="zh-CN" sz="2800" b="1" smtClean="0">
                <a:ea typeface="楷体_GB2312" pitchFamily="49" charset="-122"/>
              </a:rPr>
              <a:t>2.</a:t>
            </a:r>
            <a:endParaRPr lang="en-US" altLang="zh-CN" smtClean="0"/>
          </a:p>
        </p:txBody>
      </p:sp>
      <p:sp>
        <p:nvSpPr>
          <p:cNvPr id="85006" name="Text Box 14"/>
          <p:cNvSpPr txBox="1">
            <a:spLocks noChangeArrowheads="1"/>
          </p:cNvSpPr>
          <p:nvPr/>
        </p:nvSpPr>
        <p:spPr bwMode="auto">
          <a:xfrm>
            <a:off x="609600" y="1981200"/>
            <a:ext cx="898525" cy="519113"/>
          </a:xfrm>
          <a:prstGeom prst="rect">
            <a:avLst/>
          </a:prstGeom>
          <a:noFill/>
          <a:ln w="9525">
            <a:noFill/>
            <a:miter lim="800000"/>
            <a:headEnd/>
            <a:tailEnd/>
          </a:ln>
        </p:spPr>
        <p:txBody>
          <a:bodyPr wrap="none">
            <a:spAutoFit/>
          </a:bodyPr>
          <a:lstStyle/>
          <a:p>
            <a:r>
              <a:rPr lang="zh-CN" altLang="en-US"/>
              <a:t>解：</a:t>
            </a:r>
          </a:p>
        </p:txBody>
      </p:sp>
      <p:graphicFrame>
        <p:nvGraphicFramePr>
          <p:cNvPr id="85007" name="Object 15"/>
          <p:cNvGraphicFramePr>
            <a:graphicFrameLocks noChangeAspect="1"/>
          </p:cNvGraphicFramePr>
          <p:nvPr/>
        </p:nvGraphicFramePr>
        <p:xfrm>
          <a:off x="1600200" y="2047875"/>
          <a:ext cx="5132388" cy="492125"/>
        </p:xfrm>
        <a:graphic>
          <a:graphicData uri="http://schemas.openxmlformats.org/presentationml/2006/ole">
            <mc:AlternateContent xmlns:mc="http://schemas.openxmlformats.org/markup-compatibility/2006">
              <mc:Choice xmlns:v="urn:schemas-microsoft-com:vml" Requires="v">
                <p:oleObj spid="_x0000_s21543" name="Equation" r:id="rId5" imgW="2120900" imgH="203200" progId="Equation.3">
                  <p:embed/>
                </p:oleObj>
              </mc:Choice>
              <mc:Fallback>
                <p:oleObj name="Equation" r:id="rId5" imgW="2120900" imgH="203200" progId="Equation.3">
                  <p:embed/>
                  <p:pic>
                    <p:nvPicPr>
                      <p:cNvPr id="0" name="Picture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600200" y="2047875"/>
                        <a:ext cx="513238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8" name="Object 16"/>
          <p:cNvGraphicFramePr>
            <a:graphicFrameLocks noChangeAspect="1"/>
          </p:cNvGraphicFramePr>
          <p:nvPr/>
        </p:nvGraphicFramePr>
        <p:xfrm>
          <a:off x="2051050" y="2708275"/>
          <a:ext cx="5413375" cy="554038"/>
        </p:xfrm>
        <a:graphic>
          <a:graphicData uri="http://schemas.openxmlformats.org/presentationml/2006/ole">
            <mc:AlternateContent xmlns:mc="http://schemas.openxmlformats.org/markup-compatibility/2006">
              <mc:Choice xmlns:v="urn:schemas-microsoft-com:vml" Requires="v">
                <p:oleObj spid="_x0000_s21544" name="公式" r:id="rId7" imgW="2235200" imgH="228600" progId="Equation.3">
                  <p:embed/>
                </p:oleObj>
              </mc:Choice>
              <mc:Fallback>
                <p:oleObj name="公式" r:id="rId7" imgW="2235200" imgH="228600"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051050" y="2708275"/>
                        <a:ext cx="54133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09" name="Object 17"/>
          <p:cNvGraphicFramePr>
            <a:graphicFrameLocks noChangeAspect="1"/>
          </p:cNvGraphicFramePr>
          <p:nvPr/>
        </p:nvGraphicFramePr>
        <p:xfrm>
          <a:off x="1331913" y="3573463"/>
          <a:ext cx="4495800" cy="569912"/>
        </p:xfrm>
        <a:graphic>
          <a:graphicData uri="http://schemas.openxmlformats.org/presentationml/2006/ole">
            <mc:AlternateContent xmlns:mc="http://schemas.openxmlformats.org/markup-compatibility/2006">
              <mc:Choice xmlns:v="urn:schemas-microsoft-com:vml" Requires="v">
                <p:oleObj spid="_x0000_s21545" name="Equation" r:id="rId9" imgW="1905000" imgH="241300" progId="Equation.3">
                  <p:embed/>
                </p:oleObj>
              </mc:Choice>
              <mc:Fallback>
                <p:oleObj name="Equation" r:id="rId9" imgW="1905000" imgH="241300" progId="Equation.3">
                  <p:embed/>
                  <p:pic>
                    <p:nvPicPr>
                      <p:cNvPr id="0" name="Picture 1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331913" y="3573463"/>
                        <a:ext cx="4495800"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0" name="Object 18"/>
          <p:cNvGraphicFramePr>
            <a:graphicFrameLocks noChangeAspect="1"/>
          </p:cNvGraphicFramePr>
          <p:nvPr/>
        </p:nvGraphicFramePr>
        <p:xfrm>
          <a:off x="1763713" y="4365625"/>
          <a:ext cx="3702050" cy="711200"/>
        </p:xfrm>
        <a:graphic>
          <a:graphicData uri="http://schemas.openxmlformats.org/presentationml/2006/ole">
            <mc:AlternateContent xmlns:mc="http://schemas.openxmlformats.org/markup-compatibility/2006">
              <mc:Choice xmlns:v="urn:schemas-microsoft-com:vml" Requires="v">
                <p:oleObj spid="_x0000_s21546" name="公式" r:id="rId11" imgW="1524000" imgH="304800" progId="Equation.3">
                  <p:embed/>
                </p:oleObj>
              </mc:Choice>
              <mc:Fallback>
                <p:oleObj name="公式" r:id="rId11" imgW="1524000" imgH="304800" progId="Equation.3">
                  <p:embed/>
                  <p:pic>
                    <p:nvPicPr>
                      <p:cNvPr id="0" name="Picture 12"/>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763713" y="4365625"/>
                        <a:ext cx="370205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5011" name="Object 19"/>
          <p:cNvGraphicFramePr>
            <a:graphicFrameLocks noChangeAspect="1"/>
          </p:cNvGraphicFramePr>
          <p:nvPr/>
        </p:nvGraphicFramePr>
        <p:xfrm>
          <a:off x="1763713" y="5300663"/>
          <a:ext cx="3335337" cy="420687"/>
        </p:xfrm>
        <a:graphic>
          <a:graphicData uri="http://schemas.openxmlformats.org/presentationml/2006/ole">
            <mc:AlternateContent xmlns:mc="http://schemas.openxmlformats.org/markup-compatibility/2006">
              <mc:Choice xmlns:v="urn:schemas-microsoft-com:vml" Requires="v">
                <p:oleObj spid="_x0000_s21547" name="公式" r:id="rId13" imgW="1409088" imgH="177723" progId="Equation.3">
                  <p:embed/>
                </p:oleObj>
              </mc:Choice>
              <mc:Fallback>
                <p:oleObj name="公式" r:id="rId13" imgW="1409088" imgH="177723" progId="Equation.3">
                  <p:embed/>
                  <p:pic>
                    <p:nvPicPr>
                      <p:cNvPr id="0" name="Picture 1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763713" y="5300663"/>
                        <a:ext cx="3335337" cy="42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006"/>
                                        </p:tgtEl>
                                        <p:attrNameLst>
                                          <p:attrName>style.visibility</p:attrName>
                                        </p:attrNameLst>
                                      </p:cBhvr>
                                      <p:to>
                                        <p:strVal val="visible"/>
                                      </p:to>
                                    </p:set>
                                    <p:animEffect transition="in" filter="wipe(left)">
                                      <p:cBhvr>
                                        <p:cTn id="7" dur="500"/>
                                        <p:tgtEl>
                                          <p:spTgt spid="850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5007"/>
                                        </p:tgtEl>
                                        <p:attrNameLst>
                                          <p:attrName>style.visibility</p:attrName>
                                        </p:attrNameLst>
                                      </p:cBhvr>
                                      <p:to>
                                        <p:strVal val="visible"/>
                                      </p:to>
                                    </p:set>
                                    <p:animEffect transition="in" filter="wipe(left)">
                                      <p:cBhvr>
                                        <p:cTn id="12" dur="500"/>
                                        <p:tgtEl>
                                          <p:spTgt spid="850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5008"/>
                                        </p:tgtEl>
                                        <p:attrNameLst>
                                          <p:attrName>style.visibility</p:attrName>
                                        </p:attrNameLst>
                                      </p:cBhvr>
                                      <p:to>
                                        <p:strVal val="visible"/>
                                      </p:to>
                                    </p:set>
                                    <p:animEffect transition="in" filter="wipe(left)">
                                      <p:cBhvr>
                                        <p:cTn id="17" dur="500"/>
                                        <p:tgtEl>
                                          <p:spTgt spid="850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5009"/>
                                        </p:tgtEl>
                                        <p:attrNameLst>
                                          <p:attrName>style.visibility</p:attrName>
                                        </p:attrNameLst>
                                      </p:cBhvr>
                                      <p:to>
                                        <p:strVal val="visible"/>
                                      </p:to>
                                    </p:set>
                                    <p:animEffect transition="in" filter="wipe(left)">
                                      <p:cBhvr>
                                        <p:cTn id="22" dur="500"/>
                                        <p:tgtEl>
                                          <p:spTgt spid="850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5010"/>
                                        </p:tgtEl>
                                        <p:attrNameLst>
                                          <p:attrName>style.visibility</p:attrName>
                                        </p:attrNameLst>
                                      </p:cBhvr>
                                      <p:to>
                                        <p:strVal val="visible"/>
                                      </p:to>
                                    </p:set>
                                    <p:animEffect transition="in" filter="wipe(left)">
                                      <p:cBhvr>
                                        <p:cTn id="27" dur="500"/>
                                        <p:tgtEl>
                                          <p:spTgt spid="850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5011"/>
                                        </p:tgtEl>
                                        <p:attrNameLst>
                                          <p:attrName>style.visibility</p:attrName>
                                        </p:attrNameLst>
                                      </p:cBhvr>
                                      <p:to>
                                        <p:strVal val="visible"/>
                                      </p:to>
                                    </p:set>
                                    <p:animEffect transition="in" filter="wipe(left)">
                                      <p:cBhvr>
                                        <p:cTn id="32" dur="500"/>
                                        <p:tgtEl>
                                          <p:spTgt spid="85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10"/>
          <p:cNvSpPr>
            <a:spLocks noGrp="1" noChangeArrowheads="1"/>
          </p:cNvSpPr>
          <p:nvPr>
            <p:ph type="title" idx="4294967295"/>
          </p:nvPr>
        </p:nvSpPr>
        <p:spPr>
          <a:xfrm>
            <a:off x="457200" y="533400"/>
            <a:ext cx="457200" cy="457200"/>
          </a:xfrm>
        </p:spPr>
        <p:txBody>
          <a:bodyPr/>
          <a:lstStyle/>
          <a:p>
            <a:pPr eaLnBrk="1" hangingPunct="1"/>
            <a:r>
              <a:rPr lang="en-US" altLang="zh-CN" sz="2800" b="1" smtClean="0"/>
              <a:t>3.</a:t>
            </a:r>
          </a:p>
        </p:txBody>
      </p:sp>
      <p:sp>
        <p:nvSpPr>
          <p:cNvPr id="47121" name="Text Box 17"/>
          <p:cNvSpPr txBox="1">
            <a:spLocks noChangeArrowheads="1"/>
          </p:cNvSpPr>
          <p:nvPr/>
        </p:nvSpPr>
        <p:spPr bwMode="auto">
          <a:xfrm>
            <a:off x="609600" y="2133600"/>
            <a:ext cx="938213" cy="519113"/>
          </a:xfrm>
          <a:prstGeom prst="rect">
            <a:avLst/>
          </a:prstGeom>
          <a:noFill/>
          <a:ln w="9525">
            <a:noFill/>
            <a:miter lim="800000"/>
            <a:headEnd/>
            <a:tailEnd/>
          </a:ln>
        </p:spPr>
        <p:txBody>
          <a:bodyPr>
            <a:spAutoFit/>
          </a:bodyPr>
          <a:lstStyle/>
          <a:p>
            <a:pPr>
              <a:spcBef>
                <a:spcPct val="50000"/>
              </a:spcBef>
            </a:pPr>
            <a:r>
              <a:rPr lang="zh-CN" altLang="en-US"/>
              <a:t>解：</a:t>
            </a:r>
          </a:p>
        </p:txBody>
      </p:sp>
      <p:graphicFrame>
        <p:nvGraphicFramePr>
          <p:cNvPr id="47122" name="Object 18"/>
          <p:cNvGraphicFramePr>
            <a:graphicFrameLocks noChangeAspect="1"/>
          </p:cNvGraphicFramePr>
          <p:nvPr/>
        </p:nvGraphicFramePr>
        <p:xfrm>
          <a:off x="1600200" y="2057400"/>
          <a:ext cx="3124200" cy="969963"/>
        </p:xfrm>
        <a:graphic>
          <a:graphicData uri="http://schemas.openxmlformats.org/presentationml/2006/ole">
            <mc:AlternateContent xmlns:mc="http://schemas.openxmlformats.org/markup-compatibility/2006">
              <mc:Choice xmlns:v="urn:schemas-microsoft-com:vml" Requires="v">
                <p:oleObj spid="_x0000_s22560" name="Equation" r:id="rId3" imgW="1307532" imgH="406224" progId="Equation.3">
                  <p:embed/>
                </p:oleObj>
              </mc:Choice>
              <mc:Fallback>
                <p:oleObj name="Equation" r:id="rId3" imgW="1307532" imgH="406224"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00200" y="2057400"/>
                        <a:ext cx="3124200" cy="96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23" name="Object 19"/>
          <p:cNvGraphicFramePr>
            <a:graphicFrameLocks noChangeAspect="1"/>
          </p:cNvGraphicFramePr>
          <p:nvPr/>
        </p:nvGraphicFramePr>
        <p:xfrm>
          <a:off x="1600200" y="3230563"/>
          <a:ext cx="5257800" cy="1052512"/>
        </p:xfrm>
        <a:graphic>
          <a:graphicData uri="http://schemas.openxmlformats.org/presentationml/2006/ole">
            <mc:AlternateContent xmlns:mc="http://schemas.openxmlformats.org/markup-compatibility/2006">
              <mc:Choice xmlns:v="urn:schemas-microsoft-com:vml" Requires="v">
                <p:oleObj spid="_x0000_s22561" name="Equation" r:id="rId5" imgW="2159000" imgH="431800" progId="Equation.3">
                  <p:embed/>
                </p:oleObj>
              </mc:Choice>
              <mc:Fallback>
                <p:oleObj name="Equation" r:id="rId5" imgW="2159000" imgH="4318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600200" y="3230563"/>
                        <a:ext cx="52578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24" name="Object 20"/>
          <p:cNvGraphicFramePr>
            <a:graphicFrameLocks noChangeAspect="1"/>
          </p:cNvGraphicFramePr>
          <p:nvPr/>
        </p:nvGraphicFramePr>
        <p:xfrm>
          <a:off x="709613" y="4648200"/>
          <a:ext cx="4903787" cy="1233488"/>
        </p:xfrm>
        <a:graphic>
          <a:graphicData uri="http://schemas.openxmlformats.org/presentationml/2006/ole">
            <mc:AlternateContent xmlns:mc="http://schemas.openxmlformats.org/markup-compatibility/2006">
              <mc:Choice xmlns:v="urn:schemas-microsoft-com:vml" Requires="v">
                <p:oleObj spid="_x0000_s22562" name="公式" r:id="rId7" imgW="2171700" imgH="546100" progId="Equation.3">
                  <p:embed/>
                </p:oleObj>
              </mc:Choice>
              <mc:Fallback>
                <p:oleObj name="公式" r:id="rId7" imgW="2171700" imgH="546100"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09613" y="4648200"/>
                        <a:ext cx="4903787" cy="123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5" name="Object 21"/>
          <p:cNvGraphicFramePr>
            <a:graphicFrameLocks noChangeAspect="1"/>
          </p:cNvGraphicFramePr>
          <p:nvPr/>
        </p:nvGraphicFramePr>
        <p:xfrm>
          <a:off x="5724525" y="4724400"/>
          <a:ext cx="2114550" cy="933450"/>
        </p:xfrm>
        <a:graphic>
          <a:graphicData uri="http://schemas.openxmlformats.org/presentationml/2006/ole">
            <mc:AlternateContent xmlns:mc="http://schemas.openxmlformats.org/markup-compatibility/2006">
              <mc:Choice xmlns:v="urn:schemas-microsoft-com:vml" Requires="v">
                <p:oleObj spid="_x0000_s22563" name="公式" r:id="rId9" imgW="977900" imgH="431800" progId="Equation.3">
                  <p:embed/>
                </p:oleObj>
              </mc:Choice>
              <mc:Fallback>
                <p:oleObj name="公式" r:id="rId9" imgW="977900" imgH="431800"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724525" y="4724400"/>
                        <a:ext cx="211455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26"/>
          <p:cNvGraphicFramePr>
            <a:graphicFrameLocks noChangeAspect="1"/>
          </p:cNvGraphicFramePr>
          <p:nvPr/>
        </p:nvGraphicFramePr>
        <p:xfrm>
          <a:off x="411163" y="260350"/>
          <a:ext cx="8277225" cy="1576388"/>
        </p:xfrm>
        <a:graphic>
          <a:graphicData uri="http://schemas.openxmlformats.org/presentationml/2006/ole">
            <mc:AlternateContent xmlns:mc="http://schemas.openxmlformats.org/markup-compatibility/2006">
              <mc:Choice xmlns:v="urn:schemas-microsoft-com:vml" Requires="v">
                <p:oleObj spid="_x0000_s22564" name="公式" r:id="rId11" imgW="111692160" imgH="21526560" progId="Equation.3">
                  <p:embed/>
                </p:oleObj>
              </mc:Choice>
              <mc:Fallback>
                <p:oleObj name="公式" r:id="rId11" imgW="111692160" imgH="2152656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163" y="260350"/>
                        <a:ext cx="8277225" cy="157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21"/>
                                        </p:tgtEl>
                                        <p:attrNameLst>
                                          <p:attrName>style.visibility</p:attrName>
                                        </p:attrNameLst>
                                      </p:cBhvr>
                                      <p:to>
                                        <p:strVal val="visible"/>
                                      </p:to>
                                    </p:set>
                                    <p:animEffect transition="in" filter="wipe(left)">
                                      <p:cBhvr>
                                        <p:cTn id="7" dur="500"/>
                                        <p:tgtEl>
                                          <p:spTgt spid="47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22"/>
                                        </p:tgtEl>
                                        <p:attrNameLst>
                                          <p:attrName>style.visibility</p:attrName>
                                        </p:attrNameLst>
                                      </p:cBhvr>
                                      <p:to>
                                        <p:strVal val="visible"/>
                                      </p:to>
                                    </p:set>
                                    <p:animEffect transition="in" filter="wipe(left)">
                                      <p:cBhvr>
                                        <p:cTn id="12" dur="500"/>
                                        <p:tgtEl>
                                          <p:spTgt spid="47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23"/>
                                        </p:tgtEl>
                                        <p:attrNameLst>
                                          <p:attrName>style.visibility</p:attrName>
                                        </p:attrNameLst>
                                      </p:cBhvr>
                                      <p:to>
                                        <p:strVal val="visible"/>
                                      </p:to>
                                    </p:set>
                                    <p:animEffect transition="in" filter="wipe(left)">
                                      <p:cBhvr>
                                        <p:cTn id="17" dur="500"/>
                                        <p:tgtEl>
                                          <p:spTgt spid="471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24"/>
                                        </p:tgtEl>
                                        <p:attrNameLst>
                                          <p:attrName>style.visibility</p:attrName>
                                        </p:attrNameLst>
                                      </p:cBhvr>
                                      <p:to>
                                        <p:strVal val="visible"/>
                                      </p:to>
                                    </p:set>
                                    <p:animEffect transition="in" filter="wipe(left)">
                                      <p:cBhvr>
                                        <p:cTn id="22" dur="500"/>
                                        <p:tgtEl>
                                          <p:spTgt spid="471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25"/>
                                        </p:tgtEl>
                                        <p:attrNameLst>
                                          <p:attrName>style.visibility</p:attrName>
                                        </p:attrNameLst>
                                      </p:cBhvr>
                                      <p:to>
                                        <p:strVal val="visible"/>
                                      </p:to>
                                    </p:set>
                                    <p:animEffect transition="in" filter="wipe(left)">
                                      <p:cBhvr>
                                        <p:cTn id="27" dur="500"/>
                                        <p:tgtEl>
                                          <p:spTgt spid="47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027"/>
          <p:cNvSpPr txBox="1">
            <a:spLocks noChangeArrowheads="1"/>
          </p:cNvSpPr>
          <p:nvPr/>
        </p:nvSpPr>
        <p:spPr bwMode="auto">
          <a:xfrm>
            <a:off x="838200" y="1752600"/>
            <a:ext cx="7262813" cy="2170113"/>
          </a:xfrm>
          <a:prstGeom prst="rect">
            <a:avLst/>
          </a:prstGeom>
          <a:noFill/>
          <a:ln w="9525">
            <a:noFill/>
            <a:miter lim="800000"/>
            <a:headEnd/>
            <a:tailEnd/>
          </a:ln>
        </p:spPr>
        <p:txBody>
          <a:bodyPr>
            <a:spAutoFit/>
          </a:bodyPr>
          <a:lstStyle/>
          <a:p>
            <a:pPr>
              <a:spcBef>
                <a:spcPct val="50000"/>
              </a:spcBef>
            </a:pPr>
            <a:r>
              <a:rPr lang="en-US" altLang="zh-CN" sz="5400" smtClean="0">
                <a:ea typeface="仿宋_GB2312" pitchFamily="49" charset="-122"/>
              </a:rPr>
              <a:t>P</a:t>
            </a:r>
            <a:r>
              <a:rPr lang="en-US" altLang="zh-CN" smtClean="0">
                <a:ea typeface="仿宋_GB2312" pitchFamily="49" charset="-122"/>
              </a:rPr>
              <a:t>77-78</a:t>
            </a:r>
            <a:endParaRPr lang="en-US" altLang="zh-CN" sz="5400">
              <a:ea typeface="仿宋_GB2312" pitchFamily="49" charset="-122"/>
            </a:endParaRPr>
          </a:p>
          <a:p>
            <a:pPr>
              <a:spcBef>
                <a:spcPct val="50000"/>
              </a:spcBef>
            </a:pPr>
            <a:r>
              <a:rPr lang="en-US" altLang="zh-CN" sz="5400" b="0" dirty="0">
                <a:ea typeface="仿宋_GB2312" pitchFamily="49" charset="-122"/>
              </a:rPr>
              <a:t>     </a:t>
            </a:r>
            <a:r>
              <a:rPr lang="en-US" altLang="zh-CN" sz="5400" dirty="0">
                <a:ea typeface="仿宋_GB2312" pitchFamily="49" charset="-122"/>
              </a:rPr>
              <a:t>1 </a:t>
            </a:r>
            <a:r>
              <a:rPr lang="en-US" altLang="zh-CN" sz="5400" dirty="0">
                <a:ea typeface="仿宋_GB2312" pitchFamily="49" charset="-122"/>
                <a:sym typeface="Symbol" pitchFamily="18" charset="2"/>
              </a:rPr>
              <a:t> 4</a:t>
            </a:r>
            <a:endParaRPr lang="en-US" altLang="zh-CN" sz="5400" dirty="0">
              <a:ea typeface="仿宋_GB2312" pitchFamily="49" charset="-122"/>
            </a:endParaRPr>
          </a:p>
        </p:txBody>
      </p:sp>
      <p:sp>
        <p:nvSpPr>
          <p:cNvPr id="31747" name="Rectangle 1028"/>
          <p:cNvSpPr>
            <a:spLocks noGrp="1" noChangeArrowheads="1"/>
          </p:cNvSpPr>
          <p:nvPr>
            <p:ph type="title" idx="4294967295"/>
          </p:nvPr>
        </p:nvSpPr>
        <p:spPr>
          <a:xfrm>
            <a:off x="685800" y="609600"/>
            <a:ext cx="7772400" cy="990600"/>
          </a:xfrm>
        </p:spPr>
        <p:txBody>
          <a:bodyPr/>
          <a:lstStyle/>
          <a:p>
            <a:pPr eaLnBrk="1" hangingPunct="1"/>
            <a:r>
              <a:rPr lang="zh-CN" altLang="en-US" sz="3600" b="1" smtClean="0">
                <a:solidFill>
                  <a:srgbClr val="FF9933"/>
                </a:solidFill>
                <a:ea typeface="楷体_GB2312" pitchFamily="49" charset="-122"/>
              </a:rPr>
              <a:t>作业</a:t>
            </a:r>
          </a:p>
        </p:txBody>
      </p:sp>
      <p:sp>
        <p:nvSpPr>
          <p:cNvPr id="31748" name="Text Box 1029"/>
          <p:cNvSpPr txBox="1">
            <a:spLocks noChangeArrowheads="1"/>
          </p:cNvSpPr>
          <p:nvPr/>
        </p:nvSpPr>
        <p:spPr bwMode="auto">
          <a:xfrm>
            <a:off x="827088" y="4365625"/>
            <a:ext cx="7770812" cy="519113"/>
          </a:xfrm>
          <a:prstGeom prst="rect">
            <a:avLst/>
          </a:prstGeom>
          <a:noFill/>
          <a:ln w="9525">
            <a:noFill/>
            <a:miter lim="800000"/>
            <a:headEnd/>
            <a:tailEnd/>
          </a:ln>
        </p:spPr>
        <p:txBody>
          <a:bodyPr wrap="none">
            <a:spAutoFit/>
          </a:bodyPr>
          <a:lstStyle/>
          <a:p>
            <a:r>
              <a:rPr lang="zh-CN" altLang="en-US"/>
              <a:t>请预习本章第四节内容 </a:t>
            </a:r>
            <a:r>
              <a:rPr lang="en-US" altLang="zh-CN"/>
              <a:t>: </a:t>
            </a:r>
            <a:r>
              <a:rPr lang="zh-CN" altLang="en-US"/>
              <a:t>多元复合函数求导法则 </a:t>
            </a:r>
            <a:r>
              <a:rPr lang="en-US" altLang="zh-CN"/>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title" idx="4294967295"/>
          </p:nvPr>
        </p:nvSpPr>
        <p:spPr>
          <a:xfrm>
            <a:off x="2971800" y="304800"/>
            <a:ext cx="2743200" cy="533400"/>
          </a:xfrm>
        </p:spPr>
        <p:txBody>
          <a:bodyPr/>
          <a:lstStyle/>
          <a:p>
            <a:pPr eaLnBrk="1" hangingPunct="1"/>
            <a:r>
              <a:rPr lang="zh-CN" altLang="en-US" sz="3200" b="1" smtClean="0">
                <a:solidFill>
                  <a:srgbClr val="FF9933"/>
                </a:solidFill>
                <a:ea typeface="楷体_GB2312" pitchFamily="49" charset="-122"/>
              </a:rPr>
              <a:t>小综合测试</a:t>
            </a:r>
          </a:p>
        </p:txBody>
      </p:sp>
      <p:graphicFrame>
        <p:nvGraphicFramePr>
          <p:cNvPr id="23554" name="Object 4"/>
          <p:cNvGraphicFramePr>
            <a:graphicFrameLocks noChangeAspect="1"/>
          </p:cNvGraphicFramePr>
          <p:nvPr/>
        </p:nvGraphicFramePr>
        <p:xfrm>
          <a:off x="533400" y="990600"/>
          <a:ext cx="7924800" cy="517525"/>
        </p:xfrm>
        <a:graphic>
          <a:graphicData uri="http://schemas.openxmlformats.org/presentationml/2006/ole">
            <mc:AlternateContent xmlns:mc="http://schemas.openxmlformats.org/markup-compatibility/2006">
              <mc:Choice xmlns:v="urn:schemas-microsoft-com:vml" Requires="v">
                <p:oleObj spid="_x0000_s23572" name="Equation" r:id="rId3" imgW="3327400" imgH="228600" progId="Equation.3">
                  <p:embed/>
                </p:oleObj>
              </mc:Choice>
              <mc:Fallback>
                <p:oleObj name="Equation" r:id="rId3" imgW="3327400" imgH="228600" progId="Equation.3">
                  <p:embed/>
                  <p:pic>
                    <p:nvPicPr>
                      <p:cNvPr id="0" name="Picture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533400" y="990600"/>
                        <a:ext cx="792480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5"/>
          <p:cNvGraphicFramePr>
            <a:graphicFrameLocks noChangeAspect="1"/>
          </p:cNvGraphicFramePr>
          <p:nvPr/>
        </p:nvGraphicFramePr>
        <p:xfrm>
          <a:off x="533400" y="1752600"/>
          <a:ext cx="7854950" cy="2370138"/>
        </p:xfrm>
        <a:graphic>
          <a:graphicData uri="http://schemas.openxmlformats.org/presentationml/2006/ole">
            <mc:AlternateContent xmlns:mc="http://schemas.openxmlformats.org/markup-compatibility/2006">
              <mc:Choice xmlns:v="urn:schemas-microsoft-com:vml" Requires="v">
                <p:oleObj spid="_x0000_s23573" name="Equation" r:id="rId5" imgW="3175000" imgH="977900" progId="Equation.3">
                  <p:embed/>
                </p:oleObj>
              </mc:Choice>
              <mc:Fallback>
                <p:oleObj name="Equation" r:id="rId5" imgW="3175000" imgH="9779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33400" y="1752600"/>
                        <a:ext cx="7854950" cy="2370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6" name="Object 6"/>
          <p:cNvGraphicFramePr>
            <a:graphicFrameLocks noChangeAspect="1"/>
          </p:cNvGraphicFramePr>
          <p:nvPr/>
        </p:nvGraphicFramePr>
        <p:xfrm>
          <a:off x="533400" y="4419600"/>
          <a:ext cx="6486525" cy="2225675"/>
        </p:xfrm>
        <a:graphic>
          <a:graphicData uri="http://schemas.openxmlformats.org/presentationml/2006/ole">
            <mc:AlternateContent xmlns:mc="http://schemas.openxmlformats.org/markup-compatibility/2006">
              <mc:Choice xmlns:v="urn:schemas-microsoft-com:vml" Requires="v">
                <p:oleObj spid="_x0000_s23574" name="Equation" r:id="rId7" imgW="2603500" imgH="927100" progId="Equation.3">
                  <p:embed/>
                </p:oleObj>
              </mc:Choice>
              <mc:Fallback>
                <p:oleObj name="Equation" r:id="rId7" imgW="2603500" imgH="927100"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33400" y="4419600"/>
                        <a:ext cx="6486525" cy="2225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p:cNvGraphicFramePr>
            <a:graphicFrameLocks noChangeAspect="1"/>
          </p:cNvGraphicFramePr>
          <p:nvPr/>
        </p:nvGraphicFramePr>
        <p:xfrm>
          <a:off x="457200" y="304800"/>
          <a:ext cx="5638800" cy="939800"/>
        </p:xfrm>
        <a:graphic>
          <a:graphicData uri="http://schemas.openxmlformats.org/presentationml/2006/ole">
            <mc:AlternateContent xmlns:mc="http://schemas.openxmlformats.org/markup-compatibility/2006">
              <mc:Choice xmlns:v="urn:schemas-microsoft-com:vml" Requires="v">
                <p:oleObj spid="_x0000_s24608" name="公式" r:id="rId3" imgW="2286000" imgH="381000" progId="Equation.3">
                  <p:embed/>
                </p:oleObj>
              </mc:Choice>
              <mc:Fallback>
                <p:oleObj name="公式" r:id="rId3" imgW="2286000" imgH="381000" progId="Equation.3">
                  <p:embed/>
                  <p:pic>
                    <p:nvPicPr>
                      <p:cNvPr id="0" name="Picture 7"/>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457200" y="304800"/>
                        <a:ext cx="56388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3"/>
          <p:cNvGraphicFramePr>
            <a:graphicFrameLocks noChangeAspect="1"/>
          </p:cNvGraphicFramePr>
          <p:nvPr/>
        </p:nvGraphicFramePr>
        <p:xfrm>
          <a:off x="457200" y="1295400"/>
          <a:ext cx="7620000" cy="1160463"/>
        </p:xfrm>
        <a:graphic>
          <a:graphicData uri="http://schemas.openxmlformats.org/presentationml/2006/ole">
            <mc:AlternateContent xmlns:mc="http://schemas.openxmlformats.org/markup-compatibility/2006">
              <mc:Choice xmlns:v="urn:schemas-microsoft-com:vml" Requires="v">
                <p:oleObj spid="_x0000_s24609" name="Equation" r:id="rId5" imgW="3175000" imgH="469900" progId="Equation.3">
                  <p:embed/>
                </p:oleObj>
              </mc:Choice>
              <mc:Fallback>
                <p:oleObj name="Equation" r:id="rId5" imgW="3175000" imgH="469900" progId="Equation.3">
                  <p:embed/>
                  <p:pic>
                    <p:nvPicPr>
                      <p:cNvPr id="0" name="Picture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57200" y="1295400"/>
                        <a:ext cx="76200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4"/>
          <p:cNvGraphicFramePr>
            <a:graphicFrameLocks noChangeAspect="1"/>
          </p:cNvGraphicFramePr>
          <p:nvPr/>
        </p:nvGraphicFramePr>
        <p:xfrm>
          <a:off x="457200" y="2514600"/>
          <a:ext cx="8686800" cy="1482725"/>
        </p:xfrm>
        <a:graphic>
          <a:graphicData uri="http://schemas.openxmlformats.org/presentationml/2006/ole">
            <mc:AlternateContent xmlns:mc="http://schemas.openxmlformats.org/markup-compatibility/2006">
              <mc:Choice xmlns:v="urn:schemas-microsoft-com:vml" Requires="v">
                <p:oleObj spid="_x0000_s24610" name="Equation" r:id="rId7" imgW="3721100" imgH="635000" progId="Equation.3">
                  <p:embed/>
                </p:oleObj>
              </mc:Choice>
              <mc:Fallback>
                <p:oleObj name="Equation" r:id="rId7" imgW="3721100" imgH="635000" progId="Equation.3">
                  <p:embed/>
                  <p:pic>
                    <p:nvPicPr>
                      <p:cNvPr id="0" name="Picture 9"/>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57200" y="2514600"/>
                        <a:ext cx="8686800" cy="148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5"/>
          <p:cNvGraphicFramePr>
            <a:graphicFrameLocks noChangeAspect="1"/>
          </p:cNvGraphicFramePr>
          <p:nvPr/>
        </p:nvGraphicFramePr>
        <p:xfrm>
          <a:off x="409575" y="4241800"/>
          <a:ext cx="8551863" cy="949325"/>
        </p:xfrm>
        <a:graphic>
          <a:graphicData uri="http://schemas.openxmlformats.org/presentationml/2006/ole">
            <mc:AlternateContent xmlns:mc="http://schemas.openxmlformats.org/markup-compatibility/2006">
              <mc:Choice xmlns:v="urn:schemas-microsoft-com:vml" Requires="v">
                <p:oleObj spid="_x0000_s24611" name="公式" r:id="rId9" imgW="3657600" imgH="406400" progId="Equation.3">
                  <p:embed/>
                </p:oleObj>
              </mc:Choice>
              <mc:Fallback>
                <p:oleObj name="公式" r:id="rId9" imgW="3657600" imgH="406400" progId="Equation.3">
                  <p:embed/>
                  <p:pic>
                    <p:nvPicPr>
                      <p:cNvPr id="0" name="Picture 10"/>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409575" y="4241800"/>
                        <a:ext cx="8551863"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6"/>
          <p:cNvGraphicFramePr>
            <a:graphicFrameLocks noChangeAspect="1"/>
          </p:cNvGraphicFramePr>
          <p:nvPr/>
        </p:nvGraphicFramePr>
        <p:xfrm>
          <a:off x="457200" y="5616575"/>
          <a:ext cx="5257800" cy="525463"/>
        </p:xfrm>
        <a:graphic>
          <a:graphicData uri="http://schemas.openxmlformats.org/presentationml/2006/ole">
            <mc:AlternateContent xmlns:mc="http://schemas.openxmlformats.org/markup-compatibility/2006">
              <mc:Choice xmlns:v="urn:schemas-microsoft-com:vml" Requires="v">
                <p:oleObj spid="_x0000_s24612" name="Equation" r:id="rId11" imgW="2159000" imgH="215900" progId="Equation.3">
                  <p:embed/>
                </p:oleObj>
              </mc:Choice>
              <mc:Fallback>
                <p:oleObj name="Equation" r:id="rId11" imgW="2159000" imgH="215900" progId="Equation.3">
                  <p:embed/>
                  <p:pic>
                    <p:nvPicPr>
                      <p:cNvPr id="0" name="Picture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457200" y="5616575"/>
                        <a:ext cx="525780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027"/>
          <p:cNvGraphicFramePr>
            <a:graphicFrameLocks noChangeAspect="1"/>
          </p:cNvGraphicFramePr>
          <p:nvPr/>
        </p:nvGraphicFramePr>
        <p:xfrm>
          <a:off x="914400" y="1066800"/>
          <a:ext cx="3733800" cy="2117725"/>
        </p:xfrm>
        <a:graphic>
          <a:graphicData uri="http://schemas.openxmlformats.org/presentationml/2006/ole">
            <mc:AlternateContent xmlns:mc="http://schemas.openxmlformats.org/markup-compatibility/2006">
              <mc:Choice xmlns:v="urn:schemas-microsoft-com:vml" Requires="v">
                <p:oleObj spid="_x0000_s25608" name="公式" r:id="rId3" imgW="1320227" imgH="748975" progId="Equation.3">
                  <p:embed/>
                </p:oleObj>
              </mc:Choice>
              <mc:Fallback>
                <p:oleObj name="公式" r:id="rId3" imgW="1320227" imgH="748975" progId="Equation.3">
                  <p:embed/>
                  <p:pic>
                    <p:nvPicPr>
                      <p:cNvPr id="0" name="Picture 3"/>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914400" y="1066800"/>
                        <a:ext cx="3733800" cy="211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3" name="Rectangle 1028"/>
          <p:cNvSpPr>
            <a:spLocks noGrp="1" noChangeArrowheads="1"/>
          </p:cNvSpPr>
          <p:nvPr>
            <p:ph type="title" idx="4294967295"/>
          </p:nvPr>
        </p:nvSpPr>
        <p:spPr>
          <a:xfrm>
            <a:off x="457200" y="457200"/>
            <a:ext cx="4572000" cy="457200"/>
          </a:xfrm>
        </p:spPr>
        <p:txBody>
          <a:bodyPr/>
          <a:lstStyle/>
          <a:p>
            <a:pPr marL="838200" indent="-838200" eaLnBrk="1" hangingPunct="1">
              <a:buFontTx/>
              <a:buAutoNum type="arabicPeriod" startAt="9"/>
            </a:pPr>
            <a:r>
              <a:rPr lang="zh-CN" altLang="en-US" sz="2800" b="1" smtClean="0">
                <a:solidFill>
                  <a:schemeClr val="tx1"/>
                </a:solidFill>
                <a:ea typeface="楷体_GB2312" pitchFamily="49" charset="-122"/>
              </a:rPr>
              <a:t>求下列函数的偏导数 </a:t>
            </a:r>
            <a:r>
              <a:rPr lang="en-US" altLang="zh-CN" sz="2800" b="1" smtClean="0">
                <a:solidFill>
                  <a:schemeClr val="tx1"/>
                </a:solidFill>
                <a:ea typeface="楷体_GB2312" pitchFamily="49"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Rectangle 2"/>
          <p:cNvSpPr>
            <a:spLocks noGrp="1" noChangeArrowheads="1"/>
          </p:cNvSpPr>
          <p:nvPr>
            <p:ph type="title"/>
          </p:nvPr>
        </p:nvSpPr>
        <p:spPr>
          <a:xfrm>
            <a:off x="3505200" y="304800"/>
            <a:ext cx="1752600" cy="533400"/>
          </a:xfrm>
        </p:spPr>
        <p:txBody>
          <a:bodyPr/>
          <a:lstStyle/>
          <a:p>
            <a:pPr marL="838200" indent="-838200" eaLnBrk="1" hangingPunct="1"/>
            <a:r>
              <a:rPr lang="zh-CN" altLang="en-US" sz="3200" b="1" smtClean="0">
                <a:solidFill>
                  <a:srgbClr val="FF9933"/>
                </a:solidFill>
                <a:ea typeface="楷体_GB2312" pitchFamily="49" charset="-122"/>
              </a:rPr>
              <a:t>答案</a:t>
            </a:r>
          </a:p>
        </p:txBody>
      </p:sp>
      <p:graphicFrame>
        <p:nvGraphicFramePr>
          <p:cNvPr id="26626" name="Object 0"/>
          <p:cNvGraphicFramePr>
            <a:graphicFrameLocks noChangeAspect="1"/>
          </p:cNvGraphicFramePr>
          <p:nvPr/>
        </p:nvGraphicFramePr>
        <p:xfrm>
          <a:off x="762000" y="990600"/>
          <a:ext cx="6477000" cy="1147763"/>
        </p:xfrm>
        <a:graphic>
          <a:graphicData uri="http://schemas.openxmlformats.org/presentationml/2006/ole">
            <mc:AlternateContent xmlns:mc="http://schemas.openxmlformats.org/markup-compatibility/2006">
              <mc:Choice xmlns:v="urn:schemas-microsoft-com:vml" Requires="v">
                <p:oleObj spid="_x0000_s26662" name="Equation" r:id="rId3" imgW="2794000" imgH="495300" progId="Equation.3">
                  <p:embed/>
                </p:oleObj>
              </mc:Choice>
              <mc:Fallback>
                <p:oleObj name="Equation" r:id="rId3" imgW="2794000" imgH="495300" progId="Equation.3">
                  <p:embed/>
                  <p:pic>
                    <p:nvPicPr>
                      <p:cNvPr id="0" name="Picture 8"/>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762000" y="990600"/>
                        <a:ext cx="6477000" cy="1147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1"/>
          <p:cNvGraphicFramePr>
            <a:graphicFrameLocks noChangeAspect="1"/>
          </p:cNvGraphicFramePr>
          <p:nvPr/>
        </p:nvGraphicFramePr>
        <p:xfrm>
          <a:off x="684213" y="2205038"/>
          <a:ext cx="876300" cy="525462"/>
        </p:xfrm>
        <a:graphic>
          <a:graphicData uri="http://schemas.openxmlformats.org/presentationml/2006/ole">
            <mc:AlternateContent xmlns:mc="http://schemas.openxmlformats.org/markup-compatibility/2006">
              <mc:Choice xmlns:v="urn:schemas-microsoft-com:vml" Requires="v">
                <p:oleObj spid="_x0000_s26663" name="Equation" r:id="rId5" imgW="381000" imgH="228600" progId="Equation.3">
                  <p:embed/>
                </p:oleObj>
              </mc:Choice>
              <mc:Fallback>
                <p:oleObj name="Equation" r:id="rId5" imgW="381000" imgH="228600" progId="Equation.3">
                  <p:embed/>
                  <p:pic>
                    <p:nvPicPr>
                      <p:cNvPr id="0" name="Picture 9"/>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84213" y="2205038"/>
                        <a:ext cx="8763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2"/>
          <p:cNvGraphicFramePr>
            <a:graphicFrameLocks noChangeAspect="1"/>
          </p:cNvGraphicFramePr>
          <p:nvPr/>
        </p:nvGraphicFramePr>
        <p:xfrm>
          <a:off x="685800" y="2895600"/>
          <a:ext cx="6688138" cy="1225550"/>
        </p:xfrm>
        <a:graphic>
          <a:graphicData uri="http://schemas.openxmlformats.org/presentationml/2006/ole">
            <mc:AlternateContent xmlns:mc="http://schemas.openxmlformats.org/markup-compatibility/2006">
              <mc:Choice xmlns:v="urn:schemas-microsoft-com:vml" Requires="v">
                <p:oleObj spid="_x0000_s26664" name="Equation" r:id="rId7" imgW="2705100" imgH="495300" progId="Equation.3">
                  <p:embed/>
                </p:oleObj>
              </mc:Choice>
              <mc:Fallback>
                <p:oleObj name="Equation" r:id="rId7" imgW="2705100" imgH="495300" progId="Equation.3">
                  <p:embed/>
                  <p:pic>
                    <p:nvPicPr>
                      <p:cNvPr id="0" name="Picture 10"/>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85800" y="2895600"/>
                        <a:ext cx="6688138" cy="1225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3"/>
          <p:cNvGraphicFramePr>
            <a:graphicFrameLocks noChangeAspect="1"/>
          </p:cNvGraphicFramePr>
          <p:nvPr/>
        </p:nvGraphicFramePr>
        <p:xfrm>
          <a:off x="755650" y="4292600"/>
          <a:ext cx="1184275" cy="627063"/>
        </p:xfrm>
        <a:graphic>
          <a:graphicData uri="http://schemas.openxmlformats.org/presentationml/2006/ole">
            <mc:AlternateContent xmlns:mc="http://schemas.openxmlformats.org/markup-compatibility/2006">
              <mc:Choice xmlns:v="urn:schemas-microsoft-com:vml" Requires="v">
                <p:oleObj spid="_x0000_s26665" name="公式" r:id="rId9" imgW="431613" imgH="228501" progId="Equation.3">
                  <p:embed/>
                </p:oleObj>
              </mc:Choice>
              <mc:Fallback>
                <p:oleObj name="公式" r:id="rId9" imgW="431613" imgH="228501" progId="Equation.3">
                  <p:embed/>
                  <p:pic>
                    <p:nvPicPr>
                      <p:cNvPr id="0" name="Picture 11"/>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55650" y="4292600"/>
                        <a:ext cx="1184275"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4"/>
          <p:cNvGraphicFramePr>
            <a:graphicFrameLocks noChangeAspect="1"/>
          </p:cNvGraphicFramePr>
          <p:nvPr/>
        </p:nvGraphicFramePr>
        <p:xfrm>
          <a:off x="762000" y="5151438"/>
          <a:ext cx="838200" cy="469900"/>
        </p:xfrm>
        <a:graphic>
          <a:graphicData uri="http://schemas.openxmlformats.org/presentationml/2006/ole">
            <mc:AlternateContent xmlns:mc="http://schemas.openxmlformats.org/markup-compatibility/2006">
              <mc:Choice xmlns:v="urn:schemas-microsoft-com:vml" Requires="v">
                <p:oleObj spid="_x0000_s26666" name="Equation" r:id="rId11" imgW="317087" imgH="177569" progId="Equation.3">
                  <p:embed/>
                </p:oleObj>
              </mc:Choice>
              <mc:Fallback>
                <p:oleObj name="Equation" r:id="rId11" imgW="317087" imgH="177569" progId="Equation.3">
                  <p:embed/>
                  <p:pic>
                    <p:nvPicPr>
                      <p:cNvPr id="0" name="Picture 12"/>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762000" y="5151438"/>
                        <a:ext cx="838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5"/>
          <p:cNvGraphicFramePr>
            <a:graphicFrameLocks noChangeAspect="1"/>
          </p:cNvGraphicFramePr>
          <p:nvPr/>
        </p:nvGraphicFramePr>
        <p:xfrm>
          <a:off x="762000" y="5638800"/>
          <a:ext cx="1408113" cy="1023938"/>
        </p:xfrm>
        <a:graphic>
          <a:graphicData uri="http://schemas.openxmlformats.org/presentationml/2006/ole">
            <mc:AlternateContent xmlns:mc="http://schemas.openxmlformats.org/markup-compatibility/2006">
              <mc:Choice xmlns:v="urn:schemas-microsoft-com:vml" Requires="v">
                <p:oleObj spid="_x0000_s26667" name="Equation" r:id="rId13" imgW="558558" imgH="406224" progId="Equation.3">
                  <p:embed/>
                </p:oleObj>
              </mc:Choice>
              <mc:Fallback>
                <p:oleObj name="Equation" r:id="rId13" imgW="558558" imgH="406224" progId="Equation.3">
                  <p:embed/>
                  <p:pic>
                    <p:nvPicPr>
                      <p:cNvPr id="0" name="Picture 13"/>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762000" y="5638800"/>
                        <a:ext cx="1408113" cy="1023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4865" name="Object 49"/>
          <p:cNvGraphicFramePr>
            <a:graphicFrameLocks noChangeAspect="1"/>
          </p:cNvGraphicFramePr>
          <p:nvPr/>
        </p:nvGraphicFramePr>
        <p:xfrm>
          <a:off x="1600200" y="533400"/>
          <a:ext cx="6873875" cy="581025"/>
        </p:xfrm>
        <a:graphic>
          <a:graphicData uri="http://schemas.openxmlformats.org/presentationml/2006/ole">
            <mc:AlternateContent xmlns:mc="http://schemas.openxmlformats.org/markup-compatibility/2006">
              <mc:Choice xmlns:v="urn:schemas-microsoft-com:vml" Requires="v">
                <p:oleObj spid="_x0000_s2068" name="Equation" r:id="rId3" imgW="2857500" imgH="241300" progId="Equation.3">
                  <p:embed/>
                </p:oleObj>
              </mc:Choice>
              <mc:Fallback>
                <p:oleObj name="Equation" r:id="rId3" imgW="2857500" imgH="241300" progId="Equation.3">
                  <p:embed/>
                  <p:pic>
                    <p:nvPicPr>
                      <p:cNvPr id="0" name="Picture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600200" y="533400"/>
                        <a:ext cx="68738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66" name="Line 50"/>
          <p:cNvSpPr>
            <a:spLocks noChangeShapeType="1"/>
          </p:cNvSpPr>
          <p:nvPr/>
        </p:nvSpPr>
        <p:spPr bwMode="auto">
          <a:xfrm>
            <a:off x="1600200" y="1066800"/>
            <a:ext cx="3429000" cy="0"/>
          </a:xfrm>
          <a:prstGeom prst="line">
            <a:avLst/>
          </a:prstGeom>
          <a:noFill/>
          <a:ln w="38100">
            <a:solidFill>
              <a:srgbClr val="FF66FF"/>
            </a:solidFill>
            <a:round/>
            <a:headEnd/>
            <a:tailEnd/>
          </a:ln>
        </p:spPr>
        <p:txBody>
          <a:bodyPr/>
          <a:lstStyle/>
          <a:p>
            <a:endParaRPr lang="zh-CN" altLang="en-US"/>
          </a:p>
        </p:txBody>
      </p:sp>
      <p:sp>
        <p:nvSpPr>
          <p:cNvPr id="34869" name="Line 53"/>
          <p:cNvSpPr>
            <a:spLocks noChangeShapeType="1"/>
          </p:cNvSpPr>
          <p:nvPr/>
        </p:nvSpPr>
        <p:spPr bwMode="auto">
          <a:xfrm>
            <a:off x="5410200" y="1143000"/>
            <a:ext cx="1752600" cy="0"/>
          </a:xfrm>
          <a:prstGeom prst="line">
            <a:avLst/>
          </a:prstGeom>
          <a:noFill/>
          <a:ln w="38100">
            <a:solidFill>
              <a:srgbClr val="66FFFF"/>
            </a:solidFill>
            <a:round/>
            <a:headEnd/>
            <a:tailEnd/>
          </a:ln>
        </p:spPr>
        <p:txBody>
          <a:bodyPr/>
          <a:lstStyle/>
          <a:p>
            <a:endParaRPr lang="zh-CN" altLang="en-US"/>
          </a:p>
        </p:txBody>
      </p:sp>
      <p:sp>
        <p:nvSpPr>
          <p:cNvPr id="34872" name="Line 56"/>
          <p:cNvSpPr>
            <a:spLocks noChangeShapeType="1"/>
          </p:cNvSpPr>
          <p:nvPr/>
        </p:nvSpPr>
        <p:spPr bwMode="auto">
          <a:xfrm flipH="1">
            <a:off x="2590800" y="1143000"/>
            <a:ext cx="381000" cy="457200"/>
          </a:xfrm>
          <a:prstGeom prst="line">
            <a:avLst/>
          </a:prstGeom>
          <a:noFill/>
          <a:ln w="38100">
            <a:solidFill>
              <a:srgbClr val="FF66FF"/>
            </a:solidFill>
            <a:round/>
            <a:headEnd/>
            <a:tailEnd type="triangle" w="med" len="med"/>
          </a:ln>
        </p:spPr>
        <p:txBody>
          <a:bodyPr/>
          <a:lstStyle/>
          <a:p>
            <a:endParaRPr lang="zh-CN" altLang="en-US"/>
          </a:p>
        </p:txBody>
      </p:sp>
      <p:sp>
        <p:nvSpPr>
          <p:cNvPr id="34873" name="Line 57"/>
          <p:cNvSpPr>
            <a:spLocks noChangeShapeType="1"/>
          </p:cNvSpPr>
          <p:nvPr/>
        </p:nvSpPr>
        <p:spPr bwMode="auto">
          <a:xfrm flipH="1">
            <a:off x="5791200" y="1219200"/>
            <a:ext cx="609600" cy="1143000"/>
          </a:xfrm>
          <a:prstGeom prst="line">
            <a:avLst/>
          </a:prstGeom>
          <a:noFill/>
          <a:ln w="38100">
            <a:solidFill>
              <a:srgbClr val="66FFFF"/>
            </a:solidFill>
            <a:round/>
            <a:headEnd/>
            <a:tailEnd type="triangle" w="med" len="med"/>
          </a:ln>
        </p:spPr>
        <p:txBody>
          <a:bodyPr/>
          <a:lstStyle/>
          <a:p>
            <a:endParaRPr lang="zh-CN" altLang="en-US"/>
          </a:p>
        </p:txBody>
      </p:sp>
      <p:sp>
        <p:nvSpPr>
          <p:cNvPr id="34876" name="Rectangle 60"/>
          <p:cNvSpPr>
            <a:spLocks noChangeArrowheads="1"/>
          </p:cNvSpPr>
          <p:nvPr/>
        </p:nvSpPr>
        <p:spPr bwMode="auto">
          <a:xfrm>
            <a:off x="2590800" y="2438400"/>
            <a:ext cx="6019800" cy="519113"/>
          </a:xfrm>
          <a:prstGeom prst="rect">
            <a:avLst/>
          </a:prstGeom>
          <a:noFill/>
          <a:ln w="9525">
            <a:noFill/>
            <a:miter lim="800000"/>
            <a:headEnd/>
            <a:tailEnd/>
          </a:ln>
        </p:spPr>
        <p:txBody>
          <a:bodyPr>
            <a:spAutoFit/>
          </a:bodyPr>
          <a:lstStyle/>
          <a:p>
            <a:r>
              <a:rPr lang="zh-CN" altLang="en-US">
                <a:solidFill>
                  <a:srgbClr val="66FFFF"/>
                </a:solidFill>
              </a:rPr>
              <a:t>称为二元函数  </a:t>
            </a:r>
            <a:r>
              <a:rPr lang="en-US" altLang="zh-CN" i="1">
                <a:solidFill>
                  <a:srgbClr val="66FFFF"/>
                </a:solidFill>
              </a:rPr>
              <a:t>f </a:t>
            </a:r>
            <a:r>
              <a:rPr lang="en-US" altLang="zh-CN">
                <a:solidFill>
                  <a:srgbClr val="66FFFF"/>
                </a:solidFill>
              </a:rPr>
              <a:t>( </a:t>
            </a:r>
            <a:r>
              <a:rPr lang="en-US" altLang="zh-CN" i="1">
                <a:solidFill>
                  <a:srgbClr val="66FFFF"/>
                </a:solidFill>
              </a:rPr>
              <a:t>x</a:t>
            </a:r>
            <a:r>
              <a:rPr lang="en-US" altLang="zh-CN">
                <a:solidFill>
                  <a:srgbClr val="66FFFF"/>
                </a:solidFill>
              </a:rPr>
              <a:t>, </a:t>
            </a:r>
            <a:r>
              <a:rPr lang="en-US" altLang="zh-CN" i="1">
                <a:solidFill>
                  <a:srgbClr val="66FFFF"/>
                </a:solidFill>
              </a:rPr>
              <a:t>y </a:t>
            </a:r>
            <a:r>
              <a:rPr lang="en-US" altLang="zh-CN">
                <a:solidFill>
                  <a:srgbClr val="66FFFF"/>
                </a:solidFill>
              </a:rPr>
              <a:t>) </a:t>
            </a:r>
            <a:r>
              <a:rPr lang="zh-CN" altLang="en-US">
                <a:solidFill>
                  <a:srgbClr val="66FFFF"/>
                </a:solidFill>
              </a:rPr>
              <a:t>对 </a:t>
            </a:r>
            <a:r>
              <a:rPr lang="en-US" altLang="zh-CN" i="1">
                <a:solidFill>
                  <a:srgbClr val="66FFFF"/>
                </a:solidFill>
              </a:rPr>
              <a:t>y </a:t>
            </a:r>
            <a:r>
              <a:rPr lang="zh-CN" altLang="en-US">
                <a:solidFill>
                  <a:srgbClr val="66FFFF"/>
                </a:solidFill>
              </a:rPr>
              <a:t>的偏微分</a:t>
            </a:r>
          </a:p>
        </p:txBody>
      </p:sp>
      <p:sp>
        <p:nvSpPr>
          <p:cNvPr id="2058" name="Rectangle 61"/>
          <p:cNvSpPr>
            <a:spLocks noGrp="1" noChangeArrowheads="1"/>
          </p:cNvSpPr>
          <p:nvPr>
            <p:ph type="title" idx="4294967295"/>
          </p:nvPr>
        </p:nvSpPr>
        <p:spPr>
          <a:xfrm>
            <a:off x="381000" y="533400"/>
            <a:ext cx="914400" cy="533400"/>
          </a:xfrm>
        </p:spPr>
        <p:txBody>
          <a:bodyPr/>
          <a:lstStyle/>
          <a:p>
            <a:pPr eaLnBrk="1" hangingPunct="1"/>
            <a:r>
              <a:rPr lang="zh-CN" altLang="en-US" sz="2800" b="1" smtClean="0">
                <a:solidFill>
                  <a:schemeClr val="tx1"/>
                </a:solidFill>
                <a:ea typeface="楷体_GB2312" pitchFamily="49" charset="-122"/>
              </a:rPr>
              <a:t>同理</a:t>
            </a:r>
            <a:r>
              <a:rPr lang="en-US" altLang="zh-CN" sz="2800" b="1" smtClean="0">
                <a:solidFill>
                  <a:schemeClr val="tx1"/>
                </a:solidFill>
                <a:ea typeface="楷体_GB2312" pitchFamily="49" charset="-122"/>
              </a:rPr>
              <a:t>, </a:t>
            </a:r>
            <a:endParaRPr lang="en-US" altLang="zh-CN" smtClean="0"/>
          </a:p>
        </p:txBody>
      </p:sp>
      <p:sp>
        <p:nvSpPr>
          <p:cNvPr id="34868" name="Text Box 52"/>
          <p:cNvSpPr txBox="1">
            <a:spLocks noChangeArrowheads="1"/>
          </p:cNvSpPr>
          <p:nvPr/>
        </p:nvSpPr>
        <p:spPr bwMode="auto">
          <a:xfrm>
            <a:off x="381000" y="1676400"/>
            <a:ext cx="6096000" cy="519113"/>
          </a:xfrm>
          <a:prstGeom prst="rect">
            <a:avLst/>
          </a:prstGeom>
          <a:noFill/>
          <a:ln w="9525">
            <a:noFill/>
            <a:miter lim="800000"/>
            <a:headEnd/>
            <a:tailEnd/>
          </a:ln>
        </p:spPr>
        <p:txBody>
          <a:bodyPr>
            <a:spAutoFit/>
          </a:bodyPr>
          <a:lstStyle/>
          <a:p>
            <a:r>
              <a:rPr lang="en-US" altLang="zh-CN"/>
              <a:t>  </a:t>
            </a:r>
            <a:r>
              <a:rPr lang="zh-CN" altLang="en-US">
                <a:solidFill>
                  <a:srgbClr val="FF66FF"/>
                </a:solidFill>
              </a:rPr>
              <a:t>称为二元函数  </a:t>
            </a:r>
            <a:r>
              <a:rPr lang="en-US" altLang="zh-CN" i="1">
                <a:solidFill>
                  <a:srgbClr val="FF66FF"/>
                </a:solidFill>
              </a:rPr>
              <a:t>f </a:t>
            </a:r>
            <a:r>
              <a:rPr lang="en-US" altLang="zh-CN">
                <a:solidFill>
                  <a:srgbClr val="FF66FF"/>
                </a:solidFill>
              </a:rPr>
              <a:t>( </a:t>
            </a:r>
            <a:r>
              <a:rPr lang="en-US" altLang="zh-CN" i="1">
                <a:solidFill>
                  <a:srgbClr val="FF66FF"/>
                </a:solidFill>
              </a:rPr>
              <a:t>x</a:t>
            </a:r>
            <a:r>
              <a:rPr lang="en-US" altLang="zh-CN">
                <a:solidFill>
                  <a:srgbClr val="FF66FF"/>
                </a:solidFill>
              </a:rPr>
              <a:t>, </a:t>
            </a:r>
            <a:r>
              <a:rPr lang="en-US" altLang="zh-CN" i="1">
                <a:solidFill>
                  <a:srgbClr val="FF66FF"/>
                </a:solidFill>
              </a:rPr>
              <a:t>y </a:t>
            </a:r>
            <a:r>
              <a:rPr lang="en-US" altLang="zh-CN">
                <a:solidFill>
                  <a:srgbClr val="FF66FF"/>
                </a:solidFill>
              </a:rPr>
              <a:t>) </a:t>
            </a:r>
            <a:r>
              <a:rPr lang="zh-CN" altLang="en-US">
                <a:solidFill>
                  <a:srgbClr val="FF66FF"/>
                </a:solidFill>
              </a:rPr>
              <a:t>对 </a:t>
            </a:r>
            <a:r>
              <a:rPr lang="en-US" altLang="zh-CN" i="1">
                <a:solidFill>
                  <a:srgbClr val="FF66FF"/>
                </a:solidFill>
              </a:rPr>
              <a:t>y </a:t>
            </a:r>
            <a:r>
              <a:rPr lang="zh-CN" altLang="en-US">
                <a:solidFill>
                  <a:srgbClr val="FF66FF"/>
                </a:solidFill>
              </a:rPr>
              <a:t>的偏增量</a:t>
            </a:r>
            <a:endParaRPr lang="zh-CN" altLang="en-US"/>
          </a:p>
        </p:txBody>
      </p:sp>
      <p:sp>
        <p:nvSpPr>
          <p:cNvPr id="34878" name="Text Box 62"/>
          <p:cNvSpPr txBox="1">
            <a:spLocks noChangeArrowheads="1"/>
          </p:cNvSpPr>
          <p:nvPr/>
        </p:nvSpPr>
        <p:spPr bwMode="auto">
          <a:xfrm>
            <a:off x="381000" y="3352800"/>
            <a:ext cx="1981200" cy="579438"/>
          </a:xfrm>
          <a:prstGeom prst="rect">
            <a:avLst/>
          </a:prstGeom>
          <a:noFill/>
          <a:ln w="9525">
            <a:noFill/>
            <a:miter lim="800000"/>
            <a:headEnd/>
            <a:tailEnd/>
          </a:ln>
        </p:spPr>
        <p:txBody>
          <a:bodyPr>
            <a:spAutoFit/>
          </a:bodyPr>
          <a:lstStyle/>
          <a:p>
            <a:r>
              <a:rPr lang="en-US" altLang="zh-CN" sz="3200">
                <a:solidFill>
                  <a:schemeClr val="tx2"/>
                </a:solidFill>
              </a:rPr>
              <a:t>2. </a:t>
            </a:r>
            <a:r>
              <a:rPr lang="zh-CN" altLang="en-US" sz="3200">
                <a:solidFill>
                  <a:schemeClr val="tx2"/>
                </a:solidFill>
              </a:rPr>
              <a:t>全增量</a:t>
            </a:r>
          </a:p>
        </p:txBody>
      </p:sp>
      <p:graphicFrame>
        <p:nvGraphicFramePr>
          <p:cNvPr id="34879" name="Object 63"/>
          <p:cNvGraphicFramePr>
            <a:graphicFrameLocks noChangeAspect="1"/>
          </p:cNvGraphicFramePr>
          <p:nvPr/>
        </p:nvGraphicFramePr>
        <p:xfrm>
          <a:off x="609600" y="4876800"/>
          <a:ext cx="7696200" cy="577850"/>
        </p:xfrm>
        <a:graphic>
          <a:graphicData uri="http://schemas.openxmlformats.org/presentationml/2006/ole">
            <mc:AlternateContent xmlns:mc="http://schemas.openxmlformats.org/markup-compatibility/2006">
              <mc:Choice xmlns:v="urn:schemas-microsoft-com:vml" Requires="v">
                <p:oleObj spid="_x0000_s2069" name="Equation" r:id="rId5" imgW="3200400" imgH="241300" progId="Equation.3">
                  <p:embed/>
                </p:oleObj>
              </mc:Choice>
              <mc:Fallback>
                <p:oleObj name="Equation" r:id="rId5" imgW="3200400" imgH="2413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09600" y="4876800"/>
                        <a:ext cx="76962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81" name="Text Box 65"/>
          <p:cNvSpPr txBox="1">
            <a:spLocks noChangeArrowheads="1"/>
          </p:cNvSpPr>
          <p:nvPr/>
        </p:nvSpPr>
        <p:spPr bwMode="auto">
          <a:xfrm>
            <a:off x="609600" y="4038600"/>
            <a:ext cx="8042275" cy="519113"/>
          </a:xfrm>
          <a:prstGeom prst="rect">
            <a:avLst/>
          </a:prstGeom>
          <a:noFill/>
          <a:ln w="9525">
            <a:noFill/>
            <a:miter lim="800000"/>
            <a:headEnd/>
            <a:tailEnd/>
          </a:ln>
        </p:spPr>
        <p:txBody>
          <a:bodyPr wrap="none">
            <a:spAutoFit/>
          </a:bodyPr>
          <a:lstStyle/>
          <a:p>
            <a:r>
              <a:rPr lang="zh-CN" altLang="en-US"/>
              <a:t>（刻画多元函数自变量变化后引起的因变量变化）</a:t>
            </a:r>
          </a:p>
        </p:txBody>
      </p:sp>
      <p:graphicFrame>
        <p:nvGraphicFramePr>
          <p:cNvPr id="16" name="Object 63"/>
          <p:cNvGraphicFramePr>
            <a:graphicFrameLocks noChangeAspect="1"/>
          </p:cNvGraphicFramePr>
          <p:nvPr/>
        </p:nvGraphicFramePr>
        <p:xfrm>
          <a:off x="1500188" y="5643563"/>
          <a:ext cx="5527675" cy="547687"/>
        </p:xfrm>
        <a:graphic>
          <a:graphicData uri="http://schemas.openxmlformats.org/presentationml/2006/ole">
            <mc:AlternateContent xmlns:mc="http://schemas.openxmlformats.org/markup-compatibility/2006">
              <mc:Choice xmlns:v="urn:schemas-microsoft-com:vml" Requires="v">
                <p:oleObj spid="_x0000_s2070" name="公式" r:id="rId7" imgW="2298700" imgH="228600" progId="Equation.3">
                  <p:embed/>
                </p:oleObj>
              </mc:Choice>
              <mc:Fallback>
                <p:oleObj name="公式" r:id="rId7" imgW="2298700" imgH="228600"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500188" y="5643563"/>
                        <a:ext cx="5527675"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65"/>
                                        </p:tgtEl>
                                        <p:attrNameLst>
                                          <p:attrName>style.visibility</p:attrName>
                                        </p:attrNameLst>
                                      </p:cBhvr>
                                      <p:to>
                                        <p:strVal val="visible"/>
                                      </p:to>
                                    </p:set>
                                    <p:animEffect transition="in" filter="wipe(left)">
                                      <p:cBhvr>
                                        <p:cTn id="7" dur="500"/>
                                        <p:tgtEl>
                                          <p:spTgt spid="348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66"/>
                                        </p:tgtEl>
                                        <p:attrNameLst>
                                          <p:attrName>style.visibility</p:attrName>
                                        </p:attrNameLst>
                                      </p:cBhvr>
                                      <p:to>
                                        <p:strVal val="visible"/>
                                      </p:to>
                                    </p:set>
                                    <p:animEffect transition="in" filter="wipe(left)">
                                      <p:cBhvr>
                                        <p:cTn id="12" dur="500"/>
                                        <p:tgtEl>
                                          <p:spTgt spid="348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34872"/>
                                        </p:tgtEl>
                                        <p:attrNameLst>
                                          <p:attrName>style.visibility</p:attrName>
                                        </p:attrNameLst>
                                      </p:cBhvr>
                                      <p:to>
                                        <p:strVal val="visible"/>
                                      </p:to>
                                    </p:set>
                                    <p:animEffect transition="in" filter="wipe(right)">
                                      <p:cBhvr>
                                        <p:cTn id="17" dur="500"/>
                                        <p:tgtEl>
                                          <p:spTgt spid="348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68"/>
                                        </p:tgtEl>
                                        <p:attrNameLst>
                                          <p:attrName>style.visibility</p:attrName>
                                        </p:attrNameLst>
                                      </p:cBhvr>
                                      <p:to>
                                        <p:strVal val="visible"/>
                                      </p:to>
                                    </p:set>
                                    <p:animEffect transition="in" filter="wipe(left)">
                                      <p:cBhvr>
                                        <p:cTn id="22" dur="500"/>
                                        <p:tgtEl>
                                          <p:spTgt spid="348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4869"/>
                                        </p:tgtEl>
                                        <p:attrNameLst>
                                          <p:attrName>style.visibility</p:attrName>
                                        </p:attrNameLst>
                                      </p:cBhvr>
                                      <p:to>
                                        <p:strVal val="visible"/>
                                      </p:to>
                                    </p:set>
                                    <p:animEffect transition="in" filter="wipe(left)">
                                      <p:cBhvr>
                                        <p:cTn id="27" dur="500"/>
                                        <p:tgtEl>
                                          <p:spTgt spid="348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34873"/>
                                        </p:tgtEl>
                                        <p:attrNameLst>
                                          <p:attrName>style.visibility</p:attrName>
                                        </p:attrNameLst>
                                      </p:cBhvr>
                                      <p:to>
                                        <p:strVal val="visible"/>
                                      </p:to>
                                    </p:set>
                                    <p:animEffect transition="in" filter="wipe(right)">
                                      <p:cBhvr>
                                        <p:cTn id="32" dur="500"/>
                                        <p:tgtEl>
                                          <p:spTgt spid="348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876"/>
                                        </p:tgtEl>
                                        <p:attrNameLst>
                                          <p:attrName>style.visibility</p:attrName>
                                        </p:attrNameLst>
                                      </p:cBhvr>
                                      <p:to>
                                        <p:strVal val="visible"/>
                                      </p:to>
                                    </p:set>
                                    <p:animEffect transition="in" filter="wipe(left)">
                                      <p:cBhvr>
                                        <p:cTn id="37" dur="500"/>
                                        <p:tgtEl>
                                          <p:spTgt spid="348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78"/>
                                        </p:tgtEl>
                                        <p:attrNameLst>
                                          <p:attrName>style.visibility</p:attrName>
                                        </p:attrNameLst>
                                      </p:cBhvr>
                                      <p:to>
                                        <p:strVal val="visible"/>
                                      </p:to>
                                    </p:set>
                                    <p:animEffect transition="in" filter="wipe(left)">
                                      <p:cBhvr>
                                        <p:cTn id="42" dur="500"/>
                                        <p:tgtEl>
                                          <p:spTgt spid="348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81"/>
                                        </p:tgtEl>
                                        <p:attrNameLst>
                                          <p:attrName>style.visibility</p:attrName>
                                        </p:attrNameLst>
                                      </p:cBhvr>
                                      <p:to>
                                        <p:strVal val="visible"/>
                                      </p:to>
                                    </p:set>
                                    <p:animEffect transition="in" filter="wipe(left)">
                                      <p:cBhvr>
                                        <p:cTn id="47" dur="500"/>
                                        <p:tgtEl>
                                          <p:spTgt spid="348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879"/>
                                        </p:tgtEl>
                                        <p:attrNameLst>
                                          <p:attrName>style.visibility</p:attrName>
                                        </p:attrNameLst>
                                      </p:cBhvr>
                                      <p:to>
                                        <p:strVal val="visible"/>
                                      </p:to>
                                    </p:set>
                                    <p:animEffect transition="in" filter="wipe(left)">
                                      <p:cBhvr>
                                        <p:cTn id="52" dur="500"/>
                                        <p:tgtEl>
                                          <p:spTgt spid="348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6" grpId="0" animBg="1"/>
      <p:bldP spid="34869" grpId="0" animBg="1"/>
      <p:bldP spid="34872" grpId="0" animBg="1"/>
      <p:bldP spid="34873" grpId="0" animBg="1"/>
      <p:bldP spid="34876" grpId="0" autoUpdateAnimBg="0"/>
      <p:bldP spid="34868" grpId="0" autoUpdateAnimBg="0"/>
      <p:bldP spid="34878" grpId="0" autoUpdateAnimBg="0"/>
      <p:bldP spid="3488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625475" y="263525"/>
          <a:ext cx="5072063" cy="1076325"/>
        </p:xfrm>
        <a:graphic>
          <a:graphicData uri="http://schemas.openxmlformats.org/presentationml/2006/ole">
            <mc:AlternateContent xmlns:mc="http://schemas.openxmlformats.org/markup-compatibility/2006">
              <mc:Choice xmlns:v="urn:schemas-microsoft-com:vml" Requires="v">
                <p:oleObj spid="_x0000_s27668" name="公式" r:id="rId3" imgW="1993900" imgH="457200" progId="Equation.3">
                  <p:embed/>
                </p:oleObj>
              </mc:Choice>
              <mc:Fallback>
                <p:oleObj name="公式" r:id="rId3" imgW="1993900" imgH="457200" progId="Equation.3">
                  <p:embed/>
                  <p:pic>
                    <p:nvPicPr>
                      <p:cNvPr id="0" name="Picture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625475" y="263525"/>
                        <a:ext cx="5072063"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3"/>
          <p:cNvGraphicFramePr>
            <a:graphicFrameLocks noChangeAspect="1"/>
          </p:cNvGraphicFramePr>
          <p:nvPr/>
        </p:nvGraphicFramePr>
        <p:xfrm>
          <a:off x="609600" y="1281113"/>
          <a:ext cx="5410200" cy="1071562"/>
        </p:xfrm>
        <a:graphic>
          <a:graphicData uri="http://schemas.openxmlformats.org/presentationml/2006/ole">
            <mc:AlternateContent xmlns:mc="http://schemas.openxmlformats.org/markup-compatibility/2006">
              <mc:Choice xmlns:v="urn:schemas-microsoft-com:vml" Requires="v">
                <p:oleObj spid="_x0000_s27669" name="Equation" r:id="rId5" imgW="1892300" imgH="431800" progId="Equation.3">
                  <p:embed/>
                </p:oleObj>
              </mc:Choice>
              <mc:Fallback>
                <p:oleObj name="Equation" r:id="rId5" imgW="1892300" imgH="4318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609600" y="1281113"/>
                        <a:ext cx="5410200"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4"/>
          <p:cNvGraphicFramePr>
            <a:graphicFrameLocks noChangeAspect="1"/>
          </p:cNvGraphicFramePr>
          <p:nvPr/>
        </p:nvGraphicFramePr>
        <p:xfrm>
          <a:off x="609600" y="2085975"/>
          <a:ext cx="7315200" cy="4540250"/>
        </p:xfrm>
        <a:graphic>
          <a:graphicData uri="http://schemas.openxmlformats.org/presentationml/2006/ole">
            <mc:AlternateContent xmlns:mc="http://schemas.openxmlformats.org/markup-compatibility/2006">
              <mc:Choice xmlns:v="urn:schemas-microsoft-com:vml" Requires="v">
                <p:oleObj spid="_x0000_s27670" name="公式" r:id="rId7" imgW="2895600" imgH="1778000" progId="Equation.3">
                  <p:embed/>
                </p:oleObj>
              </mc:Choice>
              <mc:Fallback>
                <p:oleObj name="公式" r:id="rId7" imgW="2895600" imgH="1778000"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609600" y="2085975"/>
                        <a:ext cx="7315200" cy="454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0196" name="Object 20"/>
          <p:cNvGraphicFramePr>
            <a:graphicFrameLocks noChangeAspect="1"/>
          </p:cNvGraphicFramePr>
          <p:nvPr/>
        </p:nvGraphicFramePr>
        <p:xfrm>
          <a:off x="1066800" y="457200"/>
          <a:ext cx="5943600" cy="1138238"/>
        </p:xfrm>
        <a:graphic>
          <a:graphicData uri="http://schemas.openxmlformats.org/presentationml/2006/ole">
            <mc:AlternateContent xmlns:mc="http://schemas.openxmlformats.org/markup-compatibility/2006">
              <mc:Choice xmlns:v="urn:schemas-microsoft-com:vml" Requires="v">
                <p:oleObj spid="_x0000_s3116" name="Equation" r:id="rId3" imgW="2425700" imgH="482600" progId="Equation.3">
                  <p:embed/>
                </p:oleObj>
              </mc:Choice>
              <mc:Fallback>
                <p:oleObj name="Equation" r:id="rId3" imgW="2425700" imgH="482600" progId="Equation.3">
                  <p:embed/>
                  <p:pic>
                    <p:nvPicPr>
                      <p:cNvPr id="0" name="Picture 9"/>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1066800" y="457200"/>
                        <a:ext cx="5943600"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7" name="Object 21"/>
          <p:cNvGraphicFramePr>
            <a:graphicFrameLocks noChangeAspect="1"/>
          </p:cNvGraphicFramePr>
          <p:nvPr/>
        </p:nvGraphicFramePr>
        <p:xfrm>
          <a:off x="2057400" y="1879600"/>
          <a:ext cx="5410200" cy="473075"/>
        </p:xfrm>
        <a:graphic>
          <a:graphicData uri="http://schemas.openxmlformats.org/presentationml/2006/ole">
            <mc:AlternateContent xmlns:mc="http://schemas.openxmlformats.org/markup-compatibility/2006">
              <mc:Choice xmlns:v="urn:schemas-microsoft-com:vml" Requires="v">
                <p:oleObj spid="_x0000_s3117" name="公式" r:id="rId5" imgW="4991100" imgH="469900" progId="Equation.3">
                  <p:embed/>
                </p:oleObj>
              </mc:Choice>
              <mc:Fallback>
                <p:oleObj name="公式" r:id="rId5" imgW="4991100" imgH="469900" progId="Equation.3">
                  <p:embed/>
                  <p:pic>
                    <p:nvPicPr>
                      <p:cNvPr id="0" name="Picture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2057400" y="1879600"/>
                        <a:ext cx="54102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06" name="Object 30"/>
          <p:cNvGraphicFramePr>
            <a:graphicFrameLocks noChangeAspect="1"/>
          </p:cNvGraphicFramePr>
          <p:nvPr/>
        </p:nvGraphicFramePr>
        <p:xfrm>
          <a:off x="1908175" y="4292600"/>
          <a:ext cx="5334000" cy="646113"/>
        </p:xfrm>
        <a:graphic>
          <a:graphicData uri="http://schemas.openxmlformats.org/presentationml/2006/ole">
            <mc:AlternateContent xmlns:mc="http://schemas.openxmlformats.org/markup-compatibility/2006">
              <mc:Choice xmlns:v="urn:schemas-microsoft-com:vml" Requires="v">
                <p:oleObj spid="_x0000_s3118" name="Equation" r:id="rId7" imgW="70666200" imgH="8928000" progId="Equation.3">
                  <p:embed/>
                </p:oleObj>
              </mc:Choice>
              <mc:Fallback>
                <p:oleObj name="Equation" r:id="rId7" imgW="70666200" imgH="89280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4292600"/>
                        <a:ext cx="5334000"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07" name="Object 31"/>
          <p:cNvGraphicFramePr>
            <a:graphicFrameLocks noChangeAspect="1"/>
          </p:cNvGraphicFramePr>
          <p:nvPr/>
        </p:nvGraphicFramePr>
        <p:xfrm>
          <a:off x="1219200" y="5486400"/>
          <a:ext cx="850900" cy="304800"/>
        </p:xfrm>
        <a:graphic>
          <a:graphicData uri="http://schemas.openxmlformats.org/presentationml/2006/ole">
            <mc:AlternateContent xmlns:mc="http://schemas.openxmlformats.org/markup-compatibility/2006">
              <mc:Choice xmlns:v="urn:schemas-microsoft-com:vml" Requires="v">
                <p:oleObj spid="_x0000_s3119" name="公式" r:id="rId9" imgW="850531" imgH="304668" progId="Equation.3">
                  <p:embed/>
                </p:oleObj>
              </mc:Choice>
              <mc:Fallback>
                <p:oleObj name="公式" r:id="rId9" imgW="850531" imgH="304668" progId="Equation.3">
                  <p:embed/>
                  <p:pic>
                    <p:nvPicPr>
                      <p:cNvPr id="0" name="Picture 1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219200" y="5486400"/>
                        <a:ext cx="8509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1" name="Rectangle 35"/>
          <p:cNvSpPr>
            <a:spLocks noGrp="1" noChangeArrowheads="1"/>
          </p:cNvSpPr>
          <p:nvPr>
            <p:ph type="title" idx="4294967295"/>
          </p:nvPr>
        </p:nvSpPr>
        <p:spPr>
          <a:xfrm>
            <a:off x="381000" y="457200"/>
            <a:ext cx="685800" cy="457200"/>
          </a:xfrm>
        </p:spPr>
        <p:txBody>
          <a:bodyPr/>
          <a:lstStyle/>
          <a:p>
            <a:pPr eaLnBrk="1" hangingPunct="1"/>
            <a:r>
              <a:rPr lang="zh-CN" altLang="en-US" sz="2800" b="1" smtClean="0">
                <a:ea typeface="楷体_GB2312" pitchFamily="49" charset="-122"/>
              </a:rPr>
              <a:t>例</a:t>
            </a:r>
            <a:r>
              <a:rPr lang="en-US" altLang="zh-CN" sz="2800" b="1" smtClean="0">
                <a:ea typeface="楷体_GB2312" pitchFamily="49" charset="-122"/>
              </a:rPr>
              <a:t>,</a:t>
            </a:r>
            <a:endParaRPr lang="en-US" altLang="zh-CN" smtClean="0"/>
          </a:p>
        </p:txBody>
      </p:sp>
      <p:sp>
        <p:nvSpPr>
          <p:cNvPr id="50212" name="Text Box 36"/>
          <p:cNvSpPr txBox="1">
            <a:spLocks noChangeArrowheads="1"/>
          </p:cNvSpPr>
          <p:nvPr/>
        </p:nvSpPr>
        <p:spPr bwMode="auto">
          <a:xfrm>
            <a:off x="457200" y="1828800"/>
            <a:ext cx="1701800" cy="519113"/>
          </a:xfrm>
          <a:prstGeom prst="rect">
            <a:avLst/>
          </a:prstGeom>
          <a:noFill/>
          <a:ln w="9525">
            <a:noFill/>
            <a:miter lim="800000"/>
            <a:headEnd/>
            <a:tailEnd/>
          </a:ln>
        </p:spPr>
        <p:txBody>
          <a:bodyPr wrap="none">
            <a:spAutoFit/>
          </a:bodyPr>
          <a:lstStyle/>
          <a:p>
            <a:r>
              <a:rPr lang="zh-CN" altLang="en-US"/>
              <a:t>事实上， </a:t>
            </a:r>
          </a:p>
        </p:txBody>
      </p:sp>
      <p:sp>
        <p:nvSpPr>
          <p:cNvPr id="50214" name="Text Box 38"/>
          <p:cNvSpPr txBox="1">
            <a:spLocks noChangeArrowheads="1"/>
          </p:cNvSpPr>
          <p:nvPr/>
        </p:nvSpPr>
        <p:spPr bwMode="auto">
          <a:xfrm>
            <a:off x="5334000" y="2438400"/>
            <a:ext cx="3008313" cy="519113"/>
          </a:xfrm>
          <a:prstGeom prst="rect">
            <a:avLst/>
          </a:prstGeom>
          <a:noFill/>
          <a:ln w="9525">
            <a:noFill/>
            <a:miter lim="800000"/>
            <a:headEnd/>
            <a:tailEnd/>
          </a:ln>
        </p:spPr>
        <p:txBody>
          <a:bodyPr wrap="none">
            <a:spAutoFit/>
          </a:bodyPr>
          <a:lstStyle/>
          <a:p>
            <a:r>
              <a:rPr lang="en-US" altLang="zh-CN">
                <a:solidFill>
                  <a:srgbClr val="FF66FF"/>
                </a:solidFill>
                <a:sym typeface="Symbol" pitchFamily="18" charset="2"/>
              </a:rPr>
              <a:t></a:t>
            </a:r>
            <a:r>
              <a:rPr lang="en-US" altLang="zh-CN" i="1">
                <a:solidFill>
                  <a:srgbClr val="FF66FF"/>
                </a:solidFill>
                <a:sym typeface="Symbol" pitchFamily="18" charset="2"/>
              </a:rPr>
              <a:t>r </a:t>
            </a:r>
            <a:r>
              <a:rPr lang="zh-CN" altLang="en-US">
                <a:solidFill>
                  <a:srgbClr val="FF66FF"/>
                </a:solidFill>
                <a:sym typeface="Symbol" pitchFamily="18" charset="2"/>
              </a:rPr>
              <a:t>与 </a:t>
            </a:r>
            <a:r>
              <a:rPr lang="en-US" altLang="zh-CN" i="1">
                <a:solidFill>
                  <a:srgbClr val="FF66FF"/>
                </a:solidFill>
                <a:sym typeface="Symbol" pitchFamily="18" charset="2"/>
              </a:rPr>
              <a:t>h</a:t>
            </a:r>
            <a:r>
              <a:rPr lang="en-US" altLang="zh-CN">
                <a:solidFill>
                  <a:srgbClr val="FF66FF"/>
                </a:solidFill>
                <a:sym typeface="Symbol" pitchFamily="18" charset="2"/>
              </a:rPr>
              <a:t> </a:t>
            </a:r>
            <a:r>
              <a:rPr lang="zh-CN" altLang="en-US">
                <a:solidFill>
                  <a:srgbClr val="FF66FF"/>
                </a:solidFill>
                <a:sym typeface="Symbol" pitchFamily="18" charset="2"/>
              </a:rPr>
              <a:t>的一次式</a:t>
            </a:r>
            <a:endParaRPr lang="zh-CN" altLang="en-US">
              <a:solidFill>
                <a:srgbClr val="FF66FF"/>
              </a:solidFill>
            </a:endParaRPr>
          </a:p>
        </p:txBody>
      </p:sp>
      <p:sp>
        <p:nvSpPr>
          <p:cNvPr id="50218" name="Text Box 42"/>
          <p:cNvSpPr txBox="1">
            <a:spLocks noChangeArrowheads="1"/>
          </p:cNvSpPr>
          <p:nvPr/>
        </p:nvSpPr>
        <p:spPr bwMode="auto">
          <a:xfrm>
            <a:off x="609600" y="5105400"/>
            <a:ext cx="609600" cy="519113"/>
          </a:xfrm>
          <a:prstGeom prst="rect">
            <a:avLst/>
          </a:prstGeom>
          <a:noFill/>
          <a:ln w="9525">
            <a:noFill/>
            <a:miter lim="800000"/>
            <a:headEnd/>
            <a:tailEnd/>
          </a:ln>
        </p:spPr>
        <p:txBody>
          <a:bodyPr>
            <a:spAutoFit/>
          </a:bodyPr>
          <a:lstStyle/>
          <a:p>
            <a:r>
              <a:rPr lang="zh-CN" altLang="en-US"/>
              <a:t>即</a:t>
            </a:r>
          </a:p>
        </p:txBody>
      </p:sp>
      <p:sp>
        <p:nvSpPr>
          <p:cNvPr id="50220" name="Rectangle 44"/>
          <p:cNvSpPr>
            <a:spLocks noChangeArrowheads="1"/>
          </p:cNvSpPr>
          <p:nvPr/>
        </p:nvSpPr>
        <p:spPr bwMode="auto">
          <a:xfrm>
            <a:off x="1676400" y="2438400"/>
            <a:ext cx="3109913" cy="533400"/>
          </a:xfrm>
          <a:prstGeom prst="rect">
            <a:avLst/>
          </a:prstGeom>
          <a:noFill/>
          <a:ln w="28575">
            <a:solidFill>
              <a:srgbClr val="FF66FF"/>
            </a:solidFill>
            <a:miter lim="800000"/>
            <a:headEnd/>
            <a:tailEnd/>
          </a:ln>
        </p:spPr>
        <p:txBody>
          <a:bodyPr wrap="none" anchor="ctr"/>
          <a:lstStyle/>
          <a:p>
            <a:endParaRPr lang="zh-CN" altLang="en-US"/>
          </a:p>
        </p:txBody>
      </p:sp>
      <p:sp>
        <p:nvSpPr>
          <p:cNvPr id="50222" name="Rectangle 46"/>
          <p:cNvSpPr>
            <a:spLocks noChangeArrowheads="1"/>
          </p:cNvSpPr>
          <p:nvPr/>
        </p:nvSpPr>
        <p:spPr bwMode="auto">
          <a:xfrm>
            <a:off x="1752600" y="3200400"/>
            <a:ext cx="5562600" cy="533400"/>
          </a:xfrm>
          <a:prstGeom prst="rect">
            <a:avLst/>
          </a:prstGeom>
          <a:noFill/>
          <a:ln w="28575">
            <a:solidFill>
              <a:srgbClr val="66FFFF"/>
            </a:solidFill>
            <a:miter lim="800000"/>
            <a:headEnd/>
            <a:tailEnd/>
          </a:ln>
        </p:spPr>
        <p:txBody>
          <a:bodyPr wrap="none" anchor="ctr"/>
          <a:lstStyle/>
          <a:p>
            <a:endParaRPr lang="zh-CN" altLang="en-US"/>
          </a:p>
        </p:txBody>
      </p:sp>
      <p:sp>
        <p:nvSpPr>
          <p:cNvPr id="50223" name="Rectangle 47"/>
          <p:cNvSpPr>
            <a:spLocks noChangeArrowheads="1"/>
          </p:cNvSpPr>
          <p:nvPr/>
        </p:nvSpPr>
        <p:spPr bwMode="auto">
          <a:xfrm>
            <a:off x="1371600" y="3810000"/>
            <a:ext cx="6270625" cy="519113"/>
          </a:xfrm>
          <a:prstGeom prst="rect">
            <a:avLst/>
          </a:prstGeom>
          <a:noFill/>
          <a:ln w="9525">
            <a:noFill/>
            <a:miter lim="800000"/>
            <a:headEnd/>
            <a:tailEnd/>
          </a:ln>
        </p:spPr>
        <p:txBody>
          <a:bodyPr wrap="none">
            <a:spAutoFit/>
          </a:bodyPr>
          <a:lstStyle/>
          <a:p>
            <a:r>
              <a:rPr lang="en-US" altLang="zh-CN">
                <a:solidFill>
                  <a:srgbClr val="66FFFF"/>
                </a:solidFill>
                <a:sym typeface="Symbol" pitchFamily="18" charset="2"/>
              </a:rPr>
              <a:t></a:t>
            </a:r>
            <a:r>
              <a:rPr lang="en-US" altLang="zh-CN" i="1">
                <a:solidFill>
                  <a:srgbClr val="66FFFF"/>
                </a:solidFill>
                <a:sym typeface="Symbol" pitchFamily="18" charset="2"/>
              </a:rPr>
              <a:t>r </a:t>
            </a:r>
            <a:r>
              <a:rPr lang="zh-CN" altLang="en-US">
                <a:solidFill>
                  <a:srgbClr val="66FFFF"/>
                </a:solidFill>
                <a:sym typeface="Symbol" pitchFamily="18" charset="2"/>
              </a:rPr>
              <a:t>与 </a:t>
            </a:r>
            <a:r>
              <a:rPr lang="en-US" altLang="zh-CN" i="1">
                <a:solidFill>
                  <a:srgbClr val="66FFFF"/>
                </a:solidFill>
                <a:sym typeface="Symbol" pitchFamily="18" charset="2"/>
              </a:rPr>
              <a:t>h</a:t>
            </a:r>
            <a:r>
              <a:rPr lang="en-US" altLang="zh-CN">
                <a:solidFill>
                  <a:srgbClr val="66FFFF"/>
                </a:solidFill>
                <a:sym typeface="Symbol" pitchFamily="18" charset="2"/>
              </a:rPr>
              <a:t> </a:t>
            </a:r>
            <a:r>
              <a:rPr lang="zh-CN" altLang="en-US">
                <a:solidFill>
                  <a:srgbClr val="66FFFF"/>
                </a:solidFill>
                <a:sym typeface="Symbol" pitchFamily="18" charset="2"/>
              </a:rPr>
              <a:t>的高次式，且当</a:t>
            </a:r>
            <a:r>
              <a:rPr lang="en-US" altLang="zh-CN" i="1">
                <a:solidFill>
                  <a:srgbClr val="66FFFF"/>
                </a:solidFill>
                <a:sym typeface="Symbol" pitchFamily="18" charset="2"/>
              </a:rPr>
              <a:t>r </a:t>
            </a:r>
            <a:r>
              <a:rPr lang="en-US" altLang="zh-CN">
                <a:solidFill>
                  <a:srgbClr val="66FFFF"/>
                </a:solidFill>
                <a:sym typeface="Symbol" pitchFamily="18" charset="2"/>
              </a:rPr>
              <a:t>, </a:t>
            </a:r>
            <a:r>
              <a:rPr lang="en-US" altLang="zh-CN" i="1">
                <a:solidFill>
                  <a:srgbClr val="66FFFF"/>
                </a:solidFill>
                <a:sym typeface="Symbol" pitchFamily="18" charset="2"/>
              </a:rPr>
              <a:t>h </a:t>
            </a:r>
            <a:r>
              <a:rPr lang="en-US" altLang="zh-CN">
                <a:solidFill>
                  <a:srgbClr val="66FFFF"/>
                </a:solidFill>
                <a:sym typeface="Symbol" pitchFamily="18" charset="2"/>
              </a:rPr>
              <a:t> 0 </a:t>
            </a:r>
            <a:r>
              <a:rPr lang="zh-CN" altLang="en-US">
                <a:solidFill>
                  <a:srgbClr val="66FFFF"/>
                </a:solidFill>
                <a:sym typeface="Symbol" pitchFamily="18" charset="2"/>
              </a:rPr>
              <a:t>时</a:t>
            </a:r>
          </a:p>
        </p:txBody>
      </p:sp>
      <p:sp>
        <p:nvSpPr>
          <p:cNvPr id="50224" name="Text Box 48"/>
          <p:cNvSpPr txBox="1">
            <a:spLocks noChangeArrowheads="1"/>
          </p:cNvSpPr>
          <p:nvPr/>
        </p:nvSpPr>
        <p:spPr bwMode="auto">
          <a:xfrm>
            <a:off x="6926900" y="4500570"/>
            <a:ext cx="1217000" cy="400110"/>
          </a:xfrm>
          <a:prstGeom prst="rect">
            <a:avLst/>
          </a:prstGeom>
          <a:noFill/>
          <a:ln w="9525">
            <a:noFill/>
            <a:miter lim="800000"/>
            <a:headEnd/>
            <a:tailEnd/>
          </a:ln>
        </p:spPr>
        <p:txBody>
          <a:bodyPr wrap="none">
            <a:spAutoFit/>
          </a:bodyPr>
          <a:lstStyle/>
          <a:p>
            <a:r>
              <a:rPr lang="zh-CN" altLang="en-US" sz="2000" dirty="0" smtClean="0"/>
              <a:t>（自证）</a:t>
            </a:r>
            <a:endParaRPr lang="zh-CN" altLang="en-US" dirty="0"/>
          </a:p>
        </p:txBody>
      </p:sp>
      <p:graphicFrame>
        <p:nvGraphicFramePr>
          <p:cNvPr id="19" name="Object 21"/>
          <p:cNvGraphicFramePr>
            <a:graphicFrameLocks noChangeAspect="1"/>
          </p:cNvGraphicFramePr>
          <p:nvPr/>
        </p:nvGraphicFramePr>
        <p:xfrm>
          <a:off x="1357313" y="2392363"/>
          <a:ext cx="3357562" cy="536575"/>
        </p:xfrm>
        <a:graphic>
          <a:graphicData uri="http://schemas.openxmlformats.org/presentationml/2006/ole">
            <mc:AlternateContent xmlns:mc="http://schemas.openxmlformats.org/markup-compatibility/2006">
              <mc:Choice xmlns:v="urn:schemas-microsoft-com:vml" Requires="v">
                <p:oleObj spid="_x0000_s3120" name="公式" r:id="rId11" imgW="1180588" imgH="203112" progId="Equation.3">
                  <p:embed/>
                </p:oleObj>
              </mc:Choice>
              <mc:Fallback>
                <p:oleObj name="公式" r:id="rId11" imgW="1180588" imgH="203112" progId="Equation.3">
                  <p:embed/>
                  <p:pic>
                    <p:nvPicPr>
                      <p:cNvPr id="0" name="Picture 13"/>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357313" y="2392363"/>
                        <a:ext cx="3357562"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50"/>
          <p:cNvGraphicFramePr>
            <a:graphicFrameLocks noChangeAspect="1"/>
          </p:cNvGraphicFramePr>
          <p:nvPr/>
        </p:nvGraphicFramePr>
        <p:xfrm>
          <a:off x="1428750" y="3214688"/>
          <a:ext cx="5786438" cy="579437"/>
        </p:xfrm>
        <a:graphic>
          <a:graphicData uri="http://schemas.openxmlformats.org/presentationml/2006/ole">
            <mc:AlternateContent xmlns:mc="http://schemas.openxmlformats.org/markup-compatibility/2006">
              <mc:Choice xmlns:v="urn:schemas-microsoft-com:vml" Requires="v">
                <p:oleObj spid="_x0000_s3121" name="公式" r:id="rId13" imgW="2120900" imgH="228600" progId="Equation.3">
                  <p:embed/>
                </p:oleObj>
              </mc:Choice>
              <mc:Fallback>
                <p:oleObj name="公式" r:id="rId13" imgW="2120900" imgH="228600" progId="Equation.3">
                  <p:embed/>
                  <p:pic>
                    <p:nvPicPr>
                      <p:cNvPr id="0" name="Picture 14"/>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428750" y="3214688"/>
                        <a:ext cx="5786438" cy="579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1"/>
          <p:cNvGraphicFramePr>
            <a:graphicFrameLocks noChangeAspect="1"/>
          </p:cNvGraphicFramePr>
          <p:nvPr/>
        </p:nvGraphicFramePr>
        <p:xfrm>
          <a:off x="2143125" y="5254625"/>
          <a:ext cx="6351588" cy="712788"/>
        </p:xfrm>
        <a:graphic>
          <a:graphicData uri="http://schemas.openxmlformats.org/presentationml/2006/ole">
            <mc:AlternateContent xmlns:mc="http://schemas.openxmlformats.org/markup-compatibility/2006">
              <mc:Choice xmlns:v="urn:schemas-microsoft-com:vml" Requires="v">
                <p:oleObj spid="_x0000_s3122" name="公式" r:id="rId15" imgW="2324100" imgH="279400" progId="Equation.3">
                  <p:embed/>
                </p:oleObj>
              </mc:Choice>
              <mc:Fallback>
                <p:oleObj name="公式" r:id="rId15" imgW="2324100" imgH="279400" progId="Equation.3">
                  <p:embed/>
                  <p:pic>
                    <p:nvPicPr>
                      <p:cNvPr id="0" name="Picture 15"/>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143125" y="5254625"/>
                        <a:ext cx="6351588" cy="71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44"/>
          <p:cNvSpPr>
            <a:spLocks noChangeArrowheads="1"/>
          </p:cNvSpPr>
          <p:nvPr/>
        </p:nvSpPr>
        <p:spPr bwMode="auto">
          <a:xfrm>
            <a:off x="2143125" y="5375690"/>
            <a:ext cx="2860924" cy="533400"/>
          </a:xfrm>
          <a:prstGeom prst="rect">
            <a:avLst/>
          </a:prstGeom>
          <a:noFill/>
          <a:ln w="28575">
            <a:solidFill>
              <a:srgbClr val="FF66FF"/>
            </a:solidFill>
            <a:miter lim="800000"/>
            <a:headEnd/>
            <a:tailEnd/>
          </a:ln>
        </p:spPr>
        <p:txBody>
          <a:bodyPr wrap="none" anchor="ctr"/>
          <a:lstStyle/>
          <a:p>
            <a:endParaRPr lang="zh-CN" altLang="en-US"/>
          </a:p>
        </p:txBody>
      </p:sp>
      <p:sp>
        <p:nvSpPr>
          <p:cNvPr id="22" name="Rectangle 46"/>
          <p:cNvSpPr>
            <a:spLocks noChangeArrowheads="1"/>
          </p:cNvSpPr>
          <p:nvPr/>
        </p:nvSpPr>
        <p:spPr bwMode="auto">
          <a:xfrm>
            <a:off x="5292080" y="5254625"/>
            <a:ext cx="3223798" cy="654465"/>
          </a:xfrm>
          <a:prstGeom prst="rect">
            <a:avLst/>
          </a:prstGeom>
          <a:noFill/>
          <a:ln w="28575">
            <a:solidFill>
              <a:srgbClr val="66FFFF"/>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96"/>
                                        </p:tgtEl>
                                        <p:attrNameLst>
                                          <p:attrName>style.visibility</p:attrName>
                                        </p:attrNameLst>
                                      </p:cBhvr>
                                      <p:to>
                                        <p:strVal val="visible"/>
                                      </p:to>
                                    </p:set>
                                    <p:animEffect transition="in" filter="wipe(left)">
                                      <p:cBhvr>
                                        <p:cTn id="7" dur="500"/>
                                        <p:tgtEl>
                                          <p:spTgt spid="50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212"/>
                                        </p:tgtEl>
                                        <p:attrNameLst>
                                          <p:attrName>style.visibility</p:attrName>
                                        </p:attrNameLst>
                                      </p:cBhvr>
                                      <p:to>
                                        <p:strVal val="visible"/>
                                      </p:to>
                                    </p:set>
                                    <p:animEffect transition="in" filter="wipe(left)">
                                      <p:cBhvr>
                                        <p:cTn id="12" dur="500"/>
                                        <p:tgtEl>
                                          <p:spTgt spid="502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97"/>
                                        </p:tgtEl>
                                        <p:attrNameLst>
                                          <p:attrName>style.visibility</p:attrName>
                                        </p:attrNameLst>
                                      </p:cBhvr>
                                      <p:to>
                                        <p:strVal val="visible"/>
                                      </p:to>
                                    </p:set>
                                    <p:animEffect transition="in" filter="wipe(left)">
                                      <p:cBhvr>
                                        <p:cTn id="17" dur="500"/>
                                        <p:tgtEl>
                                          <p:spTgt spid="50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220"/>
                                        </p:tgtEl>
                                        <p:attrNameLst>
                                          <p:attrName>style.visibility</p:attrName>
                                        </p:attrNameLst>
                                      </p:cBhvr>
                                      <p:to>
                                        <p:strVal val="visible"/>
                                      </p:to>
                                    </p:set>
                                    <p:animEffect transition="in" filter="wipe(left)">
                                      <p:cBhvr>
                                        <p:cTn id="32" dur="500"/>
                                        <p:tgtEl>
                                          <p:spTgt spid="502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214"/>
                                        </p:tgtEl>
                                        <p:attrNameLst>
                                          <p:attrName>style.visibility</p:attrName>
                                        </p:attrNameLst>
                                      </p:cBhvr>
                                      <p:to>
                                        <p:strVal val="visible"/>
                                      </p:to>
                                    </p:set>
                                    <p:animEffect transition="in" filter="wipe(left)">
                                      <p:cBhvr>
                                        <p:cTn id="37" dur="500"/>
                                        <p:tgtEl>
                                          <p:spTgt spid="50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0222"/>
                                        </p:tgtEl>
                                        <p:attrNameLst>
                                          <p:attrName>style.visibility</p:attrName>
                                        </p:attrNameLst>
                                      </p:cBhvr>
                                      <p:to>
                                        <p:strVal val="visible"/>
                                      </p:to>
                                    </p:set>
                                    <p:animEffect transition="in" filter="wipe(left)">
                                      <p:cBhvr>
                                        <p:cTn id="42" dur="500"/>
                                        <p:tgtEl>
                                          <p:spTgt spid="502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223"/>
                                        </p:tgtEl>
                                        <p:attrNameLst>
                                          <p:attrName>style.visibility</p:attrName>
                                        </p:attrNameLst>
                                      </p:cBhvr>
                                      <p:to>
                                        <p:strVal val="visible"/>
                                      </p:to>
                                    </p:set>
                                    <p:animEffect transition="in" filter="wipe(left)">
                                      <p:cBhvr>
                                        <p:cTn id="47" dur="500"/>
                                        <p:tgtEl>
                                          <p:spTgt spid="50223"/>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50206"/>
                                        </p:tgtEl>
                                        <p:attrNameLst>
                                          <p:attrName>style.visibility</p:attrName>
                                        </p:attrNameLst>
                                      </p:cBhvr>
                                      <p:to>
                                        <p:strVal val="visible"/>
                                      </p:to>
                                    </p:set>
                                    <p:animEffect transition="in" filter="wipe(left)">
                                      <p:cBhvr>
                                        <p:cTn id="51" dur="500"/>
                                        <p:tgtEl>
                                          <p:spTgt spid="5020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0224"/>
                                        </p:tgtEl>
                                        <p:attrNameLst>
                                          <p:attrName>style.visibility</p:attrName>
                                        </p:attrNameLst>
                                      </p:cBhvr>
                                      <p:to>
                                        <p:strVal val="visible"/>
                                      </p:to>
                                    </p:set>
                                    <p:animEffect transition="in" filter="wipe(left)">
                                      <p:cBhvr>
                                        <p:cTn id="56" dur="500"/>
                                        <p:tgtEl>
                                          <p:spTgt spid="502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0218"/>
                                        </p:tgtEl>
                                        <p:attrNameLst>
                                          <p:attrName>style.visibility</p:attrName>
                                        </p:attrNameLst>
                                      </p:cBhvr>
                                      <p:to>
                                        <p:strVal val="visible"/>
                                      </p:to>
                                    </p:set>
                                    <p:animEffect transition="in" filter="wipe(left)">
                                      <p:cBhvr>
                                        <p:cTn id="61" dur="500"/>
                                        <p:tgtEl>
                                          <p:spTgt spid="502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50207"/>
                                        </p:tgtEl>
                                        <p:attrNameLst>
                                          <p:attrName>style.visibility</p:attrName>
                                        </p:attrNameLst>
                                      </p:cBhvr>
                                      <p:to>
                                        <p:strVal val="visible"/>
                                      </p:to>
                                    </p:set>
                                    <p:animEffect transition="in" filter="wipe(left)">
                                      <p:cBhvr>
                                        <p:cTn id="66" dur="500"/>
                                        <p:tgtEl>
                                          <p:spTgt spid="5020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left)">
                                      <p:cBhvr>
                                        <p:cTn id="76" dur="500"/>
                                        <p:tgtEl>
                                          <p:spTgt spid="1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wipe(left)">
                                      <p:cBhvr>
                                        <p:cTn id="8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2" grpId="0" autoUpdateAnimBg="0"/>
      <p:bldP spid="50214" grpId="0" autoUpdateAnimBg="0"/>
      <p:bldP spid="50218" grpId="0" autoUpdateAnimBg="0"/>
      <p:bldP spid="50220" grpId="0" animBg="1"/>
      <p:bldP spid="50222" grpId="0" animBg="1"/>
      <p:bldP spid="50223" grpId="0" autoUpdateAnimBg="0"/>
      <p:bldP spid="50224" grpId="0"/>
      <p:bldP spid="17"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1219" name="Object 19"/>
          <p:cNvGraphicFramePr>
            <a:graphicFrameLocks noChangeAspect="1"/>
          </p:cNvGraphicFramePr>
          <p:nvPr/>
        </p:nvGraphicFramePr>
        <p:xfrm>
          <a:off x="1800225" y="2743200"/>
          <a:ext cx="3990975" cy="488950"/>
        </p:xfrm>
        <a:graphic>
          <a:graphicData uri="http://schemas.openxmlformats.org/presentationml/2006/ole">
            <mc:AlternateContent xmlns:mc="http://schemas.openxmlformats.org/markup-compatibility/2006">
              <mc:Choice xmlns:v="urn:schemas-microsoft-com:vml" Requires="v">
                <p:oleObj spid="_x0000_s4116" name="Equation" r:id="rId3" imgW="51574680" imgH="6489720" progId="Equation.3">
                  <p:embed/>
                </p:oleObj>
              </mc:Choice>
              <mc:Fallback>
                <p:oleObj name="Equation" r:id="rId3" imgW="51574680" imgH="648972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2743200"/>
                        <a:ext cx="39909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20" name="Object 20"/>
          <p:cNvGraphicFramePr>
            <a:graphicFrameLocks noChangeAspect="1"/>
          </p:cNvGraphicFramePr>
          <p:nvPr/>
        </p:nvGraphicFramePr>
        <p:xfrm>
          <a:off x="5867400" y="2590800"/>
          <a:ext cx="3019425" cy="652463"/>
        </p:xfrm>
        <a:graphic>
          <a:graphicData uri="http://schemas.openxmlformats.org/presentationml/2006/ole">
            <mc:AlternateContent xmlns:mc="http://schemas.openxmlformats.org/markup-compatibility/2006">
              <mc:Choice xmlns:v="urn:schemas-microsoft-com:vml" Requires="v">
                <p:oleObj spid="_x0000_s4117" name="Equation" r:id="rId5" imgW="1295400" imgH="279400" progId="Equation.3">
                  <p:embed/>
                </p:oleObj>
              </mc:Choice>
              <mc:Fallback>
                <p:oleObj name="Equation" r:id="rId5" imgW="1295400" imgH="279400" progId="Equation.3">
                  <p:embed/>
                  <p:pic>
                    <p:nvPicPr>
                      <p:cNvPr id="0" name="Picture 6"/>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867400" y="2590800"/>
                        <a:ext cx="301942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25"/>
          <p:cNvSpPr>
            <a:spLocks noGrp="1" noChangeArrowheads="1"/>
          </p:cNvSpPr>
          <p:nvPr>
            <p:ph type="title" idx="4294967295"/>
          </p:nvPr>
        </p:nvSpPr>
        <p:spPr>
          <a:xfrm>
            <a:off x="304800" y="381000"/>
            <a:ext cx="2133600" cy="457200"/>
          </a:xfrm>
        </p:spPr>
        <p:txBody>
          <a:bodyPr/>
          <a:lstStyle/>
          <a:p>
            <a:pPr eaLnBrk="1" hangingPunct="1"/>
            <a:r>
              <a:rPr lang="en-US" altLang="zh-CN" sz="3200" b="1" smtClean="0">
                <a:ea typeface="楷体_GB2312" pitchFamily="49" charset="-122"/>
              </a:rPr>
              <a:t>3. </a:t>
            </a:r>
            <a:r>
              <a:rPr lang="zh-CN" altLang="en-US" sz="3200" b="1" smtClean="0">
                <a:ea typeface="楷体_GB2312" pitchFamily="49" charset="-122"/>
              </a:rPr>
              <a:t>全微分</a:t>
            </a:r>
            <a:endParaRPr lang="zh-CN" altLang="en-US" sz="3200" smtClean="0"/>
          </a:p>
        </p:txBody>
      </p:sp>
      <p:sp>
        <p:nvSpPr>
          <p:cNvPr id="51226" name="Text Box 26"/>
          <p:cNvSpPr txBox="1">
            <a:spLocks noChangeArrowheads="1"/>
          </p:cNvSpPr>
          <p:nvPr/>
        </p:nvSpPr>
        <p:spPr bwMode="auto">
          <a:xfrm>
            <a:off x="304800" y="3352800"/>
            <a:ext cx="8610600" cy="1052513"/>
          </a:xfrm>
          <a:prstGeom prst="rect">
            <a:avLst/>
          </a:prstGeom>
          <a:noFill/>
          <a:ln w="9525">
            <a:noFill/>
            <a:miter lim="800000"/>
            <a:headEnd/>
            <a:tailEnd/>
          </a:ln>
        </p:spPr>
        <p:txBody>
          <a:bodyPr>
            <a:spAutoFit/>
          </a:bodyPr>
          <a:lstStyle/>
          <a:p>
            <a:r>
              <a:rPr lang="zh-CN" altLang="en-US"/>
              <a:t>其中</a:t>
            </a:r>
            <a:r>
              <a:rPr lang="en-US" altLang="zh-CN" i="1"/>
              <a:t>A</a:t>
            </a:r>
            <a:r>
              <a:rPr lang="en-US" altLang="zh-CN"/>
              <a:t>, </a:t>
            </a:r>
            <a:r>
              <a:rPr lang="en-US" altLang="zh-CN" i="1"/>
              <a:t>B </a:t>
            </a:r>
            <a:r>
              <a:rPr lang="zh-CN" altLang="en-US"/>
              <a:t>是不依赖于</a:t>
            </a:r>
            <a:r>
              <a:rPr lang="zh-CN" altLang="en-US">
                <a:sym typeface="Symbol" pitchFamily="18" charset="2"/>
              </a:rPr>
              <a:t> </a:t>
            </a:r>
            <a:r>
              <a:rPr lang="en-US" altLang="zh-CN" i="1">
                <a:sym typeface="Symbol" pitchFamily="18" charset="2"/>
              </a:rPr>
              <a:t>x</a:t>
            </a:r>
            <a:r>
              <a:rPr lang="en-US" altLang="zh-CN">
                <a:sym typeface="Symbol" pitchFamily="18" charset="2"/>
              </a:rPr>
              <a:t> </a:t>
            </a:r>
            <a:r>
              <a:rPr lang="zh-CN" altLang="en-US">
                <a:sym typeface="Symbol" pitchFamily="18" charset="2"/>
              </a:rPr>
              <a:t>和 </a:t>
            </a:r>
            <a:r>
              <a:rPr lang="en-US" altLang="zh-CN" i="1">
                <a:sym typeface="Symbol" pitchFamily="18" charset="2"/>
              </a:rPr>
              <a:t>y</a:t>
            </a:r>
            <a:r>
              <a:rPr lang="en-US" altLang="zh-CN">
                <a:sym typeface="Symbol" pitchFamily="18" charset="2"/>
              </a:rPr>
              <a:t> </a:t>
            </a:r>
            <a:r>
              <a:rPr lang="zh-CN" altLang="en-US">
                <a:sym typeface="Symbol" pitchFamily="18" charset="2"/>
              </a:rPr>
              <a:t>的两个常数，但一般与</a:t>
            </a:r>
          </a:p>
          <a:p>
            <a:pPr>
              <a:lnSpc>
                <a:spcPct val="125000"/>
              </a:lnSpc>
            </a:pPr>
            <a:r>
              <a:rPr lang="zh-CN" altLang="en-US">
                <a:sym typeface="Symbol" pitchFamily="18" charset="2"/>
              </a:rPr>
              <a:t>点 </a:t>
            </a:r>
            <a:r>
              <a:rPr lang="en-US" altLang="zh-CN"/>
              <a:t>( </a:t>
            </a:r>
            <a:r>
              <a:rPr lang="en-US" altLang="zh-CN" i="1"/>
              <a:t>x</a:t>
            </a:r>
            <a:r>
              <a:rPr lang="en-US" altLang="zh-CN"/>
              <a:t>, </a:t>
            </a:r>
            <a:r>
              <a:rPr lang="en-US" altLang="zh-CN" i="1"/>
              <a:t>y </a:t>
            </a:r>
            <a:r>
              <a:rPr lang="en-US" altLang="zh-CN"/>
              <a:t>) </a:t>
            </a:r>
            <a:r>
              <a:rPr lang="zh-CN" altLang="en-US">
                <a:sym typeface="Symbol" pitchFamily="18" charset="2"/>
              </a:rPr>
              <a:t>有关，</a:t>
            </a:r>
            <a:r>
              <a:rPr lang="zh-CN" altLang="en-US"/>
              <a:t>则称函数 </a:t>
            </a:r>
            <a:r>
              <a:rPr lang="en-US" altLang="zh-CN" i="1"/>
              <a:t>z </a:t>
            </a:r>
            <a:r>
              <a:rPr lang="en-US" altLang="zh-CN"/>
              <a:t>= </a:t>
            </a:r>
            <a:r>
              <a:rPr lang="en-US" altLang="zh-CN" i="1"/>
              <a:t>f </a:t>
            </a:r>
            <a:r>
              <a:rPr lang="en-US" altLang="zh-CN"/>
              <a:t>(</a:t>
            </a:r>
            <a:r>
              <a:rPr lang="en-US" altLang="zh-CN" i="1"/>
              <a:t>x</a:t>
            </a:r>
            <a:r>
              <a:rPr lang="en-US" altLang="zh-CN"/>
              <a:t>, </a:t>
            </a:r>
            <a:r>
              <a:rPr lang="en-US" altLang="zh-CN" i="1"/>
              <a:t>y</a:t>
            </a:r>
            <a:r>
              <a:rPr lang="en-US" altLang="zh-CN"/>
              <a:t>) </a:t>
            </a:r>
            <a:r>
              <a:rPr lang="zh-CN" altLang="en-US"/>
              <a:t>在点 </a:t>
            </a:r>
            <a:r>
              <a:rPr lang="en-US" altLang="zh-CN"/>
              <a:t>( </a:t>
            </a:r>
            <a:r>
              <a:rPr lang="en-US" altLang="zh-CN" i="1"/>
              <a:t>x</a:t>
            </a:r>
            <a:r>
              <a:rPr lang="en-US" altLang="zh-CN"/>
              <a:t>, </a:t>
            </a:r>
            <a:r>
              <a:rPr lang="en-US" altLang="zh-CN" i="1"/>
              <a:t>y </a:t>
            </a:r>
            <a:r>
              <a:rPr lang="en-US" altLang="zh-CN"/>
              <a:t>)</a:t>
            </a:r>
            <a:r>
              <a:rPr lang="zh-CN" altLang="en-US">
                <a:solidFill>
                  <a:schemeClr val="tx2"/>
                </a:solidFill>
              </a:rPr>
              <a:t>可微分</a:t>
            </a:r>
            <a:r>
              <a:rPr lang="en-US" altLang="zh-CN"/>
              <a:t>, </a:t>
            </a:r>
          </a:p>
        </p:txBody>
      </p:sp>
      <p:sp>
        <p:nvSpPr>
          <p:cNvPr id="51229" name="Text Box 29"/>
          <p:cNvSpPr txBox="1">
            <a:spLocks noChangeArrowheads="1"/>
          </p:cNvSpPr>
          <p:nvPr/>
        </p:nvSpPr>
        <p:spPr bwMode="auto">
          <a:xfrm>
            <a:off x="304800" y="4419600"/>
            <a:ext cx="8229600" cy="1158875"/>
          </a:xfrm>
          <a:prstGeom prst="rect">
            <a:avLst/>
          </a:prstGeom>
          <a:noFill/>
          <a:ln w="9525">
            <a:noFill/>
            <a:miter lim="800000"/>
            <a:headEnd/>
            <a:tailEnd/>
          </a:ln>
        </p:spPr>
        <p:txBody>
          <a:bodyPr>
            <a:spAutoFit/>
          </a:bodyPr>
          <a:lstStyle/>
          <a:p>
            <a:pPr>
              <a:lnSpc>
                <a:spcPct val="125000"/>
              </a:lnSpc>
            </a:pPr>
            <a:r>
              <a:rPr lang="zh-CN" altLang="en-US"/>
              <a:t>并称 </a:t>
            </a:r>
            <a:r>
              <a:rPr lang="en-US" altLang="zh-CN" i="1"/>
              <a:t>A </a:t>
            </a:r>
            <a:r>
              <a:rPr lang="en-US" altLang="zh-CN" i="1">
                <a:sym typeface="Symbol" pitchFamily="18" charset="2"/>
              </a:rPr>
              <a:t>x + B y</a:t>
            </a:r>
            <a:r>
              <a:rPr lang="en-US" altLang="zh-CN">
                <a:sym typeface="Symbol" pitchFamily="18" charset="2"/>
              </a:rPr>
              <a:t> </a:t>
            </a:r>
            <a:r>
              <a:rPr lang="zh-CN" altLang="en-US">
                <a:sym typeface="Symbol" pitchFamily="18" charset="2"/>
              </a:rPr>
              <a:t>为函数在点</a:t>
            </a:r>
            <a:r>
              <a:rPr lang="en-US" altLang="zh-CN"/>
              <a:t>( </a:t>
            </a:r>
            <a:r>
              <a:rPr lang="en-US" altLang="zh-CN" i="1"/>
              <a:t>x</a:t>
            </a:r>
            <a:r>
              <a:rPr lang="en-US" altLang="zh-CN"/>
              <a:t>, </a:t>
            </a:r>
            <a:r>
              <a:rPr lang="en-US" altLang="zh-CN" i="1"/>
              <a:t>y </a:t>
            </a:r>
            <a:r>
              <a:rPr lang="en-US" altLang="zh-CN"/>
              <a:t>) </a:t>
            </a:r>
            <a:r>
              <a:rPr lang="zh-CN" altLang="en-US">
                <a:sym typeface="Symbol" pitchFamily="18" charset="2"/>
              </a:rPr>
              <a:t>的</a:t>
            </a:r>
            <a:r>
              <a:rPr lang="zh-CN" altLang="en-US">
                <a:solidFill>
                  <a:schemeClr val="tx2"/>
                </a:solidFill>
                <a:sym typeface="Symbol" pitchFamily="18" charset="2"/>
              </a:rPr>
              <a:t>全微分</a:t>
            </a:r>
            <a:r>
              <a:rPr lang="en-US" altLang="zh-CN">
                <a:sym typeface="Symbol" pitchFamily="18" charset="2"/>
              </a:rPr>
              <a:t>,  </a:t>
            </a:r>
            <a:r>
              <a:rPr lang="zh-CN" altLang="en-US">
                <a:sym typeface="Symbol" pitchFamily="18" charset="2"/>
              </a:rPr>
              <a:t>记作</a:t>
            </a:r>
          </a:p>
          <a:p>
            <a:pPr>
              <a:lnSpc>
                <a:spcPct val="125000"/>
              </a:lnSpc>
            </a:pPr>
            <a:r>
              <a:rPr lang="en-US" altLang="zh-CN">
                <a:sym typeface="Symbol" pitchFamily="18" charset="2"/>
              </a:rPr>
              <a:t>d</a:t>
            </a:r>
            <a:r>
              <a:rPr lang="en-US" altLang="zh-CN" i="1">
                <a:sym typeface="Symbol" pitchFamily="18" charset="2"/>
              </a:rPr>
              <a:t>z,  </a:t>
            </a:r>
            <a:r>
              <a:rPr lang="zh-CN" altLang="en-US">
                <a:sym typeface="Symbol" pitchFamily="18" charset="2"/>
              </a:rPr>
              <a:t>即 </a:t>
            </a:r>
            <a:r>
              <a:rPr lang="en-US" altLang="zh-CN">
                <a:sym typeface="Symbol" pitchFamily="18" charset="2"/>
              </a:rPr>
              <a:t>d</a:t>
            </a:r>
            <a:r>
              <a:rPr lang="en-US" altLang="zh-CN" i="1">
                <a:sym typeface="Symbol" pitchFamily="18" charset="2"/>
              </a:rPr>
              <a:t>z = </a:t>
            </a:r>
            <a:r>
              <a:rPr lang="en-US" altLang="zh-CN" i="1"/>
              <a:t>A </a:t>
            </a:r>
            <a:r>
              <a:rPr lang="en-US" altLang="zh-CN" i="1">
                <a:sym typeface="Symbol" pitchFamily="18" charset="2"/>
              </a:rPr>
              <a:t>x + B y</a:t>
            </a:r>
            <a:r>
              <a:rPr lang="en-US" altLang="zh-CN">
                <a:sym typeface="Symbol" pitchFamily="18" charset="2"/>
              </a:rPr>
              <a:t>  </a:t>
            </a:r>
            <a:r>
              <a:rPr lang="zh-CN" altLang="en-US">
                <a:sym typeface="Symbol" pitchFamily="18" charset="2"/>
              </a:rPr>
              <a:t>或 </a:t>
            </a:r>
            <a:r>
              <a:rPr lang="en-US" altLang="zh-CN">
                <a:sym typeface="Symbol" pitchFamily="18" charset="2"/>
              </a:rPr>
              <a:t>d</a:t>
            </a:r>
            <a:r>
              <a:rPr lang="en-US" altLang="zh-CN" i="1">
                <a:sym typeface="Symbol" pitchFamily="18" charset="2"/>
              </a:rPr>
              <a:t>z = </a:t>
            </a:r>
            <a:r>
              <a:rPr lang="en-US" altLang="zh-CN" i="1"/>
              <a:t>A</a:t>
            </a:r>
            <a:r>
              <a:rPr lang="en-US" altLang="zh-CN">
                <a:sym typeface="Symbol" pitchFamily="18" charset="2"/>
              </a:rPr>
              <a:t>d</a:t>
            </a:r>
            <a:r>
              <a:rPr lang="en-US" altLang="zh-CN" i="1">
                <a:sym typeface="Symbol" pitchFamily="18" charset="2"/>
              </a:rPr>
              <a:t>x + B</a:t>
            </a:r>
            <a:r>
              <a:rPr lang="en-US" altLang="zh-CN">
                <a:sym typeface="Symbol" pitchFamily="18" charset="2"/>
              </a:rPr>
              <a:t>d</a:t>
            </a:r>
            <a:r>
              <a:rPr lang="en-US" altLang="zh-CN" i="1">
                <a:sym typeface="Symbol" pitchFamily="18" charset="2"/>
              </a:rPr>
              <a:t>y</a:t>
            </a:r>
            <a:r>
              <a:rPr lang="en-US" altLang="zh-CN">
                <a:sym typeface="Symbol" pitchFamily="18" charset="2"/>
              </a:rPr>
              <a:t> .</a:t>
            </a:r>
          </a:p>
        </p:txBody>
      </p:sp>
      <p:sp>
        <p:nvSpPr>
          <p:cNvPr id="51231" name="Text Box 31"/>
          <p:cNvSpPr txBox="1">
            <a:spLocks noChangeArrowheads="1"/>
          </p:cNvSpPr>
          <p:nvPr/>
        </p:nvSpPr>
        <p:spPr bwMode="auto">
          <a:xfrm>
            <a:off x="228600" y="914400"/>
            <a:ext cx="8458200" cy="1203325"/>
          </a:xfrm>
          <a:prstGeom prst="rect">
            <a:avLst/>
          </a:prstGeom>
          <a:noFill/>
          <a:ln w="9525">
            <a:noFill/>
            <a:miter lim="800000"/>
            <a:headEnd/>
            <a:tailEnd/>
          </a:ln>
        </p:spPr>
        <p:txBody>
          <a:bodyPr>
            <a:spAutoFit/>
          </a:bodyPr>
          <a:lstStyle/>
          <a:p>
            <a:pPr>
              <a:lnSpc>
                <a:spcPct val="130000"/>
              </a:lnSpc>
            </a:pPr>
            <a:r>
              <a:rPr lang="en-US" altLang="zh-CN"/>
              <a:t>      </a:t>
            </a:r>
            <a:r>
              <a:rPr lang="zh-CN" altLang="en-US"/>
              <a:t>设函数 </a:t>
            </a:r>
            <a:r>
              <a:rPr lang="en-US" altLang="zh-CN" i="1"/>
              <a:t>z </a:t>
            </a:r>
            <a:r>
              <a:rPr lang="en-US" altLang="zh-CN"/>
              <a:t>= </a:t>
            </a:r>
            <a:r>
              <a:rPr lang="en-US" altLang="zh-CN" i="1"/>
              <a:t>f </a:t>
            </a:r>
            <a:r>
              <a:rPr lang="en-US" altLang="zh-CN"/>
              <a:t>(</a:t>
            </a:r>
            <a:r>
              <a:rPr lang="en-US" altLang="zh-CN" i="1"/>
              <a:t>x</a:t>
            </a:r>
            <a:r>
              <a:rPr lang="en-US" altLang="zh-CN"/>
              <a:t>, </a:t>
            </a:r>
            <a:r>
              <a:rPr lang="en-US" altLang="zh-CN" i="1"/>
              <a:t>y</a:t>
            </a:r>
            <a:r>
              <a:rPr lang="en-US" altLang="zh-CN"/>
              <a:t>) </a:t>
            </a:r>
            <a:r>
              <a:rPr lang="zh-CN" altLang="en-US"/>
              <a:t>在点</a:t>
            </a:r>
            <a:r>
              <a:rPr lang="en-US" altLang="zh-CN"/>
              <a:t>( </a:t>
            </a:r>
            <a:r>
              <a:rPr lang="en-US" altLang="zh-CN" i="1"/>
              <a:t>x</a:t>
            </a:r>
            <a:r>
              <a:rPr lang="en-US" altLang="zh-CN"/>
              <a:t>, </a:t>
            </a:r>
            <a:r>
              <a:rPr lang="en-US" altLang="zh-CN" i="1"/>
              <a:t>y </a:t>
            </a:r>
            <a:r>
              <a:rPr lang="en-US" altLang="zh-CN"/>
              <a:t>) </a:t>
            </a:r>
            <a:r>
              <a:rPr lang="zh-CN" altLang="en-US"/>
              <a:t>的某邻域有定义，且</a:t>
            </a:r>
          </a:p>
          <a:p>
            <a:pPr>
              <a:lnSpc>
                <a:spcPct val="130000"/>
              </a:lnSpc>
            </a:pPr>
            <a:r>
              <a:rPr lang="zh-CN" altLang="en-US"/>
              <a:t> 函数在该点处的全增量                                                                           </a:t>
            </a:r>
          </a:p>
        </p:txBody>
      </p:sp>
      <p:sp>
        <p:nvSpPr>
          <p:cNvPr id="51234" name="Text Box 34"/>
          <p:cNvSpPr txBox="1">
            <a:spLocks noChangeArrowheads="1"/>
          </p:cNvSpPr>
          <p:nvPr/>
        </p:nvSpPr>
        <p:spPr bwMode="auto">
          <a:xfrm>
            <a:off x="228600" y="5638800"/>
            <a:ext cx="8534400" cy="519113"/>
          </a:xfrm>
          <a:prstGeom prst="rect">
            <a:avLst/>
          </a:prstGeom>
          <a:noFill/>
          <a:ln w="9525">
            <a:noFill/>
            <a:miter lim="800000"/>
            <a:headEnd/>
            <a:tailEnd/>
          </a:ln>
        </p:spPr>
        <p:txBody>
          <a:bodyPr>
            <a:spAutoFit/>
          </a:bodyPr>
          <a:lstStyle/>
          <a:p>
            <a:pPr>
              <a:spcBef>
                <a:spcPct val="50000"/>
              </a:spcBef>
            </a:pPr>
            <a:r>
              <a:rPr lang="zh-CN" altLang="en-US"/>
              <a:t>若函数在</a:t>
            </a:r>
            <a:r>
              <a:rPr lang="en-US" altLang="zh-CN" i="1"/>
              <a:t>D</a:t>
            </a:r>
            <a:r>
              <a:rPr lang="en-US" altLang="zh-CN"/>
              <a:t> </a:t>
            </a:r>
            <a:r>
              <a:rPr lang="zh-CN" altLang="en-US"/>
              <a:t>内各点都可微分 </a:t>
            </a:r>
            <a:r>
              <a:rPr lang="en-US" altLang="zh-CN"/>
              <a:t>,  </a:t>
            </a:r>
            <a:r>
              <a:rPr lang="zh-CN" altLang="en-US"/>
              <a:t>称此函数</a:t>
            </a:r>
            <a:r>
              <a:rPr lang="zh-CN" altLang="en-US">
                <a:solidFill>
                  <a:srgbClr val="FFFF00"/>
                </a:solidFill>
              </a:rPr>
              <a:t>在</a:t>
            </a:r>
            <a:r>
              <a:rPr lang="en-US" altLang="zh-CN" i="1">
                <a:solidFill>
                  <a:srgbClr val="FFFF00"/>
                </a:solidFill>
              </a:rPr>
              <a:t>D</a:t>
            </a:r>
            <a:r>
              <a:rPr lang="en-US" altLang="zh-CN">
                <a:solidFill>
                  <a:srgbClr val="FFFF00"/>
                </a:solidFill>
              </a:rPr>
              <a:t> </a:t>
            </a:r>
            <a:r>
              <a:rPr lang="zh-CN" altLang="en-US">
                <a:solidFill>
                  <a:srgbClr val="FFFF00"/>
                </a:solidFill>
              </a:rPr>
              <a:t>内可微分</a:t>
            </a:r>
            <a:r>
              <a:rPr lang="en-US" altLang="zh-CN">
                <a:solidFill>
                  <a:srgbClr val="FFFF00"/>
                </a:solidFill>
              </a:rPr>
              <a:t>.</a:t>
            </a:r>
          </a:p>
        </p:txBody>
      </p:sp>
      <p:sp>
        <p:nvSpPr>
          <p:cNvPr id="51236" name="Rectangle 36"/>
          <p:cNvSpPr>
            <a:spLocks noChangeArrowheads="1"/>
          </p:cNvSpPr>
          <p:nvPr/>
        </p:nvSpPr>
        <p:spPr bwMode="auto">
          <a:xfrm>
            <a:off x="304800" y="2667000"/>
            <a:ext cx="1612900" cy="519113"/>
          </a:xfrm>
          <a:prstGeom prst="rect">
            <a:avLst/>
          </a:prstGeom>
          <a:noFill/>
          <a:ln w="9525">
            <a:noFill/>
            <a:miter lim="800000"/>
            <a:headEnd/>
            <a:tailEnd/>
          </a:ln>
        </p:spPr>
        <p:txBody>
          <a:bodyPr>
            <a:spAutoFit/>
          </a:bodyPr>
          <a:lstStyle/>
          <a:p>
            <a:r>
              <a:rPr lang="zh-CN" altLang="en-US"/>
              <a:t>可表示为</a:t>
            </a:r>
          </a:p>
        </p:txBody>
      </p:sp>
      <p:graphicFrame>
        <p:nvGraphicFramePr>
          <p:cNvPr id="13" name="Object 20"/>
          <p:cNvGraphicFramePr>
            <a:graphicFrameLocks noChangeAspect="1"/>
          </p:cNvGraphicFramePr>
          <p:nvPr/>
        </p:nvGraphicFramePr>
        <p:xfrm>
          <a:off x="785813" y="2071688"/>
          <a:ext cx="5002212" cy="474662"/>
        </p:xfrm>
        <a:graphic>
          <a:graphicData uri="http://schemas.openxmlformats.org/presentationml/2006/ole">
            <mc:AlternateContent xmlns:mc="http://schemas.openxmlformats.org/markup-compatibility/2006">
              <mc:Choice xmlns:v="urn:schemas-microsoft-com:vml" Requires="v">
                <p:oleObj spid="_x0000_s4118" name="公式" r:id="rId7" imgW="2146300" imgH="203200" progId="Equation.3">
                  <p:embed/>
                </p:oleObj>
              </mc:Choice>
              <mc:Fallback>
                <p:oleObj name="公式" r:id="rId7" imgW="2146300" imgH="203200" progId="Equation.3">
                  <p:embed/>
                  <p:pic>
                    <p:nvPicPr>
                      <p:cNvPr id="0" name="Picture 7"/>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785813" y="2071688"/>
                        <a:ext cx="5002212" cy="474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31"/>
                                        </p:tgtEl>
                                        <p:attrNameLst>
                                          <p:attrName>style.visibility</p:attrName>
                                        </p:attrNameLst>
                                      </p:cBhvr>
                                      <p:to>
                                        <p:strVal val="visible"/>
                                      </p:to>
                                    </p:set>
                                    <p:animEffect transition="in" filter="wipe(left)">
                                      <p:cBhvr>
                                        <p:cTn id="7" dur="500"/>
                                        <p:tgtEl>
                                          <p:spTgt spid="512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36"/>
                                        </p:tgtEl>
                                        <p:attrNameLst>
                                          <p:attrName>style.visibility</p:attrName>
                                        </p:attrNameLst>
                                      </p:cBhvr>
                                      <p:to>
                                        <p:strVal val="visible"/>
                                      </p:to>
                                    </p:set>
                                    <p:animEffect transition="in" filter="wipe(left)">
                                      <p:cBhvr>
                                        <p:cTn id="17" dur="500"/>
                                        <p:tgtEl>
                                          <p:spTgt spid="5123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19"/>
                                        </p:tgtEl>
                                        <p:attrNameLst>
                                          <p:attrName>style.visibility</p:attrName>
                                        </p:attrNameLst>
                                      </p:cBhvr>
                                      <p:to>
                                        <p:strVal val="visible"/>
                                      </p:to>
                                    </p:set>
                                    <p:animEffect transition="in" filter="wipe(left)">
                                      <p:cBhvr>
                                        <p:cTn id="22" dur="500"/>
                                        <p:tgtEl>
                                          <p:spTgt spid="512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20"/>
                                        </p:tgtEl>
                                        <p:attrNameLst>
                                          <p:attrName>style.visibility</p:attrName>
                                        </p:attrNameLst>
                                      </p:cBhvr>
                                      <p:to>
                                        <p:strVal val="visible"/>
                                      </p:to>
                                    </p:set>
                                    <p:animEffect transition="in" filter="wipe(left)">
                                      <p:cBhvr>
                                        <p:cTn id="27" dur="500"/>
                                        <p:tgtEl>
                                          <p:spTgt spid="512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26"/>
                                        </p:tgtEl>
                                        <p:attrNameLst>
                                          <p:attrName>style.visibility</p:attrName>
                                        </p:attrNameLst>
                                      </p:cBhvr>
                                      <p:to>
                                        <p:strVal val="visible"/>
                                      </p:to>
                                    </p:set>
                                    <p:animEffect transition="in" filter="wipe(left)">
                                      <p:cBhvr>
                                        <p:cTn id="32" dur="500"/>
                                        <p:tgtEl>
                                          <p:spTgt spid="512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29"/>
                                        </p:tgtEl>
                                        <p:attrNameLst>
                                          <p:attrName>style.visibility</p:attrName>
                                        </p:attrNameLst>
                                      </p:cBhvr>
                                      <p:to>
                                        <p:strVal val="visible"/>
                                      </p:to>
                                    </p:set>
                                    <p:animEffect transition="in" filter="wipe(left)">
                                      <p:cBhvr>
                                        <p:cTn id="37" dur="500"/>
                                        <p:tgtEl>
                                          <p:spTgt spid="512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34"/>
                                        </p:tgtEl>
                                        <p:attrNameLst>
                                          <p:attrName>style.visibility</p:attrName>
                                        </p:attrNameLst>
                                      </p:cBhvr>
                                      <p:to>
                                        <p:strVal val="visible"/>
                                      </p:to>
                                    </p:set>
                                    <p:animEffect transition="in" filter="wipe(left)">
                                      <p:cBhvr>
                                        <p:cTn id="42" dur="500"/>
                                        <p:tgtEl>
                                          <p:spTgt spid="51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autoUpdateAnimBg="0"/>
      <p:bldP spid="51229" grpId="0" autoUpdateAnimBg="0"/>
      <p:bldP spid="51231" grpId="0" autoUpdateAnimBg="0"/>
      <p:bldP spid="51234" grpId="0" autoUpdateAnimBg="0"/>
      <p:bldP spid="5123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0047"/>
            </a:gs>
            <a:gs pos="100000">
              <a:srgbClr val="000099"/>
            </a:gs>
          </a:gsLst>
          <a:lin ang="0" scaled="1"/>
        </a:gradFill>
        <a:effectLst/>
      </p:bgPr>
    </p:bg>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1143000" y="5562600"/>
            <a:ext cx="2590800" cy="519113"/>
          </a:xfrm>
          <a:prstGeom prst="rect">
            <a:avLst/>
          </a:prstGeom>
          <a:noFill/>
          <a:ln w="9525">
            <a:noFill/>
            <a:miter lim="800000"/>
            <a:headEnd/>
            <a:tailEnd/>
          </a:ln>
        </p:spPr>
        <p:txBody>
          <a:bodyPr>
            <a:spAutoFit/>
          </a:bodyPr>
          <a:lstStyle/>
          <a:p>
            <a:pPr>
              <a:spcBef>
                <a:spcPct val="50000"/>
              </a:spcBef>
            </a:pPr>
            <a:r>
              <a:rPr lang="en-US" altLang="zh-CN"/>
              <a:t>(2) </a:t>
            </a:r>
            <a:r>
              <a:rPr lang="zh-CN" altLang="en-US"/>
              <a:t>偏导数连续</a:t>
            </a:r>
          </a:p>
        </p:txBody>
      </p:sp>
      <p:sp>
        <p:nvSpPr>
          <p:cNvPr id="81923" name="Line 3"/>
          <p:cNvSpPr>
            <a:spLocks noChangeShapeType="1"/>
          </p:cNvSpPr>
          <p:nvPr/>
        </p:nvSpPr>
        <p:spPr bwMode="auto">
          <a:xfrm>
            <a:off x="3733800" y="5791200"/>
            <a:ext cx="1371600" cy="1588"/>
          </a:xfrm>
          <a:prstGeom prst="line">
            <a:avLst/>
          </a:prstGeom>
          <a:noFill/>
          <a:ln w="19050">
            <a:solidFill>
              <a:schemeClr val="tx1"/>
            </a:solidFill>
            <a:round/>
            <a:headEnd/>
            <a:tailEnd type="triangle" w="med" len="med"/>
          </a:ln>
        </p:spPr>
        <p:txBody>
          <a:bodyPr wrap="none" anchor="ctr"/>
          <a:lstStyle/>
          <a:p>
            <a:endParaRPr lang="zh-CN" altLang="en-US"/>
          </a:p>
        </p:txBody>
      </p:sp>
      <p:graphicFrame>
        <p:nvGraphicFramePr>
          <p:cNvPr id="81924" name="Object 4"/>
          <p:cNvGraphicFramePr>
            <a:graphicFrameLocks noChangeAspect="1"/>
          </p:cNvGraphicFramePr>
          <p:nvPr/>
        </p:nvGraphicFramePr>
        <p:xfrm>
          <a:off x="1417638" y="3340100"/>
          <a:ext cx="5748337" cy="546100"/>
        </p:xfrm>
        <a:graphic>
          <a:graphicData uri="http://schemas.openxmlformats.org/presentationml/2006/ole">
            <mc:AlternateContent xmlns:mc="http://schemas.openxmlformats.org/markup-compatibility/2006">
              <mc:Choice xmlns:v="urn:schemas-microsoft-com:vml" Requires="v">
                <p:oleObj spid="_x0000_s5158" name="Equation" r:id="rId3" imgW="67822560" imgH="6489720" progId="Equation.3">
                  <p:embed/>
                </p:oleObj>
              </mc:Choice>
              <mc:Fallback>
                <p:oleObj name="Equation" r:id="rId3" imgW="67822560" imgH="648972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7638" y="3340100"/>
                        <a:ext cx="574833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5" name="Object 5"/>
          <p:cNvGraphicFramePr>
            <a:graphicFrameLocks noChangeAspect="1"/>
          </p:cNvGraphicFramePr>
          <p:nvPr/>
        </p:nvGraphicFramePr>
        <p:xfrm>
          <a:off x="2555875" y="908050"/>
          <a:ext cx="4794250" cy="698500"/>
        </p:xfrm>
        <a:graphic>
          <a:graphicData uri="http://schemas.openxmlformats.org/presentationml/2006/ole">
            <mc:AlternateContent xmlns:mc="http://schemas.openxmlformats.org/markup-compatibility/2006">
              <mc:Choice xmlns:v="urn:schemas-microsoft-com:vml" Requires="v">
                <p:oleObj spid="_x0000_s5159" name="Equation" r:id="rId5" imgW="61323480" imgH="8928000" progId="Equation.3">
                  <p:embed/>
                </p:oleObj>
              </mc:Choice>
              <mc:Fallback>
                <p:oleObj name="Equation" r:id="rId5" imgW="61323480" imgH="89280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908050"/>
                        <a:ext cx="479425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Text Box 6"/>
          <p:cNvSpPr txBox="1">
            <a:spLocks noChangeArrowheads="1"/>
          </p:cNvSpPr>
          <p:nvPr/>
        </p:nvSpPr>
        <p:spPr bwMode="auto">
          <a:xfrm>
            <a:off x="685800" y="4343400"/>
            <a:ext cx="7391400" cy="519113"/>
          </a:xfrm>
          <a:prstGeom prst="rect">
            <a:avLst/>
          </a:prstGeom>
          <a:noFill/>
          <a:ln w="9525">
            <a:noFill/>
            <a:miter lim="800000"/>
            <a:headEnd/>
            <a:tailEnd/>
          </a:ln>
        </p:spPr>
        <p:txBody>
          <a:bodyPr>
            <a:spAutoFit/>
          </a:bodyPr>
          <a:lstStyle/>
          <a:p>
            <a:pPr>
              <a:spcBef>
                <a:spcPct val="50000"/>
              </a:spcBef>
            </a:pPr>
            <a:r>
              <a:rPr lang="zh-CN" altLang="en-US"/>
              <a:t>下面两个定理给出了可微分与偏导数的关系</a:t>
            </a:r>
            <a:r>
              <a:rPr lang="en-US" altLang="zh-CN"/>
              <a:t>:</a:t>
            </a:r>
          </a:p>
        </p:txBody>
      </p:sp>
      <p:sp>
        <p:nvSpPr>
          <p:cNvPr id="81927" name="Text Box 7"/>
          <p:cNvSpPr txBox="1">
            <a:spLocks noChangeArrowheads="1"/>
          </p:cNvSpPr>
          <p:nvPr/>
        </p:nvSpPr>
        <p:spPr bwMode="auto">
          <a:xfrm>
            <a:off x="1143000" y="5029200"/>
            <a:ext cx="2514600" cy="519113"/>
          </a:xfrm>
          <a:prstGeom prst="rect">
            <a:avLst/>
          </a:prstGeom>
          <a:noFill/>
          <a:ln w="9525">
            <a:noFill/>
            <a:miter lim="800000"/>
            <a:headEnd/>
            <a:tailEnd/>
          </a:ln>
        </p:spPr>
        <p:txBody>
          <a:bodyPr>
            <a:spAutoFit/>
          </a:bodyPr>
          <a:lstStyle/>
          <a:p>
            <a:pPr>
              <a:spcBef>
                <a:spcPct val="50000"/>
              </a:spcBef>
            </a:pPr>
            <a:r>
              <a:rPr lang="en-US" altLang="zh-CN"/>
              <a:t>(1) </a:t>
            </a:r>
            <a:r>
              <a:rPr lang="zh-CN" altLang="en-US"/>
              <a:t>函数可微分</a:t>
            </a:r>
          </a:p>
        </p:txBody>
      </p:sp>
      <p:sp>
        <p:nvSpPr>
          <p:cNvPr id="81928" name="Line 8"/>
          <p:cNvSpPr>
            <a:spLocks noChangeShapeType="1"/>
          </p:cNvSpPr>
          <p:nvPr/>
        </p:nvSpPr>
        <p:spPr bwMode="auto">
          <a:xfrm>
            <a:off x="3825875" y="5191125"/>
            <a:ext cx="1371600" cy="1588"/>
          </a:xfrm>
          <a:prstGeom prst="line">
            <a:avLst/>
          </a:prstGeom>
          <a:noFill/>
          <a:ln w="19050">
            <a:solidFill>
              <a:schemeClr val="tx1"/>
            </a:solidFill>
            <a:round/>
            <a:headEnd/>
            <a:tailEnd type="triangle" w="med" len="med"/>
          </a:ln>
        </p:spPr>
        <p:txBody>
          <a:bodyPr wrap="none" anchor="ctr"/>
          <a:lstStyle/>
          <a:p>
            <a:endParaRPr lang="zh-CN" altLang="en-US"/>
          </a:p>
        </p:txBody>
      </p:sp>
      <p:grpSp>
        <p:nvGrpSpPr>
          <p:cNvPr id="2" name="Group 9"/>
          <p:cNvGrpSpPr>
            <a:grpSpLocks/>
          </p:cNvGrpSpPr>
          <p:nvPr/>
        </p:nvGrpSpPr>
        <p:grpSpPr bwMode="auto">
          <a:xfrm>
            <a:off x="3733800" y="5868988"/>
            <a:ext cx="1371600" cy="228600"/>
            <a:chOff x="2400" y="3456"/>
            <a:chExt cx="864" cy="144"/>
          </a:xfrm>
        </p:grpSpPr>
        <p:sp>
          <p:nvSpPr>
            <p:cNvPr id="5147" name="Line 10"/>
            <p:cNvSpPr>
              <a:spLocks noChangeShapeType="1"/>
            </p:cNvSpPr>
            <p:nvPr/>
          </p:nvSpPr>
          <p:spPr bwMode="auto">
            <a:xfrm flipH="1">
              <a:off x="2400" y="3504"/>
              <a:ext cx="864"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5148" name="Line 11"/>
            <p:cNvSpPr>
              <a:spLocks noChangeShapeType="1"/>
            </p:cNvSpPr>
            <p:nvPr/>
          </p:nvSpPr>
          <p:spPr bwMode="auto">
            <a:xfrm>
              <a:off x="2688" y="3456"/>
              <a:ext cx="288" cy="144"/>
            </a:xfrm>
            <a:prstGeom prst="line">
              <a:avLst/>
            </a:prstGeom>
            <a:noFill/>
            <a:ln w="19050">
              <a:solidFill>
                <a:schemeClr val="tx2"/>
              </a:solidFill>
              <a:round/>
              <a:headEnd/>
              <a:tailEnd/>
            </a:ln>
          </p:spPr>
          <p:txBody>
            <a:bodyPr wrap="none" anchor="ctr"/>
            <a:lstStyle/>
            <a:p>
              <a:endParaRPr lang="zh-CN" altLang="en-US"/>
            </a:p>
          </p:txBody>
        </p:sp>
      </p:grpSp>
      <p:grpSp>
        <p:nvGrpSpPr>
          <p:cNvPr id="3" name="Group 12"/>
          <p:cNvGrpSpPr>
            <a:grpSpLocks/>
          </p:cNvGrpSpPr>
          <p:nvPr/>
        </p:nvGrpSpPr>
        <p:grpSpPr bwMode="auto">
          <a:xfrm>
            <a:off x="3825875" y="5267325"/>
            <a:ext cx="1371600" cy="228600"/>
            <a:chOff x="2304" y="2928"/>
            <a:chExt cx="864" cy="144"/>
          </a:xfrm>
        </p:grpSpPr>
        <p:sp>
          <p:nvSpPr>
            <p:cNvPr id="5145" name="Line 13"/>
            <p:cNvSpPr>
              <a:spLocks noChangeShapeType="1"/>
            </p:cNvSpPr>
            <p:nvPr/>
          </p:nvSpPr>
          <p:spPr bwMode="auto">
            <a:xfrm flipH="1">
              <a:off x="2304" y="2976"/>
              <a:ext cx="864" cy="0"/>
            </a:xfrm>
            <a:prstGeom prst="line">
              <a:avLst/>
            </a:prstGeom>
            <a:noFill/>
            <a:ln w="19050">
              <a:solidFill>
                <a:schemeClr val="tx2"/>
              </a:solidFill>
              <a:round/>
              <a:headEnd/>
              <a:tailEnd type="triangle" w="med" len="med"/>
            </a:ln>
          </p:spPr>
          <p:txBody>
            <a:bodyPr wrap="none" anchor="ctr"/>
            <a:lstStyle/>
            <a:p>
              <a:endParaRPr lang="zh-CN" altLang="en-US"/>
            </a:p>
          </p:txBody>
        </p:sp>
        <p:sp>
          <p:nvSpPr>
            <p:cNvPr id="5146" name="Line 14"/>
            <p:cNvSpPr>
              <a:spLocks noChangeShapeType="1"/>
            </p:cNvSpPr>
            <p:nvPr/>
          </p:nvSpPr>
          <p:spPr bwMode="auto">
            <a:xfrm>
              <a:off x="2592" y="2928"/>
              <a:ext cx="288" cy="144"/>
            </a:xfrm>
            <a:prstGeom prst="line">
              <a:avLst/>
            </a:prstGeom>
            <a:noFill/>
            <a:ln w="19050">
              <a:solidFill>
                <a:schemeClr val="tx2"/>
              </a:solidFill>
              <a:round/>
              <a:headEnd/>
              <a:tailEnd/>
            </a:ln>
          </p:spPr>
          <p:txBody>
            <a:bodyPr wrap="none" anchor="ctr"/>
            <a:lstStyle/>
            <a:p>
              <a:endParaRPr lang="zh-CN" altLang="en-US"/>
            </a:p>
          </p:txBody>
        </p:sp>
      </p:grpSp>
      <p:sp>
        <p:nvSpPr>
          <p:cNvPr id="81935" name="Rectangle 15"/>
          <p:cNvSpPr>
            <a:spLocks noChangeArrowheads="1"/>
          </p:cNvSpPr>
          <p:nvPr/>
        </p:nvSpPr>
        <p:spPr bwMode="auto">
          <a:xfrm>
            <a:off x="990600" y="2895600"/>
            <a:ext cx="7848600" cy="1219200"/>
          </a:xfrm>
          <a:prstGeom prst="rect">
            <a:avLst/>
          </a:prstGeom>
          <a:gradFill rotWithShape="0">
            <a:gsLst>
              <a:gs pos="0">
                <a:srgbClr val="000047"/>
              </a:gs>
              <a:gs pos="100000">
                <a:srgbClr val="000099"/>
              </a:gs>
            </a:gsLst>
            <a:lin ang="0" scaled="1"/>
          </a:gradFill>
          <a:ln w="9525">
            <a:solidFill>
              <a:srgbClr val="66FFFF"/>
            </a:solidFill>
            <a:miter lim="800000"/>
            <a:headEnd/>
            <a:tailEnd/>
          </a:ln>
        </p:spPr>
        <p:txBody>
          <a:bodyPr wrap="none" anchor="ctr"/>
          <a:lstStyle/>
          <a:p>
            <a:endParaRPr lang="zh-CN" altLang="en-US"/>
          </a:p>
        </p:txBody>
      </p:sp>
      <p:sp>
        <p:nvSpPr>
          <p:cNvPr id="81936" name="Text Box 16"/>
          <p:cNvSpPr txBox="1">
            <a:spLocks noChangeArrowheads="1"/>
          </p:cNvSpPr>
          <p:nvPr/>
        </p:nvSpPr>
        <p:spPr bwMode="auto">
          <a:xfrm>
            <a:off x="990600" y="3062288"/>
            <a:ext cx="5715000" cy="519112"/>
          </a:xfrm>
          <a:prstGeom prst="rect">
            <a:avLst/>
          </a:prstGeom>
          <a:noFill/>
          <a:ln w="9525">
            <a:noFill/>
            <a:miter lim="800000"/>
            <a:headEnd/>
            <a:tailEnd/>
          </a:ln>
        </p:spPr>
        <p:txBody>
          <a:bodyPr>
            <a:spAutoFit/>
          </a:bodyPr>
          <a:lstStyle/>
          <a:p>
            <a:pPr>
              <a:spcBef>
                <a:spcPct val="50000"/>
              </a:spcBef>
            </a:pPr>
            <a:r>
              <a:rPr lang="zh-CN" altLang="en-US"/>
              <a:t>函数 </a:t>
            </a:r>
            <a:r>
              <a:rPr lang="en-US" altLang="zh-CN" i="1"/>
              <a:t>z = f </a:t>
            </a:r>
            <a:r>
              <a:rPr lang="en-US" altLang="zh-CN"/>
              <a:t>(</a:t>
            </a:r>
            <a:r>
              <a:rPr lang="en-US" altLang="zh-CN" i="1"/>
              <a:t>x, y</a:t>
            </a:r>
            <a:r>
              <a:rPr lang="en-US" altLang="zh-CN"/>
              <a:t>) </a:t>
            </a:r>
            <a:r>
              <a:rPr lang="zh-CN" altLang="en-US"/>
              <a:t>在点 </a:t>
            </a:r>
            <a:r>
              <a:rPr lang="en-US" altLang="zh-CN"/>
              <a:t>(</a:t>
            </a:r>
            <a:r>
              <a:rPr lang="en-US" altLang="zh-CN" i="1"/>
              <a:t>x,  y</a:t>
            </a:r>
            <a:r>
              <a:rPr lang="en-US" altLang="zh-CN"/>
              <a:t>) </a:t>
            </a:r>
            <a:r>
              <a:rPr lang="zh-CN" altLang="en-US"/>
              <a:t>可微分</a:t>
            </a:r>
          </a:p>
        </p:txBody>
      </p:sp>
      <p:graphicFrame>
        <p:nvGraphicFramePr>
          <p:cNvPr id="81937" name="Object 17"/>
          <p:cNvGraphicFramePr>
            <a:graphicFrameLocks noChangeAspect="1"/>
          </p:cNvGraphicFramePr>
          <p:nvPr/>
        </p:nvGraphicFramePr>
        <p:xfrm>
          <a:off x="1116013" y="1989138"/>
          <a:ext cx="4540250" cy="730250"/>
        </p:xfrm>
        <a:graphic>
          <a:graphicData uri="http://schemas.openxmlformats.org/presentationml/2006/ole">
            <mc:AlternateContent xmlns:mc="http://schemas.openxmlformats.org/markup-compatibility/2006">
              <mc:Choice xmlns:v="urn:schemas-microsoft-com:vml" Requires="v">
                <p:oleObj spid="_x0000_s5160" name="公式" r:id="rId7" imgW="58073760" imgH="9334440" progId="Equation.3">
                  <p:embed/>
                </p:oleObj>
              </mc:Choice>
              <mc:Fallback>
                <p:oleObj name="公式" r:id="rId7" imgW="58073760" imgH="933444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1989138"/>
                        <a:ext cx="454025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8" name="Rectangle 18"/>
          <p:cNvSpPr>
            <a:spLocks noChangeArrowheads="1"/>
          </p:cNvSpPr>
          <p:nvPr/>
        </p:nvSpPr>
        <p:spPr bwMode="auto">
          <a:xfrm>
            <a:off x="609600" y="304800"/>
            <a:ext cx="2514600" cy="533400"/>
          </a:xfrm>
          <a:prstGeom prst="rect">
            <a:avLst/>
          </a:prstGeom>
          <a:noFill/>
          <a:ln w="9525">
            <a:noFill/>
            <a:miter lim="800000"/>
            <a:headEnd/>
            <a:tailEnd/>
          </a:ln>
        </p:spPr>
        <p:txBody>
          <a:bodyPr anchor="ctr"/>
          <a:lstStyle/>
          <a:p>
            <a:r>
              <a:rPr lang="zh-CN" altLang="en-US"/>
              <a:t>由可微分定义 </a:t>
            </a:r>
            <a:r>
              <a:rPr lang="en-US" altLang="zh-CN"/>
              <a:t>:</a:t>
            </a:r>
          </a:p>
        </p:txBody>
      </p:sp>
      <p:sp>
        <p:nvSpPr>
          <p:cNvPr id="81939" name="Text Box 19"/>
          <p:cNvSpPr txBox="1">
            <a:spLocks noChangeArrowheads="1"/>
          </p:cNvSpPr>
          <p:nvPr/>
        </p:nvSpPr>
        <p:spPr bwMode="auto">
          <a:xfrm>
            <a:off x="304800" y="1905000"/>
            <a:ext cx="1295400" cy="519113"/>
          </a:xfrm>
          <a:prstGeom prst="rect">
            <a:avLst/>
          </a:prstGeom>
          <a:noFill/>
          <a:ln w="9525">
            <a:noFill/>
            <a:miter lim="800000"/>
            <a:headEnd/>
            <a:tailEnd/>
          </a:ln>
        </p:spPr>
        <p:txBody>
          <a:bodyPr>
            <a:spAutoFit/>
          </a:bodyPr>
          <a:lstStyle/>
          <a:p>
            <a:pPr>
              <a:spcBef>
                <a:spcPct val="50000"/>
              </a:spcBef>
            </a:pPr>
            <a:r>
              <a:rPr lang="zh-CN" altLang="en-US"/>
              <a:t>从而</a:t>
            </a:r>
          </a:p>
        </p:txBody>
      </p:sp>
      <p:graphicFrame>
        <p:nvGraphicFramePr>
          <p:cNvPr id="81940" name="Object 20"/>
          <p:cNvGraphicFramePr>
            <a:graphicFrameLocks noChangeAspect="1"/>
          </p:cNvGraphicFramePr>
          <p:nvPr/>
        </p:nvGraphicFramePr>
        <p:xfrm>
          <a:off x="323850" y="908050"/>
          <a:ext cx="2159000" cy="730250"/>
        </p:xfrm>
        <a:graphic>
          <a:graphicData uri="http://schemas.openxmlformats.org/presentationml/2006/ole">
            <mc:AlternateContent xmlns:mc="http://schemas.openxmlformats.org/markup-compatibility/2006">
              <mc:Choice xmlns:v="urn:schemas-microsoft-com:vml" Requires="v">
                <p:oleObj spid="_x0000_s5161" name="公式" r:id="rId9" imgW="27608760" imgH="9334440" progId="Equation.3">
                  <p:embed/>
                </p:oleObj>
              </mc:Choice>
              <mc:Fallback>
                <p:oleObj name="公式" r:id="rId9" imgW="27608760" imgH="933444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908050"/>
                        <a:ext cx="2159000" cy="73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1" name="Object 21"/>
          <p:cNvGraphicFramePr>
            <a:graphicFrameLocks noChangeAspect="1"/>
          </p:cNvGraphicFramePr>
          <p:nvPr/>
        </p:nvGraphicFramePr>
        <p:xfrm>
          <a:off x="7308850" y="908050"/>
          <a:ext cx="698500" cy="508000"/>
        </p:xfrm>
        <a:graphic>
          <a:graphicData uri="http://schemas.openxmlformats.org/presentationml/2006/ole">
            <mc:AlternateContent xmlns:mc="http://schemas.openxmlformats.org/markup-compatibility/2006">
              <mc:Choice xmlns:v="urn:schemas-microsoft-com:vml" Requires="v">
                <p:oleObj spid="_x0000_s5162" name="Equation" r:id="rId11" imgW="8923680" imgH="6489720" progId="Equation.3">
                  <p:embed/>
                </p:oleObj>
              </mc:Choice>
              <mc:Fallback>
                <p:oleObj name="Equation" r:id="rId11" imgW="8923680" imgH="648972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8850" y="908050"/>
                        <a:ext cx="6985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42" name="Object 22"/>
          <p:cNvGraphicFramePr>
            <a:graphicFrameLocks noChangeAspect="1"/>
          </p:cNvGraphicFramePr>
          <p:nvPr/>
        </p:nvGraphicFramePr>
        <p:xfrm>
          <a:off x="5651500" y="2060575"/>
          <a:ext cx="1619250" cy="508000"/>
        </p:xfrm>
        <a:graphic>
          <a:graphicData uri="http://schemas.openxmlformats.org/presentationml/2006/ole">
            <mc:AlternateContent xmlns:mc="http://schemas.openxmlformats.org/markup-compatibility/2006">
              <mc:Choice xmlns:v="urn:schemas-microsoft-com:vml" Requires="v">
                <p:oleObj spid="_x0000_s5163" name="Equation" r:id="rId13" imgW="20703600" imgH="6489720" progId="Equation.3">
                  <p:embed/>
                </p:oleObj>
              </mc:Choice>
              <mc:Fallback>
                <p:oleObj name="Equation" r:id="rId13" imgW="20703600" imgH="648972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2060575"/>
                        <a:ext cx="161925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43" name="Text Box 23"/>
          <p:cNvSpPr txBox="1">
            <a:spLocks noChangeArrowheads="1"/>
          </p:cNvSpPr>
          <p:nvPr/>
        </p:nvSpPr>
        <p:spPr bwMode="auto">
          <a:xfrm>
            <a:off x="6019800" y="3519488"/>
            <a:ext cx="2743200" cy="519112"/>
          </a:xfrm>
          <a:prstGeom prst="rect">
            <a:avLst/>
          </a:prstGeom>
          <a:noFill/>
          <a:ln w="9525">
            <a:noFill/>
            <a:miter lim="800000"/>
            <a:headEnd/>
            <a:tailEnd/>
          </a:ln>
        </p:spPr>
        <p:txBody>
          <a:bodyPr>
            <a:spAutoFit/>
          </a:bodyPr>
          <a:lstStyle/>
          <a:p>
            <a:pPr>
              <a:spcBef>
                <a:spcPct val="50000"/>
              </a:spcBef>
            </a:pPr>
            <a:r>
              <a:rPr lang="zh-CN" altLang="en-US"/>
              <a:t>函数在该点连续</a:t>
            </a:r>
          </a:p>
        </p:txBody>
      </p:sp>
      <p:sp>
        <p:nvSpPr>
          <p:cNvPr id="81944" name="AutoShape 24"/>
          <p:cNvSpPr>
            <a:spLocks noChangeArrowheads="1"/>
          </p:cNvSpPr>
          <p:nvPr/>
        </p:nvSpPr>
        <p:spPr bwMode="auto">
          <a:xfrm>
            <a:off x="4953000" y="3657600"/>
            <a:ext cx="1066800" cy="228600"/>
          </a:xfrm>
          <a:prstGeom prst="rightArrow">
            <a:avLst>
              <a:gd name="adj1" fmla="val 50000"/>
              <a:gd name="adj2" fmla="val 116667"/>
            </a:avLst>
          </a:prstGeom>
          <a:noFill/>
          <a:ln w="9525">
            <a:solidFill>
              <a:schemeClr val="tx1"/>
            </a:solidFill>
            <a:miter lim="800000"/>
            <a:headEnd/>
            <a:tailEnd/>
          </a:ln>
        </p:spPr>
        <p:txBody>
          <a:bodyPr wrap="none" anchor="ctr"/>
          <a:lstStyle/>
          <a:p>
            <a:endParaRPr lang="zh-CN" altLang="en-US"/>
          </a:p>
        </p:txBody>
      </p:sp>
      <p:sp>
        <p:nvSpPr>
          <p:cNvPr id="81945" name="Text Box 25"/>
          <p:cNvSpPr txBox="1">
            <a:spLocks noChangeArrowheads="1"/>
          </p:cNvSpPr>
          <p:nvPr/>
        </p:nvSpPr>
        <p:spPr bwMode="auto">
          <a:xfrm>
            <a:off x="5334000" y="5029200"/>
            <a:ext cx="2058988" cy="519113"/>
          </a:xfrm>
          <a:prstGeom prst="rect">
            <a:avLst/>
          </a:prstGeom>
          <a:noFill/>
          <a:ln w="9525">
            <a:noFill/>
            <a:miter lim="800000"/>
            <a:headEnd/>
            <a:tailEnd/>
          </a:ln>
        </p:spPr>
        <p:txBody>
          <a:bodyPr wrap="none">
            <a:spAutoFit/>
          </a:bodyPr>
          <a:lstStyle/>
          <a:p>
            <a:pPr eaLnBrk="0" hangingPunct="0"/>
            <a:r>
              <a:rPr lang="zh-CN" altLang="en-US"/>
              <a:t>偏导数存在 </a:t>
            </a:r>
          </a:p>
        </p:txBody>
      </p:sp>
      <p:sp>
        <p:nvSpPr>
          <p:cNvPr id="81946" name="Text Box 26"/>
          <p:cNvSpPr txBox="1">
            <a:spLocks noChangeArrowheads="1"/>
          </p:cNvSpPr>
          <p:nvPr/>
        </p:nvSpPr>
        <p:spPr bwMode="auto">
          <a:xfrm>
            <a:off x="5257800" y="5578475"/>
            <a:ext cx="2058988" cy="519113"/>
          </a:xfrm>
          <a:prstGeom prst="rect">
            <a:avLst/>
          </a:prstGeom>
          <a:noFill/>
          <a:ln w="9525">
            <a:noFill/>
            <a:miter lim="800000"/>
            <a:headEnd/>
            <a:tailEnd/>
          </a:ln>
        </p:spPr>
        <p:txBody>
          <a:bodyPr wrap="none">
            <a:spAutoFit/>
          </a:bodyPr>
          <a:lstStyle/>
          <a:p>
            <a:pPr>
              <a:spcBef>
                <a:spcPct val="50000"/>
              </a:spcBef>
            </a:pPr>
            <a:r>
              <a:rPr lang="zh-CN" altLang="en-US"/>
              <a:t>函数可微分 </a:t>
            </a:r>
          </a:p>
        </p:txBody>
      </p:sp>
      <p:sp>
        <p:nvSpPr>
          <p:cNvPr id="81947" name="Text Box 27"/>
          <p:cNvSpPr txBox="1">
            <a:spLocks noChangeArrowheads="1"/>
          </p:cNvSpPr>
          <p:nvPr/>
        </p:nvSpPr>
        <p:spPr bwMode="auto">
          <a:xfrm>
            <a:off x="298450" y="3062288"/>
            <a:ext cx="539750" cy="519112"/>
          </a:xfrm>
          <a:prstGeom prst="rect">
            <a:avLst/>
          </a:prstGeom>
          <a:noFill/>
          <a:ln w="9525">
            <a:noFill/>
            <a:miter lim="800000"/>
            <a:headEnd/>
            <a:tailEnd/>
          </a:ln>
        </p:spPr>
        <p:txBody>
          <a:bodyPr wrap="none">
            <a:spAutoFit/>
          </a:bodyPr>
          <a:lstStyle/>
          <a:p>
            <a:pPr eaLnBrk="0" hangingPunct="0"/>
            <a:r>
              <a:rPr lang="zh-CN" altLang="en-US"/>
              <a:t>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40"/>
                                        </p:tgtEl>
                                        <p:attrNameLst>
                                          <p:attrName>style.visibility</p:attrName>
                                        </p:attrNameLst>
                                      </p:cBhvr>
                                      <p:to>
                                        <p:strVal val="visible"/>
                                      </p:to>
                                    </p:set>
                                    <p:animEffect transition="in" filter="wipe(left)">
                                      <p:cBhvr>
                                        <p:cTn id="7" dur="500"/>
                                        <p:tgtEl>
                                          <p:spTgt spid="819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25"/>
                                        </p:tgtEl>
                                        <p:attrNameLst>
                                          <p:attrName>style.visibility</p:attrName>
                                        </p:attrNameLst>
                                      </p:cBhvr>
                                      <p:to>
                                        <p:strVal val="visible"/>
                                      </p:to>
                                    </p:set>
                                    <p:animEffect transition="in" filter="wipe(left)">
                                      <p:cBhvr>
                                        <p:cTn id="12" dur="500"/>
                                        <p:tgtEl>
                                          <p:spTgt spid="819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41"/>
                                        </p:tgtEl>
                                        <p:attrNameLst>
                                          <p:attrName>style.visibility</p:attrName>
                                        </p:attrNameLst>
                                      </p:cBhvr>
                                      <p:to>
                                        <p:strVal val="visible"/>
                                      </p:to>
                                    </p:set>
                                    <p:animEffect transition="in" filter="wipe(left)">
                                      <p:cBhvr>
                                        <p:cTn id="17" dur="500"/>
                                        <p:tgtEl>
                                          <p:spTgt spid="819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24"/>
                                        </p:tgtEl>
                                        <p:attrNameLst>
                                          <p:attrName>style.visibility</p:attrName>
                                        </p:attrNameLst>
                                      </p:cBhvr>
                                      <p:to>
                                        <p:strVal val="visible"/>
                                      </p:to>
                                    </p:set>
                                    <p:animEffect transition="in" filter="wipe(left)">
                                      <p:cBhvr>
                                        <p:cTn id="22" dur="500"/>
                                        <p:tgtEl>
                                          <p:spTgt spid="819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39"/>
                                        </p:tgtEl>
                                        <p:attrNameLst>
                                          <p:attrName>style.visibility</p:attrName>
                                        </p:attrNameLst>
                                      </p:cBhvr>
                                      <p:to>
                                        <p:strVal val="visible"/>
                                      </p:to>
                                    </p:set>
                                    <p:animEffect transition="in" filter="wipe(left)">
                                      <p:cBhvr>
                                        <p:cTn id="27" dur="500"/>
                                        <p:tgtEl>
                                          <p:spTgt spid="819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37"/>
                                        </p:tgtEl>
                                        <p:attrNameLst>
                                          <p:attrName>style.visibility</p:attrName>
                                        </p:attrNameLst>
                                      </p:cBhvr>
                                      <p:to>
                                        <p:strVal val="visible"/>
                                      </p:to>
                                    </p:set>
                                    <p:animEffect transition="in" filter="wipe(left)">
                                      <p:cBhvr>
                                        <p:cTn id="32" dur="500"/>
                                        <p:tgtEl>
                                          <p:spTgt spid="819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42"/>
                                        </p:tgtEl>
                                        <p:attrNameLst>
                                          <p:attrName>style.visibility</p:attrName>
                                        </p:attrNameLst>
                                      </p:cBhvr>
                                      <p:to>
                                        <p:strVal val="visible"/>
                                      </p:to>
                                    </p:set>
                                    <p:animEffect transition="in" filter="wipe(left)">
                                      <p:cBhvr>
                                        <p:cTn id="37" dur="500"/>
                                        <p:tgtEl>
                                          <p:spTgt spid="819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1947">
                                            <p:txEl>
                                              <p:pRg st="0" end="0"/>
                                            </p:txEl>
                                          </p:spTgt>
                                        </p:tgtEl>
                                        <p:attrNameLst>
                                          <p:attrName>style.visibility</p:attrName>
                                        </p:attrNameLst>
                                      </p:cBhvr>
                                      <p:to>
                                        <p:strVal val="visible"/>
                                      </p:to>
                                    </p:set>
                                    <p:animEffect transition="in" filter="wipe(left)">
                                      <p:cBhvr>
                                        <p:cTn id="42" dur="500"/>
                                        <p:tgtEl>
                                          <p:spTgt spid="81947">
                                            <p:txEl>
                                              <p:pRg st="0" end="0"/>
                                            </p:txEl>
                                          </p:spTgt>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81935"/>
                                        </p:tgtEl>
                                        <p:attrNameLst>
                                          <p:attrName>style.visibility</p:attrName>
                                        </p:attrNameLst>
                                      </p:cBhvr>
                                      <p:to>
                                        <p:strVal val="visible"/>
                                      </p:to>
                                    </p:set>
                                    <p:animEffect transition="in" filter="wipe(left)">
                                      <p:cBhvr>
                                        <p:cTn id="46" dur="500"/>
                                        <p:tgtEl>
                                          <p:spTgt spid="81935"/>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81936"/>
                                        </p:tgtEl>
                                        <p:attrNameLst>
                                          <p:attrName>style.visibility</p:attrName>
                                        </p:attrNameLst>
                                      </p:cBhvr>
                                      <p:to>
                                        <p:strVal val="visible"/>
                                      </p:to>
                                    </p:set>
                                    <p:animEffect transition="in" filter="wipe(left)">
                                      <p:cBhvr>
                                        <p:cTn id="50" dur="500"/>
                                        <p:tgtEl>
                                          <p:spTgt spid="819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1944"/>
                                        </p:tgtEl>
                                        <p:attrNameLst>
                                          <p:attrName>style.visibility</p:attrName>
                                        </p:attrNameLst>
                                      </p:cBhvr>
                                      <p:to>
                                        <p:strVal val="visible"/>
                                      </p:to>
                                    </p:set>
                                    <p:animEffect transition="in" filter="wipe(left)">
                                      <p:cBhvr>
                                        <p:cTn id="55" dur="500"/>
                                        <p:tgtEl>
                                          <p:spTgt spid="81944"/>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81943"/>
                                        </p:tgtEl>
                                        <p:attrNameLst>
                                          <p:attrName>style.visibility</p:attrName>
                                        </p:attrNameLst>
                                      </p:cBhvr>
                                      <p:to>
                                        <p:strVal val="visible"/>
                                      </p:to>
                                    </p:set>
                                    <p:animEffect transition="in" filter="wipe(left)">
                                      <p:cBhvr>
                                        <p:cTn id="59" dur="500"/>
                                        <p:tgtEl>
                                          <p:spTgt spid="8194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81926">
                                            <p:txEl>
                                              <p:pRg st="0" end="0"/>
                                            </p:txEl>
                                          </p:spTgt>
                                        </p:tgtEl>
                                        <p:attrNameLst>
                                          <p:attrName>style.visibility</p:attrName>
                                        </p:attrNameLst>
                                      </p:cBhvr>
                                      <p:to>
                                        <p:strVal val="visible"/>
                                      </p:to>
                                    </p:set>
                                    <p:animEffect transition="in" filter="wipe(left)">
                                      <p:cBhvr>
                                        <p:cTn id="64" dur="500"/>
                                        <p:tgtEl>
                                          <p:spTgt spid="81926">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1927">
                                            <p:txEl>
                                              <p:pRg st="0" end="0"/>
                                            </p:txEl>
                                          </p:spTgt>
                                        </p:tgtEl>
                                        <p:attrNameLst>
                                          <p:attrName>style.visibility</p:attrName>
                                        </p:attrNameLst>
                                      </p:cBhvr>
                                      <p:to>
                                        <p:strVal val="visible"/>
                                      </p:to>
                                    </p:set>
                                    <p:animEffect transition="in" filter="wipe(left)">
                                      <p:cBhvr>
                                        <p:cTn id="69" dur="500"/>
                                        <p:tgtEl>
                                          <p:spTgt spid="8192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81928"/>
                                        </p:tgtEl>
                                        <p:attrNameLst>
                                          <p:attrName>style.visibility</p:attrName>
                                        </p:attrNameLst>
                                      </p:cBhvr>
                                      <p:to>
                                        <p:strVal val="visible"/>
                                      </p:to>
                                    </p:set>
                                    <p:animEffect transition="in" filter="wipe(left)">
                                      <p:cBhvr>
                                        <p:cTn id="74" dur="500"/>
                                        <p:tgtEl>
                                          <p:spTgt spid="81928"/>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81945">
                                            <p:txEl>
                                              <p:pRg st="0" end="0"/>
                                            </p:txEl>
                                          </p:spTgt>
                                        </p:tgtEl>
                                        <p:attrNameLst>
                                          <p:attrName>style.visibility</p:attrName>
                                        </p:attrNameLst>
                                      </p:cBhvr>
                                      <p:to>
                                        <p:strVal val="visible"/>
                                      </p:to>
                                    </p:set>
                                    <p:animEffect transition="in" filter="wipe(left)">
                                      <p:cBhvr>
                                        <p:cTn id="78" dur="500"/>
                                        <p:tgtEl>
                                          <p:spTgt spid="81945">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right)">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1922">
                                            <p:txEl>
                                              <p:pRg st="0" end="0"/>
                                            </p:txEl>
                                          </p:spTgt>
                                        </p:tgtEl>
                                        <p:attrNameLst>
                                          <p:attrName>style.visibility</p:attrName>
                                        </p:attrNameLst>
                                      </p:cBhvr>
                                      <p:to>
                                        <p:strVal val="visible"/>
                                      </p:to>
                                    </p:set>
                                    <p:animEffect transition="in" filter="wipe(left)">
                                      <p:cBhvr>
                                        <p:cTn id="88" dur="500"/>
                                        <p:tgtEl>
                                          <p:spTgt spid="81922">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81923"/>
                                        </p:tgtEl>
                                        <p:attrNameLst>
                                          <p:attrName>style.visibility</p:attrName>
                                        </p:attrNameLst>
                                      </p:cBhvr>
                                      <p:to>
                                        <p:strVal val="visible"/>
                                      </p:to>
                                    </p:set>
                                    <p:animEffect transition="in" filter="wipe(left)">
                                      <p:cBhvr>
                                        <p:cTn id="93" dur="500"/>
                                        <p:tgtEl>
                                          <p:spTgt spid="81923"/>
                                        </p:tgtEl>
                                      </p:cBhvr>
                                    </p:animEffect>
                                  </p:childTnLst>
                                </p:cTn>
                              </p:par>
                            </p:childTnLst>
                          </p:cTn>
                        </p:par>
                        <p:par>
                          <p:cTn id="94" fill="hold">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81946">
                                            <p:txEl>
                                              <p:pRg st="0" end="0"/>
                                            </p:txEl>
                                          </p:spTgt>
                                        </p:tgtEl>
                                        <p:attrNameLst>
                                          <p:attrName>style.visibility</p:attrName>
                                        </p:attrNameLst>
                                      </p:cBhvr>
                                      <p:to>
                                        <p:strVal val="visible"/>
                                      </p:to>
                                    </p:set>
                                    <p:animEffect transition="in" filter="wipe(left)">
                                      <p:cBhvr>
                                        <p:cTn id="97" dur="500"/>
                                        <p:tgtEl>
                                          <p:spTgt spid="81946">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right)">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build="p" autoUpdateAnimBg="0"/>
      <p:bldP spid="81923" grpId="0" animBg="1"/>
      <p:bldP spid="81926" grpId="0" build="p" autoUpdateAnimBg="0"/>
      <p:bldP spid="81927" grpId="0" build="p" autoUpdateAnimBg="0"/>
      <p:bldP spid="81928" grpId="0" animBg="1"/>
      <p:bldP spid="81935" grpId="0" animBg="1"/>
      <p:bldP spid="81936" grpId="0" autoUpdateAnimBg="0"/>
      <p:bldP spid="81939" grpId="0" autoUpdateAnimBg="0"/>
      <p:bldP spid="81943" grpId="0" autoUpdateAnimBg="0"/>
      <p:bldP spid="81944" grpId="0" animBg="1"/>
      <p:bldP spid="81945" grpId="0" build="p" autoUpdateAnimBg="0" advAuto="0"/>
      <p:bldP spid="81946" grpId="0" build="p" autoUpdateAnimBg="0" advAuto="0"/>
      <p:bldP spid="819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4"/>
          <p:cNvSpPr>
            <a:spLocks noGrp="1" noChangeArrowheads="1"/>
          </p:cNvSpPr>
          <p:nvPr>
            <p:ph type="title"/>
          </p:nvPr>
        </p:nvSpPr>
        <p:spPr>
          <a:xfrm>
            <a:off x="304800" y="304800"/>
            <a:ext cx="5105400" cy="609600"/>
          </a:xfrm>
        </p:spPr>
        <p:txBody>
          <a:bodyPr/>
          <a:lstStyle/>
          <a:p>
            <a:pPr eaLnBrk="1" hangingPunct="1"/>
            <a:r>
              <a:rPr lang="en-US" altLang="zh-CN" sz="3200" b="1" smtClean="0">
                <a:ea typeface="楷体_GB2312" pitchFamily="49" charset="-122"/>
              </a:rPr>
              <a:t>4.  </a:t>
            </a:r>
            <a:r>
              <a:rPr lang="zh-CN" altLang="en-US" sz="3200" b="1" smtClean="0">
                <a:ea typeface="楷体_GB2312" pitchFamily="49" charset="-122"/>
              </a:rPr>
              <a:t>可微分与偏导数的关系</a:t>
            </a:r>
          </a:p>
        </p:txBody>
      </p:sp>
      <p:sp>
        <p:nvSpPr>
          <p:cNvPr id="57382" name="Text Box 38"/>
          <p:cNvSpPr txBox="1">
            <a:spLocks noChangeArrowheads="1"/>
          </p:cNvSpPr>
          <p:nvPr/>
        </p:nvSpPr>
        <p:spPr bwMode="auto">
          <a:xfrm>
            <a:off x="457200" y="990600"/>
            <a:ext cx="1265090" cy="523220"/>
          </a:xfrm>
          <a:prstGeom prst="rect">
            <a:avLst/>
          </a:prstGeom>
          <a:noFill/>
          <a:ln w="9525">
            <a:noFill/>
            <a:miter lim="800000"/>
            <a:headEnd/>
            <a:tailEnd/>
          </a:ln>
        </p:spPr>
        <p:txBody>
          <a:bodyPr wrap="none">
            <a:spAutoFit/>
          </a:bodyPr>
          <a:lstStyle/>
          <a:p>
            <a:r>
              <a:rPr lang="zh-CN" altLang="en-US" dirty="0">
                <a:solidFill>
                  <a:schemeClr val="tx2"/>
                </a:solidFill>
              </a:rPr>
              <a:t>定理</a:t>
            </a:r>
            <a:r>
              <a:rPr lang="en-US" altLang="zh-CN" dirty="0" smtClean="0">
                <a:solidFill>
                  <a:schemeClr val="tx2"/>
                </a:solidFill>
              </a:rPr>
              <a:t>1. </a:t>
            </a:r>
            <a:endParaRPr lang="en-US" altLang="zh-CN" dirty="0">
              <a:solidFill>
                <a:schemeClr val="tx2"/>
              </a:solidFill>
            </a:endParaRPr>
          </a:p>
        </p:txBody>
      </p:sp>
      <p:sp>
        <p:nvSpPr>
          <p:cNvPr id="57388" name="Text Box 44"/>
          <p:cNvSpPr txBox="1">
            <a:spLocks noChangeArrowheads="1"/>
          </p:cNvSpPr>
          <p:nvPr/>
        </p:nvSpPr>
        <p:spPr bwMode="auto">
          <a:xfrm>
            <a:off x="381000" y="3276600"/>
            <a:ext cx="990600" cy="519113"/>
          </a:xfrm>
          <a:prstGeom prst="rect">
            <a:avLst/>
          </a:prstGeom>
          <a:noFill/>
          <a:ln w="9525">
            <a:noFill/>
            <a:miter lim="800000"/>
            <a:headEnd/>
            <a:tailEnd/>
          </a:ln>
        </p:spPr>
        <p:txBody>
          <a:bodyPr>
            <a:spAutoFit/>
          </a:bodyPr>
          <a:lstStyle/>
          <a:p>
            <a:pPr>
              <a:spcBef>
                <a:spcPct val="50000"/>
              </a:spcBef>
            </a:pPr>
            <a:r>
              <a:rPr lang="zh-CN" altLang="en-US"/>
              <a:t>证</a:t>
            </a:r>
            <a:r>
              <a:rPr lang="en-US" altLang="zh-CN"/>
              <a:t>:</a:t>
            </a:r>
          </a:p>
        </p:txBody>
      </p:sp>
      <p:sp>
        <p:nvSpPr>
          <p:cNvPr id="57390" name="Text Box 46"/>
          <p:cNvSpPr txBox="1">
            <a:spLocks noChangeArrowheads="1"/>
          </p:cNvSpPr>
          <p:nvPr/>
        </p:nvSpPr>
        <p:spPr bwMode="auto">
          <a:xfrm>
            <a:off x="1219200" y="3276600"/>
            <a:ext cx="73152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由于函数 </a:t>
            </a:r>
            <a:r>
              <a:rPr lang="en-US" altLang="zh-CN" i="1"/>
              <a:t>z = f</a:t>
            </a:r>
            <a:r>
              <a:rPr lang="en-US" altLang="zh-CN"/>
              <a:t> (</a:t>
            </a:r>
            <a:r>
              <a:rPr lang="en-US" altLang="zh-CN" i="1"/>
              <a:t>x</a:t>
            </a:r>
            <a:r>
              <a:rPr lang="en-US" altLang="zh-CN"/>
              <a:t>, </a:t>
            </a:r>
            <a:r>
              <a:rPr lang="en-US" altLang="zh-CN" i="1"/>
              <a:t>y</a:t>
            </a:r>
            <a:r>
              <a:rPr lang="en-US" altLang="zh-CN"/>
              <a:t>) </a:t>
            </a:r>
            <a:r>
              <a:rPr lang="zh-CN" altLang="en-US"/>
              <a:t>在点</a:t>
            </a:r>
            <a:r>
              <a:rPr lang="en-US" altLang="zh-CN"/>
              <a:t>( </a:t>
            </a:r>
            <a:r>
              <a:rPr lang="en-US" altLang="zh-CN" i="1"/>
              <a:t>x, y </a:t>
            </a:r>
            <a:r>
              <a:rPr lang="en-US" altLang="zh-CN"/>
              <a:t>) </a:t>
            </a:r>
            <a:r>
              <a:rPr lang="zh-CN" altLang="en-US"/>
              <a:t>可微分</a:t>
            </a:r>
            <a:r>
              <a:rPr lang="en-US" altLang="zh-CN"/>
              <a:t>,  </a:t>
            </a:r>
            <a:r>
              <a:rPr lang="zh-CN" altLang="en-US"/>
              <a:t>故有</a:t>
            </a:r>
          </a:p>
        </p:txBody>
      </p:sp>
      <p:sp>
        <p:nvSpPr>
          <p:cNvPr id="57391" name="Text Box 47"/>
          <p:cNvSpPr txBox="1">
            <a:spLocks noChangeArrowheads="1"/>
          </p:cNvSpPr>
          <p:nvPr/>
        </p:nvSpPr>
        <p:spPr bwMode="auto">
          <a:xfrm>
            <a:off x="381000" y="1676400"/>
            <a:ext cx="43434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则该函数在该点的偏导数</a:t>
            </a:r>
          </a:p>
        </p:txBody>
      </p:sp>
      <p:graphicFrame>
        <p:nvGraphicFramePr>
          <p:cNvPr id="57393" name="Object 49"/>
          <p:cNvGraphicFramePr>
            <a:graphicFrameLocks noChangeAspect="1"/>
          </p:cNvGraphicFramePr>
          <p:nvPr/>
        </p:nvGraphicFramePr>
        <p:xfrm>
          <a:off x="1222375" y="2209800"/>
          <a:ext cx="3346450" cy="990600"/>
        </p:xfrm>
        <a:graphic>
          <a:graphicData uri="http://schemas.openxmlformats.org/presentationml/2006/ole">
            <mc:AlternateContent xmlns:mc="http://schemas.openxmlformats.org/markup-compatibility/2006">
              <mc:Choice xmlns:v="urn:schemas-microsoft-com:vml" Requires="v">
                <p:oleObj spid="_x0000_s6170" name="Equation" r:id="rId3" imgW="46700280" imgH="13804920" progId="Equation.3">
                  <p:embed/>
                </p:oleObj>
              </mc:Choice>
              <mc:Fallback>
                <p:oleObj name="Equation" r:id="rId3" imgW="46700280" imgH="1380492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375" y="2209800"/>
                        <a:ext cx="33464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94" name="Text Box 50"/>
          <p:cNvSpPr txBox="1">
            <a:spLocks noChangeArrowheads="1"/>
          </p:cNvSpPr>
          <p:nvPr/>
        </p:nvSpPr>
        <p:spPr bwMode="auto">
          <a:xfrm>
            <a:off x="381000" y="2362200"/>
            <a:ext cx="11430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且有</a:t>
            </a:r>
          </a:p>
        </p:txBody>
      </p:sp>
      <p:sp>
        <p:nvSpPr>
          <p:cNvPr id="57396" name="Text Box 52"/>
          <p:cNvSpPr txBox="1">
            <a:spLocks noChangeArrowheads="1"/>
          </p:cNvSpPr>
          <p:nvPr/>
        </p:nvSpPr>
        <p:spPr bwMode="auto">
          <a:xfrm>
            <a:off x="7010400" y="1676400"/>
            <a:ext cx="1255713" cy="519113"/>
          </a:xfrm>
          <a:prstGeom prst="rect">
            <a:avLst/>
          </a:prstGeom>
          <a:noFill/>
          <a:ln w="9525">
            <a:noFill/>
            <a:miter lim="800000"/>
            <a:headEnd/>
            <a:tailEnd/>
          </a:ln>
        </p:spPr>
        <p:txBody>
          <a:bodyPr wrap="none">
            <a:spAutoFit/>
          </a:bodyPr>
          <a:lstStyle/>
          <a:p>
            <a:r>
              <a:rPr lang="zh-CN" altLang="en-US"/>
              <a:t>存在，</a:t>
            </a:r>
          </a:p>
        </p:txBody>
      </p:sp>
      <p:sp>
        <p:nvSpPr>
          <p:cNvPr id="57397" name="Text Box 53"/>
          <p:cNvSpPr txBox="1">
            <a:spLocks noChangeArrowheads="1"/>
          </p:cNvSpPr>
          <p:nvPr/>
        </p:nvSpPr>
        <p:spPr bwMode="auto">
          <a:xfrm>
            <a:off x="1905000" y="990600"/>
            <a:ext cx="6477000" cy="519113"/>
          </a:xfrm>
          <a:prstGeom prst="rect">
            <a:avLst/>
          </a:prstGeom>
          <a:noFill/>
          <a:ln w="9525">
            <a:noFill/>
            <a:miter lim="800000"/>
            <a:headEnd/>
            <a:tailEnd/>
          </a:ln>
        </p:spPr>
        <p:txBody>
          <a:bodyPr>
            <a:spAutoFit/>
          </a:bodyPr>
          <a:lstStyle/>
          <a:p>
            <a:pPr>
              <a:spcBef>
                <a:spcPct val="50000"/>
              </a:spcBef>
            </a:pPr>
            <a:r>
              <a:rPr lang="zh-CN" altLang="en-US">
                <a:latin typeface="楷体_GB2312" pitchFamily="49" charset="-122"/>
              </a:rPr>
              <a:t>若函数 </a:t>
            </a:r>
            <a:r>
              <a:rPr lang="en-US" altLang="zh-CN" i="1"/>
              <a:t>z = f</a:t>
            </a:r>
            <a:r>
              <a:rPr lang="en-US" altLang="zh-CN"/>
              <a:t> (</a:t>
            </a:r>
            <a:r>
              <a:rPr lang="en-US" altLang="zh-CN" i="1"/>
              <a:t>x</a:t>
            </a:r>
            <a:r>
              <a:rPr lang="en-US" altLang="zh-CN"/>
              <a:t>, </a:t>
            </a:r>
            <a:r>
              <a:rPr lang="en-US" altLang="zh-CN" i="1"/>
              <a:t>y</a:t>
            </a:r>
            <a:r>
              <a:rPr lang="en-US" altLang="zh-CN"/>
              <a:t>) </a:t>
            </a:r>
            <a:r>
              <a:rPr lang="zh-CN" altLang="en-US"/>
              <a:t>在点</a:t>
            </a:r>
            <a:r>
              <a:rPr lang="en-US" altLang="zh-CN"/>
              <a:t>( </a:t>
            </a:r>
            <a:r>
              <a:rPr lang="en-US" altLang="zh-CN" i="1"/>
              <a:t>x, y </a:t>
            </a:r>
            <a:r>
              <a:rPr lang="en-US" altLang="zh-CN"/>
              <a:t>) </a:t>
            </a:r>
            <a:r>
              <a:rPr lang="zh-CN" altLang="en-US"/>
              <a:t>可微分 </a:t>
            </a:r>
            <a:r>
              <a:rPr lang="en-US" altLang="zh-CN"/>
              <a:t>,</a:t>
            </a:r>
          </a:p>
        </p:txBody>
      </p:sp>
      <p:graphicFrame>
        <p:nvGraphicFramePr>
          <p:cNvPr id="57399" name="Object 55"/>
          <p:cNvGraphicFramePr>
            <a:graphicFrameLocks noChangeAspect="1"/>
          </p:cNvGraphicFramePr>
          <p:nvPr/>
        </p:nvGraphicFramePr>
        <p:xfrm>
          <a:off x="1447800" y="3810000"/>
          <a:ext cx="5167313" cy="1035050"/>
        </p:xfrm>
        <a:graphic>
          <a:graphicData uri="http://schemas.openxmlformats.org/presentationml/2006/ole">
            <mc:AlternateContent xmlns:mc="http://schemas.openxmlformats.org/markup-compatibility/2006">
              <mc:Choice xmlns:v="urn:schemas-microsoft-com:vml" Requires="v">
                <p:oleObj spid="_x0000_s6171" name="Equation" r:id="rId5" imgW="2108200" imgH="444500" progId="Equation.3">
                  <p:embed/>
                </p:oleObj>
              </mc:Choice>
              <mc:Fallback>
                <p:oleObj name="Equation" r:id="rId5" imgW="2108200" imgH="444500" progId="Equation.3">
                  <p:embed/>
                  <p:pic>
                    <p:nvPicPr>
                      <p:cNvPr id="0" name="Picture 7"/>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447800" y="3810000"/>
                        <a:ext cx="5167313" cy="103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55"/>
          <p:cNvGraphicFramePr>
            <a:graphicFrameLocks noChangeAspect="1"/>
          </p:cNvGraphicFramePr>
          <p:nvPr/>
        </p:nvGraphicFramePr>
        <p:xfrm>
          <a:off x="4429125" y="1643063"/>
          <a:ext cx="2738438" cy="711200"/>
        </p:xfrm>
        <a:graphic>
          <a:graphicData uri="http://schemas.openxmlformats.org/presentationml/2006/ole">
            <mc:AlternateContent xmlns:mc="http://schemas.openxmlformats.org/markup-compatibility/2006">
              <mc:Choice xmlns:v="urn:schemas-microsoft-com:vml" Requires="v">
                <p:oleObj spid="_x0000_s6172" name="公式" r:id="rId7" imgW="1117115" imgH="304668" progId="Equation.3">
                  <p:embed/>
                </p:oleObj>
              </mc:Choice>
              <mc:Fallback>
                <p:oleObj name="公式" r:id="rId7" imgW="1117115" imgH="304668" progId="Equation.3">
                  <p:embed/>
                  <p:pic>
                    <p:nvPicPr>
                      <p:cNvPr id="0" name="Picture 8"/>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429125" y="1643063"/>
                        <a:ext cx="2738438"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0"/>
          <p:cNvGraphicFramePr>
            <a:graphicFrameLocks noChangeAspect="1"/>
          </p:cNvGraphicFramePr>
          <p:nvPr/>
        </p:nvGraphicFramePr>
        <p:xfrm>
          <a:off x="500063" y="5000625"/>
          <a:ext cx="7346950" cy="1508125"/>
        </p:xfrm>
        <a:graphic>
          <a:graphicData uri="http://schemas.openxmlformats.org/presentationml/2006/ole">
            <mc:AlternateContent xmlns:mc="http://schemas.openxmlformats.org/markup-compatibility/2006">
              <mc:Choice xmlns:v="urn:schemas-microsoft-com:vml" Requires="v">
                <p:oleObj spid="_x0000_s6173" name="公式" r:id="rId9" imgW="2997200" imgH="647700" progId="Equation.3">
                  <p:embed/>
                </p:oleObj>
              </mc:Choice>
              <mc:Fallback>
                <p:oleObj name="公式" r:id="rId9" imgW="2997200" imgH="647700" progId="Equation.3">
                  <p:embed/>
                  <p:pic>
                    <p:nvPicPr>
                      <p:cNvPr id="0" name="Picture 9"/>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00063" y="5000625"/>
                        <a:ext cx="7346950"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82"/>
                                        </p:tgtEl>
                                        <p:attrNameLst>
                                          <p:attrName>style.visibility</p:attrName>
                                        </p:attrNameLst>
                                      </p:cBhvr>
                                      <p:to>
                                        <p:strVal val="visible"/>
                                      </p:to>
                                    </p:set>
                                    <p:animEffect transition="in" filter="wipe(left)">
                                      <p:cBhvr>
                                        <p:cTn id="7" dur="500"/>
                                        <p:tgtEl>
                                          <p:spTgt spid="57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97"/>
                                        </p:tgtEl>
                                        <p:attrNameLst>
                                          <p:attrName>style.visibility</p:attrName>
                                        </p:attrNameLst>
                                      </p:cBhvr>
                                      <p:to>
                                        <p:strVal val="visible"/>
                                      </p:to>
                                    </p:set>
                                    <p:animEffect transition="in" filter="wipe(left)">
                                      <p:cBhvr>
                                        <p:cTn id="12" dur="500"/>
                                        <p:tgtEl>
                                          <p:spTgt spid="5739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91"/>
                                        </p:tgtEl>
                                        <p:attrNameLst>
                                          <p:attrName>style.visibility</p:attrName>
                                        </p:attrNameLst>
                                      </p:cBhvr>
                                      <p:to>
                                        <p:strVal val="visible"/>
                                      </p:to>
                                    </p:set>
                                    <p:animEffect transition="in" filter="wipe(left)">
                                      <p:cBhvr>
                                        <p:cTn id="17" dur="500"/>
                                        <p:tgtEl>
                                          <p:spTgt spid="573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96"/>
                                        </p:tgtEl>
                                        <p:attrNameLst>
                                          <p:attrName>style.visibility</p:attrName>
                                        </p:attrNameLst>
                                      </p:cBhvr>
                                      <p:to>
                                        <p:strVal val="visible"/>
                                      </p:to>
                                    </p:set>
                                    <p:animEffect transition="in" filter="wipe(left)">
                                      <p:cBhvr>
                                        <p:cTn id="27" dur="500"/>
                                        <p:tgtEl>
                                          <p:spTgt spid="573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394"/>
                                        </p:tgtEl>
                                        <p:attrNameLst>
                                          <p:attrName>style.visibility</p:attrName>
                                        </p:attrNameLst>
                                      </p:cBhvr>
                                      <p:to>
                                        <p:strVal val="visible"/>
                                      </p:to>
                                    </p:set>
                                    <p:animEffect transition="in" filter="wipe(left)">
                                      <p:cBhvr>
                                        <p:cTn id="32" dur="500"/>
                                        <p:tgtEl>
                                          <p:spTgt spid="573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93"/>
                                        </p:tgtEl>
                                        <p:attrNameLst>
                                          <p:attrName>style.visibility</p:attrName>
                                        </p:attrNameLst>
                                      </p:cBhvr>
                                      <p:to>
                                        <p:strVal val="visible"/>
                                      </p:to>
                                    </p:set>
                                    <p:animEffect transition="in" filter="wipe(left)">
                                      <p:cBhvr>
                                        <p:cTn id="37" dur="500"/>
                                        <p:tgtEl>
                                          <p:spTgt spid="573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88"/>
                                        </p:tgtEl>
                                        <p:attrNameLst>
                                          <p:attrName>style.visibility</p:attrName>
                                        </p:attrNameLst>
                                      </p:cBhvr>
                                      <p:to>
                                        <p:strVal val="visible"/>
                                      </p:to>
                                    </p:set>
                                    <p:animEffect transition="in" filter="wipe(left)">
                                      <p:cBhvr>
                                        <p:cTn id="42" dur="500"/>
                                        <p:tgtEl>
                                          <p:spTgt spid="573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7390"/>
                                        </p:tgtEl>
                                        <p:attrNameLst>
                                          <p:attrName>style.visibility</p:attrName>
                                        </p:attrNameLst>
                                      </p:cBhvr>
                                      <p:to>
                                        <p:strVal val="visible"/>
                                      </p:to>
                                    </p:set>
                                    <p:animEffect transition="in" filter="wipe(left)">
                                      <p:cBhvr>
                                        <p:cTn id="47" dur="500"/>
                                        <p:tgtEl>
                                          <p:spTgt spid="573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7399"/>
                                        </p:tgtEl>
                                        <p:attrNameLst>
                                          <p:attrName>style.visibility</p:attrName>
                                        </p:attrNameLst>
                                      </p:cBhvr>
                                      <p:to>
                                        <p:strVal val="visible"/>
                                      </p:to>
                                    </p:set>
                                    <p:animEffect transition="in" filter="wipe(left)">
                                      <p:cBhvr>
                                        <p:cTn id="52" dur="500"/>
                                        <p:tgtEl>
                                          <p:spTgt spid="5739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82" grpId="0" autoUpdateAnimBg="0"/>
      <p:bldP spid="57388" grpId="0" autoUpdateAnimBg="0"/>
      <p:bldP spid="57390" grpId="0" autoUpdateAnimBg="0"/>
      <p:bldP spid="57391" grpId="0" autoUpdateAnimBg="0"/>
      <p:bldP spid="57394" grpId="0" autoUpdateAnimBg="0"/>
      <p:bldP spid="57396" grpId="0" autoUpdateAnimBg="0"/>
      <p:bldP spid="5739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83" name="Object 7"/>
          <p:cNvGraphicFramePr>
            <a:graphicFrameLocks noChangeAspect="1"/>
          </p:cNvGraphicFramePr>
          <p:nvPr/>
        </p:nvGraphicFramePr>
        <p:xfrm>
          <a:off x="304800" y="2133600"/>
          <a:ext cx="6945313" cy="962025"/>
        </p:xfrm>
        <a:graphic>
          <a:graphicData uri="http://schemas.openxmlformats.org/presentationml/2006/ole">
            <mc:AlternateContent xmlns:mc="http://schemas.openxmlformats.org/markup-compatibility/2006">
              <mc:Choice xmlns:v="urn:schemas-microsoft-com:vml" Requires="v">
                <p:oleObj spid="_x0000_s7224" name="Equation" r:id="rId3" imgW="2933700" imgH="406400" progId="Equation.3">
                  <p:embed/>
                </p:oleObj>
              </mc:Choice>
              <mc:Fallback>
                <p:oleObj name="Equation" r:id="rId3" imgW="2933700" imgH="406400" progId="Equation.3">
                  <p:embed/>
                  <p:pic>
                    <p:nvPicPr>
                      <p:cNvPr id="0" name="Picture 11"/>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04800" y="2133600"/>
                        <a:ext cx="6945313"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4" name="Object 8"/>
          <p:cNvGraphicFramePr>
            <a:graphicFrameLocks noChangeAspect="1"/>
          </p:cNvGraphicFramePr>
          <p:nvPr/>
        </p:nvGraphicFramePr>
        <p:xfrm>
          <a:off x="533400" y="3352800"/>
          <a:ext cx="4708525" cy="509588"/>
        </p:xfrm>
        <a:graphic>
          <a:graphicData uri="http://schemas.openxmlformats.org/presentationml/2006/ole">
            <mc:AlternateContent xmlns:mc="http://schemas.openxmlformats.org/markup-compatibility/2006">
              <mc:Choice xmlns:v="urn:schemas-microsoft-com:vml" Requires="v">
                <p:oleObj spid="_x0000_s7225" name="Equation" r:id="rId5" imgW="1993035" imgH="215806" progId="Equation.3">
                  <p:embed/>
                </p:oleObj>
              </mc:Choice>
              <mc:Fallback>
                <p:oleObj name="Equation" r:id="rId5" imgW="1993035" imgH="215806" progId="Equation.3">
                  <p:embed/>
                  <p:pic>
                    <p:nvPicPr>
                      <p:cNvPr id="0" name="Picture 1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33400" y="3352800"/>
                        <a:ext cx="47085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6" name="Object 10"/>
          <p:cNvGraphicFramePr>
            <a:graphicFrameLocks noChangeAspect="1"/>
          </p:cNvGraphicFramePr>
          <p:nvPr/>
        </p:nvGraphicFramePr>
        <p:xfrm>
          <a:off x="457200" y="4014788"/>
          <a:ext cx="6248400" cy="996950"/>
        </p:xfrm>
        <a:graphic>
          <a:graphicData uri="http://schemas.openxmlformats.org/presentationml/2006/ole">
            <mc:AlternateContent xmlns:mc="http://schemas.openxmlformats.org/markup-compatibility/2006">
              <mc:Choice xmlns:v="urn:schemas-microsoft-com:vml" Requires="v">
                <p:oleObj spid="_x0000_s7226" name="Equation" r:id="rId7" imgW="2705100" imgH="431800" progId="Equation.3">
                  <p:embed/>
                </p:oleObj>
              </mc:Choice>
              <mc:Fallback>
                <p:oleObj name="Equation" r:id="rId7" imgW="2705100" imgH="431800" progId="Equation.3">
                  <p:embed/>
                  <p:pic>
                    <p:nvPicPr>
                      <p:cNvPr id="0" name="Picture 13"/>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57200" y="4014788"/>
                        <a:ext cx="6248400"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7" name="Object 11"/>
          <p:cNvGraphicFramePr>
            <a:graphicFrameLocks noChangeAspect="1"/>
          </p:cNvGraphicFramePr>
          <p:nvPr/>
        </p:nvGraphicFramePr>
        <p:xfrm>
          <a:off x="7239000" y="2133600"/>
          <a:ext cx="1600200" cy="1098550"/>
        </p:xfrm>
        <a:graphic>
          <a:graphicData uri="http://schemas.openxmlformats.org/presentationml/2006/ole">
            <mc:AlternateContent xmlns:mc="http://schemas.openxmlformats.org/markup-compatibility/2006">
              <mc:Choice xmlns:v="urn:schemas-microsoft-com:vml" Requires="v">
                <p:oleObj spid="_x0000_s7227" name="Equation" r:id="rId9" imgW="609600" imgH="469900" progId="Equation.3">
                  <p:embed/>
                </p:oleObj>
              </mc:Choice>
              <mc:Fallback>
                <p:oleObj name="Equation" r:id="rId9" imgW="609600" imgH="469900" progId="Equation.3">
                  <p:embed/>
                  <p:pic>
                    <p:nvPicPr>
                      <p:cNvPr id="0" name="Picture 14"/>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7239000" y="2133600"/>
                        <a:ext cx="1600200" cy="1098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88" name="Object 12"/>
          <p:cNvGraphicFramePr>
            <a:graphicFrameLocks noChangeAspect="1"/>
          </p:cNvGraphicFramePr>
          <p:nvPr/>
        </p:nvGraphicFramePr>
        <p:xfrm>
          <a:off x="6705600" y="3962400"/>
          <a:ext cx="1363663" cy="1130300"/>
        </p:xfrm>
        <a:graphic>
          <a:graphicData uri="http://schemas.openxmlformats.org/presentationml/2006/ole">
            <mc:AlternateContent xmlns:mc="http://schemas.openxmlformats.org/markup-compatibility/2006">
              <mc:Choice xmlns:v="urn:schemas-microsoft-com:vml" Requires="v">
                <p:oleObj spid="_x0000_s7228" name="Equation" r:id="rId11" imgW="596641" imgH="495085" progId="Equation.3">
                  <p:embed/>
                </p:oleObj>
              </mc:Choice>
              <mc:Fallback>
                <p:oleObj name="Equation" r:id="rId11" imgW="596641" imgH="495085" progId="Equation.3">
                  <p:embed/>
                  <p:pic>
                    <p:nvPicPr>
                      <p:cNvPr id="0" name="Picture 15"/>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6705600" y="3962400"/>
                        <a:ext cx="1363663" cy="1130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790" name="Text Box 14"/>
          <p:cNvSpPr txBox="1">
            <a:spLocks noChangeArrowheads="1"/>
          </p:cNvSpPr>
          <p:nvPr/>
        </p:nvSpPr>
        <p:spPr bwMode="auto">
          <a:xfrm>
            <a:off x="533400" y="1066800"/>
            <a:ext cx="3597275" cy="519113"/>
          </a:xfrm>
          <a:prstGeom prst="rect">
            <a:avLst/>
          </a:prstGeom>
          <a:noFill/>
          <a:ln w="9525">
            <a:noFill/>
            <a:miter lim="800000"/>
            <a:headEnd/>
            <a:tailEnd/>
          </a:ln>
        </p:spPr>
        <p:txBody>
          <a:bodyPr>
            <a:spAutoFit/>
          </a:bodyPr>
          <a:lstStyle/>
          <a:p>
            <a:r>
              <a:rPr lang="zh-CN" altLang="en-US"/>
              <a:t>特别地 </a:t>
            </a:r>
            <a:r>
              <a:rPr lang="en-US" altLang="zh-CN"/>
              <a:t>,  </a:t>
            </a:r>
            <a:r>
              <a:rPr lang="zh-CN" altLang="en-US"/>
              <a:t>当</a:t>
            </a:r>
            <a:r>
              <a:rPr lang="zh-CN" altLang="en-US">
                <a:sym typeface="Symbol" pitchFamily="18" charset="2"/>
              </a:rPr>
              <a:t></a:t>
            </a:r>
            <a:r>
              <a:rPr lang="en-US" altLang="zh-CN" i="1">
                <a:sym typeface="Symbol" pitchFamily="18" charset="2"/>
              </a:rPr>
              <a:t>y </a:t>
            </a:r>
            <a:r>
              <a:rPr lang="en-US" altLang="zh-CN">
                <a:sym typeface="Symbol" pitchFamily="18" charset="2"/>
              </a:rPr>
              <a:t>= 0 </a:t>
            </a:r>
            <a:r>
              <a:rPr lang="zh-CN" altLang="en-US">
                <a:sym typeface="Symbol" pitchFamily="18" charset="2"/>
              </a:rPr>
              <a:t>时</a:t>
            </a:r>
            <a:r>
              <a:rPr lang="en-US" altLang="zh-CN">
                <a:sym typeface="Symbol" pitchFamily="18" charset="2"/>
              </a:rPr>
              <a:t>,  </a:t>
            </a:r>
            <a:endParaRPr lang="en-US" altLang="zh-CN" i="1"/>
          </a:p>
        </p:txBody>
      </p:sp>
      <p:graphicFrame>
        <p:nvGraphicFramePr>
          <p:cNvPr id="75791" name="Object 15"/>
          <p:cNvGraphicFramePr>
            <a:graphicFrameLocks noChangeAspect="1"/>
          </p:cNvGraphicFramePr>
          <p:nvPr/>
        </p:nvGraphicFramePr>
        <p:xfrm>
          <a:off x="685800" y="1676400"/>
          <a:ext cx="7010400" cy="482600"/>
        </p:xfrm>
        <a:graphic>
          <a:graphicData uri="http://schemas.openxmlformats.org/presentationml/2006/ole">
            <mc:AlternateContent xmlns:mc="http://schemas.openxmlformats.org/markup-compatibility/2006">
              <mc:Choice xmlns:v="urn:schemas-microsoft-com:vml" Requires="v">
                <p:oleObj spid="_x0000_s7229" name="Equation" r:id="rId13" imgW="2959100" imgH="203200" progId="Equation.3">
                  <p:embed/>
                </p:oleObj>
              </mc:Choice>
              <mc:Fallback>
                <p:oleObj name="Equation" r:id="rId13" imgW="2959100" imgH="203200" progId="Equation.3">
                  <p:embed/>
                  <p:pic>
                    <p:nvPicPr>
                      <p:cNvPr id="0" name="Picture 16"/>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685800" y="1676400"/>
                        <a:ext cx="70104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92" name="Object 16"/>
          <p:cNvGraphicFramePr>
            <a:graphicFrameLocks noChangeAspect="1"/>
          </p:cNvGraphicFramePr>
          <p:nvPr/>
        </p:nvGraphicFramePr>
        <p:xfrm>
          <a:off x="4191000" y="1066800"/>
          <a:ext cx="2057400" cy="484188"/>
        </p:xfrm>
        <a:graphic>
          <a:graphicData uri="http://schemas.openxmlformats.org/presentationml/2006/ole">
            <mc:AlternateContent xmlns:mc="http://schemas.openxmlformats.org/markup-compatibility/2006">
              <mc:Choice xmlns:v="urn:schemas-microsoft-com:vml" Requires="v">
                <p:oleObj spid="_x0000_s7230" name="Equation" r:id="rId15" imgW="25578000" imgH="6489720" progId="Equation.3">
                  <p:embed/>
                </p:oleObj>
              </mc:Choice>
              <mc:Fallback>
                <p:oleObj name="Equation" r:id="rId15" imgW="25578000" imgH="6489720" progId="Equation.3">
                  <p:embed/>
                  <p:pic>
                    <p:nvPicPr>
                      <p:cNvPr id="0" name="Picture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91000" y="1066800"/>
                        <a:ext cx="205740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7" name="Object 17"/>
          <p:cNvGraphicFramePr>
            <a:graphicFrameLocks noChangeAspect="1"/>
          </p:cNvGraphicFramePr>
          <p:nvPr/>
        </p:nvGraphicFramePr>
        <p:xfrm>
          <a:off x="2028825" y="304800"/>
          <a:ext cx="3895725" cy="488950"/>
        </p:xfrm>
        <a:graphic>
          <a:graphicData uri="http://schemas.openxmlformats.org/presentationml/2006/ole">
            <mc:AlternateContent xmlns:mc="http://schemas.openxmlformats.org/markup-compatibility/2006">
              <mc:Choice xmlns:v="urn:schemas-microsoft-com:vml" Requires="v">
                <p:oleObj spid="_x0000_s7231" name="Equation" r:id="rId17" imgW="50356080" imgH="6489720" progId="Equation.3">
                  <p:embed/>
                </p:oleObj>
              </mc:Choice>
              <mc:Fallback>
                <p:oleObj name="Equation" r:id="rId17" imgW="50356080" imgH="6489720" progId="Equation.3">
                  <p:embed/>
                  <p:pic>
                    <p:nvPicPr>
                      <p:cNvPr id="0" name="Picture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28825" y="304800"/>
                        <a:ext cx="389572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0" name="Line 18"/>
          <p:cNvSpPr>
            <a:spLocks noChangeShapeType="1"/>
          </p:cNvSpPr>
          <p:nvPr/>
        </p:nvSpPr>
        <p:spPr bwMode="auto">
          <a:xfrm>
            <a:off x="0" y="838200"/>
            <a:ext cx="9144000" cy="0"/>
          </a:xfrm>
          <a:prstGeom prst="line">
            <a:avLst/>
          </a:prstGeom>
          <a:noFill/>
          <a:ln w="9525">
            <a:solidFill>
              <a:srgbClr val="66FFFF"/>
            </a:solidFill>
            <a:round/>
            <a:headEnd/>
            <a:tailEnd/>
          </a:ln>
        </p:spPr>
        <p:txBody>
          <a:bodyPr/>
          <a:lstStyle/>
          <a:p>
            <a:endParaRPr lang="zh-CN" altLang="en-US"/>
          </a:p>
        </p:txBody>
      </p:sp>
      <p:graphicFrame>
        <p:nvGraphicFramePr>
          <p:cNvPr id="75795" name="Object 19"/>
          <p:cNvGraphicFramePr>
            <a:graphicFrameLocks noChangeAspect="1"/>
          </p:cNvGraphicFramePr>
          <p:nvPr/>
        </p:nvGraphicFramePr>
        <p:xfrm>
          <a:off x="457200" y="5181600"/>
          <a:ext cx="8247063" cy="1009650"/>
        </p:xfrm>
        <a:graphic>
          <a:graphicData uri="http://schemas.openxmlformats.org/presentationml/2006/ole">
            <mc:AlternateContent xmlns:mc="http://schemas.openxmlformats.org/markup-compatibility/2006">
              <mc:Choice xmlns:v="urn:schemas-microsoft-com:vml" Requires="v">
                <p:oleObj spid="_x0000_s7232" name="Equation" r:id="rId19" imgW="112910760" imgH="13804920" progId="Equation.3">
                  <p:embed/>
                </p:oleObj>
              </mc:Choice>
              <mc:Fallback>
                <p:oleObj name="Equation" r:id="rId19" imgW="112910760" imgH="13804920" progId="Equation.3">
                  <p:embed/>
                  <p:pic>
                    <p:nvPicPr>
                      <p:cNvPr id="0" name="Picture 1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7200" y="5181600"/>
                        <a:ext cx="8247063"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90"/>
                                        </p:tgtEl>
                                        <p:attrNameLst>
                                          <p:attrName>style.visibility</p:attrName>
                                        </p:attrNameLst>
                                      </p:cBhvr>
                                      <p:to>
                                        <p:strVal val="visible"/>
                                      </p:to>
                                    </p:set>
                                    <p:animEffect transition="in" filter="wipe(left)">
                                      <p:cBhvr>
                                        <p:cTn id="7" dur="500"/>
                                        <p:tgtEl>
                                          <p:spTgt spid="757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792"/>
                                        </p:tgtEl>
                                        <p:attrNameLst>
                                          <p:attrName>style.visibility</p:attrName>
                                        </p:attrNameLst>
                                      </p:cBhvr>
                                      <p:to>
                                        <p:strVal val="visible"/>
                                      </p:to>
                                    </p:set>
                                    <p:animEffect transition="in" filter="wipe(left)">
                                      <p:cBhvr>
                                        <p:cTn id="12" dur="500"/>
                                        <p:tgtEl>
                                          <p:spTgt spid="757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5791"/>
                                        </p:tgtEl>
                                        <p:attrNameLst>
                                          <p:attrName>style.visibility</p:attrName>
                                        </p:attrNameLst>
                                      </p:cBhvr>
                                      <p:to>
                                        <p:strVal val="visible"/>
                                      </p:to>
                                    </p:set>
                                    <p:animEffect transition="in" filter="wipe(left)">
                                      <p:cBhvr>
                                        <p:cTn id="17" dur="500"/>
                                        <p:tgtEl>
                                          <p:spTgt spid="757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783"/>
                                        </p:tgtEl>
                                        <p:attrNameLst>
                                          <p:attrName>style.visibility</p:attrName>
                                        </p:attrNameLst>
                                      </p:cBhvr>
                                      <p:to>
                                        <p:strVal val="visible"/>
                                      </p:to>
                                    </p:set>
                                    <p:animEffect transition="in" filter="wipe(left)">
                                      <p:cBhvr>
                                        <p:cTn id="22" dur="500"/>
                                        <p:tgtEl>
                                          <p:spTgt spid="757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87"/>
                                        </p:tgtEl>
                                        <p:attrNameLst>
                                          <p:attrName>style.visibility</p:attrName>
                                        </p:attrNameLst>
                                      </p:cBhvr>
                                      <p:to>
                                        <p:strVal val="visible"/>
                                      </p:to>
                                    </p:set>
                                    <p:animEffect transition="in" filter="wipe(left)">
                                      <p:cBhvr>
                                        <p:cTn id="27" dur="500"/>
                                        <p:tgtEl>
                                          <p:spTgt spid="757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784"/>
                                        </p:tgtEl>
                                        <p:attrNameLst>
                                          <p:attrName>style.visibility</p:attrName>
                                        </p:attrNameLst>
                                      </p:cBhvr>
                                      <p:to>
                                        <p:strVal val="visible"/>
                                      </p:to>
                                    </p:set>
                                    <p:animEffect transition="in" filter="wipe(left)">
                                      <p:cBhvr>
                                        <p:cTn id="32" dur="500"/>
                                        <p:tgtEl>
                                          <p:spTgt spid="757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6"/>
                                        </p:tgtEl>
                                        <p:attrNameLst>
                                          <p:attrName>style.visibility</p:attrName>
                                        </p:attrNameLst>
                                      </p:cBhvr>
                                      <p:to>
                                        <p:strVal val="visible"/>
                                      </p:to>
                                    </p:set>
                                    <p:animEffect transition="in" filter="wipe(left)">
                                      <p:cBhvr>
                                        <p:cTn id="37" dur="500"/>
                                        <p:tgtEl>
                                          <p:spTgt spid="7578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5788"/>
                                        </p:tgtEl>
                                        <p:attrNameLst>
                                          <p:attrName>style.visibility</p:attrName>
                                        </p:attrNameLst>
                                      </p:cBhvr>
                                      <p:to>
                                        <p:strVal val="visible"/>
                                      </p:to>
                                    </p:set>
                                    <p:animEffect transition="in" filter="wipe(left)">
                                      <p:cBhvr>
                                        <p:cTn id="42" dur="500"/>
                                        <p:tgtEl>
                                          <p:spTgt spid="757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5795"/>
                                        </p:tgtEl>
                                        <p:attrNameLst>
                                          <p:attrName>style.visibility</p:attrName>
                                        </p:attrNameLst>
                                      </p:cBhvr>
                                      <p:to>
                                        <p:strVal val="visible"/>
                                      </p:to>
                                    </p:set>
                                    <p:animEffect transition="in" filter="wipe(left)">
                                      <p:cBhvr>
                                        <p:cTn id="47" dur="500"/>
                                        <p:tgtEl>
                                          <p:spTgt spid="75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6018" name="Object 2"/>
          <p:cNvGraphicFramePr>
            <a:graphicFrameLocks noChangeAspect="1"/>
          </p:cNvGraphicFramePr>
          <p:nvPr/>
        </p:nvGraphicFramePr>
        <p:xfrm>
          <a:off x="1219200" y="533400"/>
          <a:ext cx="6985000" cy="990600"/>
        </p:xfrm>
        <a:graphic>
          <a:graphicData uri="http://schemas.openxmlformats.org/presentationml/2006/ole">
            <mc:AlternateContent xmlns:mc="http://schemas.openxmlformats.org/markup-compatibility/2006">
              <mc:Choice xmlns:v="urn:schemas-microsoft-com:vml" Requires="v">
                <p:oleObj spid="_x0000_s8206" name="Equation" r:id="rId3" imgW="97475400" imgH="13804920" progId="Equation.3">
                  <p:embed/>
                </p:oleObj>
              </mc:Choice>
              <mc:Fallback>
                <p:oleObj name="Equation" r:id="rId3" imgW="97475400" imgH="1380492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33400"/>
                        <a:ext cx="6985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19" name="Text Box 3"/>
          <p:cNvSpPr txBox="1">
            <a:spLocks noChangeArrowheads="1"/>
          </p:cNvSpPr>
          <p:nvPr/>
        </p:nvSpPr>
        <p:spPr bwMode="auto">
          <a:xfrm>
            <a:off x="685800" y="2667000"/>
            <a:ext cx="1612900" cy="519113"/>
          </a:xfrm>
          <a:prstGeom prst="rect">
            <a:avLst/>
          </a:prstGeom>
          <a:noFill/>
          <a:ln w="9525">
            <a:noFill/>
            <a:miter lim="800000"/>
            <a:headEnd/>
            <a:tailEnd/>
          </a:ln>
        </p:spPr>
        <p:txBody>
          <a:bodyPr wrap="none">
            <a:spAutoFit/>
          </a:bodyPr>
          <a:lstStyle/>
          <a:p>
            <a:r>
              <a:rPr lang="zh-CN" altLang="en-US"/>
              <a:t>三维时有</a:t>
            </a:r>
          </a:p>
        </p:txBody>
      </p:sp>
      <p:graphicFrame>
        <p:nvGraphicFramePr>
          <p:cNvPr id="86020" name="Object 4"/>
          <p:cNvGraphicFramePr>
            <a:graphicFrameLocks noChangeAspect="1"/>
          </p:cNvGraphicFramePr>
          <p:nvPr/>
        </p:nvGraphicFramePr>
        <p:xfrm>
          <a:off x="2438400" y="2514600"/>
          <a:ext cx="4452938" cy="990600"/>
        </p:xfrm>
        <a:graphic>
          <a:graphicData uri="http://schemas.openxmlformats.org/presentationml/2006/ole">
            <mc:AlternateContent xmlns:mc="http://schemas.openxmlformats.org/markup-compatibility/2006">
              <mc:Choice xmlns:v="urn:schemas-microsoft-com:vml" Requires="v">
                <p:oleObj spid="_x0000_s8207" name="Equation" r:id="rId5" imgW="62136000" imgH="13804920" progId="Equation.3">
                  <p:embed/>
                </p:oleObj>
              </mc:Choice>
              <mc:Fallback>
                <p:oleObj name="Equation" r:id="rId5" imgW="62136000" imgH="1380492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514600"/>
                        <a:ext cx="445293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021" name="Text Box 5"/>
          <p:cNvSpPr txBox="1">
            <a:spLocks noChangeArrowheads="1"/>
          </p:cNvSpPr>
          <p:nvPr/>
        </p:nvSpPr>
        <p:spPr bwMode="auto">
          <a:xfrm>
            <a:off x="2209800" y="3581400"/>
            <a:ext cx="895350" cy="519113"/>
          </a:xfrm>
          <a:prstGeom prst="rect">
            <a:avLst/>
          </a:prstGeom>
          <a:noFill/>
          <a:ln w="9525">
            <a:noFill/>
            <a:miter lim="800000"/>
            <a:headEnd/>
            <a:tailEnd/>
          </a:ln>
        </p:spPr>
        <p:txBody>
          <a:bodyPr wrap="none">
            <a:spAutoFit/>
          </a:bodyPr>
          <a:lstStyle/>
          <a:p>
            <a:r>
              <a:rPr lang="en-US" altLang="zh-CN">
                <a:ea typeface="宋体" pitchFamily="2" charset="-122"/>
                <a:cs typeface="Times New Roman" pitchFamily="18" charset="0"/>
              </a:rPr>
              <a:t>……</a:t>
            </a:r>
          </a:p>
        </p:txBody>
      </p:sp>
      <p:sp>
        <p:nvSpPr>
          <p:cNvPr id="86022" name="Text Box 6"/>
          <p:cNvSpPr txBox="1">
            <a:spLocks noChangeArrowheads="1"/>
          </p:cNvSpPr>
          <p:nvPr/>
        </p:nvSpPr>
        <p:spPr bwMode="auto">
          <a:xfrm>
            <a:off x="685800" y="4419600"/>
            <a:ext cx="7924800" cy="1117600"/>
          </a:xfrm>
          <a:prstGeom prst="rect">
            <a:avLst/>
          </a:prstGeom>
          <a:noFill/>
          <a:ln w="9525">
            <a:noFill/>
            <a:miter lim="800000"/>
            <a:headEnd/>
            <a:tailEnd/>
          </a:ln>
        </p:spPr>
        <p:txBody>
          <a:bodyPr>
            <a:spAutoFit/>
          </a:bodyPr>
          <a:lstStyle/>
          <a:p>
            <a:pPr>
              <a:lnSpc>
                <a:spcPct val="120000"/>
              </a:lnSpc>
            </a:pPr>
            <a:r>
              <a:rPr lang="en-US" altLang="zh-CN"/>
              <a:t>      </a:t>
            </a:r>
            <a:r>
              <a:rPr lang="zh-CN" altLang="en-US"/>
              <a:t>综上，</a:t>
            </a:r>
            <a:r>
              <a:rPr lang="en-US" altLang="zh-CN"/>
              <a:t>n </a:t>
            </a:r>
            <a:r>
              <a:rPr lang="zh-CN" altLang="en-US"/>
              <a:t>元函数的全微分等于它的 </a:t>
            </a:r>
            <a:r>
              <a:rPr lang="en-US" altLang="zh-CN"/>
              <a:t>n </a:t>
            </a:r>
            <a:r>
              <a:rPr lang="zh-CN" altLang="en-US"/>
              <a:t>个偏微分之和，此性质称为多元函数的微分符合叠加原理</a:t>
            </a:r>
            <a:r>
              <a:rPr lang="en-US" altLang="zh-CN"/>
              <a:t>.</a:t>
            </a:r>
          </a:p>
        </p:txBody>
      </p:sp>
      <p:sp>
        <p:nvSpPr>
          <p:cNvPr id="8199" name="Rectangle 7"/>
          <p:cNvSpPr>
            <a:spLocks noGrp="1" noChangeArrowheads="1"/>
          </p:cNvSpPr>
          <p:nvPr>
            <p:ph type="title" idx="4294967295"/>
          </p:nvPr>
        </p:nvSpPr>
        <p:spPr>
          <a:xfrm>
            <a:off x="304800" y="762000"/>
            <a:ext cx="1027113" cy="381000"/>
          </a:xfrm>
        </p:spPr>
        <p:txBody>
          <a:bodyPr/>
          <a:lstStyle/>
          <a:p>
            <a:pPr eaLnBrk="1" hangingPunct="1"/>
            <a:r>
              <a:rPr lang="zh-CN" altLang="en-US" sz="2800" b="1" smtClean="0">
                <a:ea typeface="楷体_GB2312" pitchFamily="49" charset="-122"/>
              </a:rPr>
              <a:t>注：</a:t>
            </a:r>
            <a:endParaRPr lang="zh-CN" altLang="en-US" smtClean="0"/>
          </a:p>
        </p:txBody>
      </p:sp>
      <p:sp>
        <p:nvSpPr>
          <p:cNvPr id="86024" name="Line 8"/>
          <p:cNvSpPr>
            <a:spLocks noChangeShapeType="1"/>
          </p:cNvSpPr>
          <p:nvPr/>
        </p:nvSpPr>
        <p:spPr bwMode="auto">
          <a:xfrm>
            <a:off x="2057400" y="1524000"/>
            <a:ext cx="1066800" cy="0"/>
          </a:xfrm>
          <a:prstGeom prst="line">
            <a:avLst/>
          </a:prstGeom>
          <a:noFill/>
          <a:ln w="38100">
            <a:solidFill>
              <a:srgbClr val="66FFFF"/>
            </a:solidFill>
            <a:round/>
            <a:headEnd/>
            <a:tailEnd/>
          </a:ln>
        </p:spPr>
        <p:txBody>
          <a:bodyPr/>
          <a:lstStyle/>
          <a:p>
            <a:endParaRPr lang="zh-CN" altLang="en-US"/>
          </a:p>
        </p:txBody>
      </p:sp>
      <p:sp>
        <p:nvSpPr>
          <p:cNvPr id="86025" name="Line 9"/>
          <p:cNvSpPr>
            <a:spLocks noChangeShapeType="1"/>
          </p:cNvSpPr>
          <p:nvPr/>
        </p:nvSpPr>
        <p:spPr bwMode="auto">
          <a:xfrm>
            <a:off x="5791200" y="1524000"/>
            <a:ext cx="1066800" cy="0"/>
          </a:xfrm>
          <a:prstGeom prst="line">
            <a:avLst/>
          </a:prstGeom>
          <a:noFill/>
          <a:ln w="38100">
            <a:solidFill>
              <a:srgbClr val="66FFFF"/>
            </a:solidFill>
            <a:round/>
            <a:headEnd/>
            <a:tailEnd/>
          </a:ln>
        </p:spPr>
        <p:txBody>
          <a:bodyPr/>
          <a:lstStyle/>
          <a:p>
            <a:endParaRPr lang="zh-CN" altLang="en-US"/>
          </a:p>
        </p:txBody>
      </p:sp>
      <p:sp>
        <p:nvSpPr>
          <p:cNvPr id="86026" name="Text Box 10"/>
          <p:cNvSpPr txBox="1">
            <a:spLocks noChangeArrowheads="1"/>
          </p:cNvSpPr>
          <p:nvPr/>
        </p:nvSpPr>
        <p:spPr bwMode="auto">
          <a:xfrm>
            <a:off x="914400" y="1600200"/>
            <a:ext cx="2325688" cy="519113"/>
          </a:xfrm>
          <a:prstGeom prst="rect">
            <a:avLst/>
          </a:prstGeom>
          <a:noFill/>
          <a:ln w="9525">
            <a:noFill/>
            <a:miter lim="800000"/>
            <a:headEnd/>
            <a:tailEnd/>
          </a:ln>
        </p:spPr>
        <p:txBody>
          <a:bodyPr wrap="none">
            <a:spAutoFit/>
          </a:bodyPr>
          <a:lstStyle/>
          <a:p>
            <a:r>
              <a:rPr lang="zh-CN" altLang="en-US">
                <a:solidFill>
                  <a:srgbClr val="66FFFF"/>
                </a:solidFill>
              </a:rPr>
              <a:t>对 </a:t>
            </a:r>
            <a:r>
              <a:rPr lang="en-US" altLang="zh-CN" i="1">
                <a:solidFill>
                  <a:srgbClr val="66FFFF"/>
                </a:solidFill>
              </a:rPr>
              <a:t>x </a:t>
            </a:r>
            <a:r>
              <a:rPr lang="zh-CN" altLang="en-US">
                <a:solidFill>
                  <a:srgbClr val="66FFFF"/>
                </a:solidFill>
              </a:rPr>
              <a:t>的偏微分</a:t>
            </a:r>
          </a:p>
        </p:txBody>
      </p:sp>
      <p:sp>
        <p:nvSpPr>
          <p:cNvPr id="86027" name="Line 11"/>
          <p:cNvSpPr>
            <a:spLocks noChangeShapeType="1"/>
          </p:cNvSpPr>
          <p:nvPr/>
        </p:nvSpPr>
        <p:spPr bwMode="auto">
          <a:xfrm>
            <a:off x="3352800" y="1524000"/>
            <a:ext cx="990600" cy="0"/>
          </a:xfrm>
          <a:prstGeom prst="line">
            <a:avLst/>
          </a:prstGeom>
          <a:noFill/>
          <a:ln w="38100">
            <a:solidFill>
              <a:srgbClr val="FF99FF"/>
            </a:solidFill>
            <a:round/>
            <a:headEnd/>
            <a:tailEnd/>
          </a:ln>
        </p:spPr>
        <p:txBody>
          <a:bodyPr/>
          <a:lstStyle/>
          <a:p>
            <a:endParaRPr lang="zh-CN" altLang="en-US"/>
          </a:p>
        </p:txBody>
      </p:sp>
      <p:sp>
        <p:nvSpPr>
          <p:cNvPr id="86028" name="Text Box 12"/>
          <p:cNvSpPr txBox="1">
            <a:spLocks noChangeArrowheads="1"/>
          </p:cNvSpPr>
          <p:nvPr/>
        </p:nvSpPr>
        <p:spPr bwMode="auto">
          <a:xfrm>
            <a:off x="3276600" y="1600200"/>
            <a:ext cx="2305050" cy="519113"/>
          </a:xfrm>
          <a:prstGeom prst="rect">
            <a:avLst/>
          </a:prstGeom>
          <a:noFill/>
          <a:ln w="9525">
            <a:noFill/>
            <a:miter lim="800000"/>
            <a:headEnd/>
            <a:tailEnd/>
          </a:ln>
        </p:spPr>
        <p:txBody>
          <a:bodyPr wrap="none">
            <a:spAutoFit/>
          </a:bodyPr>
          <a:lstStyle/>
          <a:p>
            <a:r>
              <a:rPr lang="zh-CN" altLang="en-US">
                <a:solidFill>
                  <a:srgbClr val="FF99FF"/>
                </a:solidFill>
              </a:rPr>
              <a:t>对 </a:t>
            </a:r>
            <a:r>
              <a:rPr lang="en-US" altLang="zh-CN" i="1">
                <a:solidFill>
                  <a:srgbClr val="FF99FF"/>
                </a:solidFill>
              </a:rPr>
              <a:t>y </a:t>
            </a:r>
            <a:r>
              <a:rPr lang="zh-CN" altLang="en-US">
                <a:solidFill>
                  <a:srgbClr val="FF99FF"/>
                </a:solidFill>
              </a:rPr>
              <a:t>的偏微分</a:t>
            </a:r>
          </a:p>
        </p:txBody>
      </p:sp>
      <p:sp>
        <p:nvSpPr>
          <p:cNvPr id="86029" name="Text Box 13"/>
          <p:cNvSpPr txBox="1">
            <a:spLocks noChangeArrowheads="1"/>
          </p:cNvSpPr>
          <p:nvPr/>
        </p:nvSpPr>
        <p:spPr bwMode="auto">
          <a:xfrm>
            <a:off x="898525" y="3625850"/>
            <a:ext cx="1255713" cy="519113"/>
          </a:xfrm>
          <a:prstGeom prst="rect">
            <a:avLst/>
          </a:prstGeom>
          <a:noFill/>
          <a:ln w="9525">
            <a:noFill/>
            <a:miter lim="800000"/>
            <a:headEnd/>
            <a:tailEnd/>
          </a:ln>
        </p:spPr>
        <p:txBody>
          <a:bodyPr wrap="none">
            <a:spAutoFit/>
          </a:bodyPr>
          <a:lstStyle/>
          <a:p>
            <a:r>
              <a:rPr lang="zh-CN" altLang="en-US"/>
              <a:t>更高维</a:t>
            </a:r>
          </a:p>
        </p:txBody>
      </p:sp>
      <p:sp>
        <p:nvSpPr>
          <p:cNvPr id="86030" name="Line 14"/>
          <p:cNvSpPr>
            <a:spLocks noChangeShapeType="1"/>
          </p:cNvSpPr>
          <p:nvPr/>
        </p:nvSpPr>
        <p:spPr bwMode="auto">
          <a:xfrm>
            <a:off x="7086600" y="1524000"/>
            <a:ext cx="990600" cy="0"/>
          </a:xfrm>
          <a:prstGeom prst="line">
            <a:avLst/>
          </a:prstGeom>
          <a:noFill/>
          <a:ln w="38100">
            <a:solidFill>
              <a:srgbClr val="FF99FF"/>
            </a:solidFill>
            <a:round/>
            <a:headEnd/>
            <a:tailEn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wipe(left)">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4"/>
                                        </p:tgtEl>
                                        <p:attrNameLst>
                                          <p:attrName>style.visibility</p:attrName>
                                        </p:attrNameLst>
                                      </p:cBhvr>
                                      <p:to>
                                        <p:strVal val="visible"/>
                                      </p:to>
                                    </p:set>
                                    <p:animEffect transition="in" filter="wipe(left)">
                                      <p:cBhvr>
                                        <p:cTn id="12" dur="500"/>
                                        <p:tgtEl>
                                          <p:spTgt spid="860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5"/>
                                        </p:tgtEl>
                                        <p:attrNameLst>
                                          <p:attrName>style.visibility</p:attrName>
                                        </p:attrNameLst>
                                      </p:cBhvr>
                                      <p:to>
                                        <p:strVal val="visible"/>
                                      </p:to>
                                    </p:set>
                                    <p:animEffect transition="in" filter="wipe(left)">
                                      <p:cBhvr>
                                        <p:cTn id="17" dur="500"/>
                                        <p:tgtEl>
                                          <p:spTgt spid="860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026"/>
                                        </p:tgtEl>
                                        <p:attrNameLst>
                                          <p:attrName>style.visibility</p:attrName>
                                        </p:attrNameLst>
                                      </p:cBhvr>
                                      <p:to>
                                        <p:strVal val="visible"/>
                                      </p:to>
                                    </p:set>
                                    <p:animEffect transition="in" filter="wipe(left)">
                                      <p:cBhvr>
                                        <p:cTn id="22" dur="500"/>
                                        <p:tgtEl>
                                          <p:spTgt spid="860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027"/>
                                        </p:tgtEl>
                                        <p:attrNameLst>
                                          <p:attrName>style.visibility</p:attrName>
                                        </p:attrNameLst>
                                      </p:cBhvr>
                                      <p:to>
                                        <p:strVal val="visible"/>
                                      </p:to>
                                    </p:set>
                                    <p:animEffect transition="in" filter="wipe(left)">
                                      <p:cBhvr>
                                        <p:cTn id="27" dur="500"/>
                                        <p:tgtEl>
                                          <p:spTgt spid="860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30"/>
                                        </p:tgtEl>
                                        <p:attrNameLst>
                                          <p:attrName>style.visibility</p:attrName>
                                        </p:attrNameLst>
                                      </p:cBhvr>
                                      <p:to>
                                        <p:strVal val="visible"/>
                                      </p:to>
                                    </p:set>
                                    <p:animEffect transition="in" filter="wipe(left)">
                                      <p:cBhvr>
                                        <p:cTn id="32" dur="500"/>
                                        <p:tgtEl>
                                          <p:spTgt spid="860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028"/>
                                        </p:tgtEl>
                                        <p:attrNameLst>
                                          <p:attrName>style.visibility</p:attrName>
                                        </p:attrNameLst>
                                      </p:cBhvr>
                                      <p:to>
                                        <p:strVal val="visible"/>
                                      </p:to>
                                    </p:set>
                                    <p:animEffect transition="in" filter="wipe(left)">
                                      <p:cBhvr>
                                        <p:cTn id="37" dur="500"/>
                                        <p:tgtEl>
                                          <p:spTgt spid="860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6019"/>
                                        </p:tgtEl>
                                        <p:attrNameLst>
                                          <p:attrName>style.visibility</p:attrName>
                                        </p:attrNameLst>
                                      </p:cBhvr>
                                      <p:to>
                                        <p:strVal val="visible"/>
                                      </p:to>
                                    </p:set>
                                    <p:animEffect transition="in" filter="wipe(left)">
                                      <p:cBhvr>
                                        <p:cTn id="42" dur="500"/>
                                        <p:tgtEl>
                                          <p:spTgt spid="860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6020"/>
                                        </p:tgtEl>
                                        <p:attrNameLst>
                                          <p:attrName>style.visibility</p:attrName>
                                        </p:attrNameLst>
                                      </p:cBhvr>
                                      <p:to>
                                        <p:strVal val="visible"/>
                                      </p:to>
                                    </p:set>
                                    <p:animEffect transition="in" filter="wipe(left)">
                                      <p:cBhvr>
                                        <p:cTn id="47" dur="500"/>
                                        <p:tgtEl>
                                          <p:spTgt spid="860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6029"/>
                                        </p:tgtEl>
                                        <p:attrNameLst>
                                          <p:attrName>style.visibility</p:attrName>
                                        </p:attrNameLst>
                                      </p:cBhvr>
                                      <p:to>
                                        <p:strVal val="visible"/>
                                      </p:to>
                                    </p:set>
                                    <p:animEffect transition="in" filter="wipe(left)">
                                      <p:cBhvr>
                                        <p:cTn id="52" dur="500"/>
                                        <p:tgtEl>
                                          <p:spTgt spid="860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6021"/>
                                        </p:tgtEl>
                                        <p:attrNameLst>
                                          <p:attrName>style.visibility</p:attrName>
                                        </p:attrNameLst>
                                      </p:cBhvr>
                                      <p:to>
                                        <p:strVal val="visible"/>
                                      </p:to>
                                    </p:set>
                                    <p:animEffect transition="in" filter="wipe(left)">
                                      <p:cBhvr>
                                        <p:cTn id="57" dur="500"/>
                                        <p:tgtEl>
                                          <p:spTgt spid="8602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6022"/>
                                        </p:tgtEl>
                                        <p:attrNameLst>
                                          <p:attrName>style.visibility</p:attrName>
                                        </p:attrNameLst>
                                      </p:cBhvr>
                                      <p:to>
                                        <p:strVal val="visible"/>
                                      </p:to>
                                    </p:set>
                                    <p:animEffect transition="in" filter="wipe(left)">
                                      <p:cBhvr>
                                        <p:cTn id="62"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1" grpId="0" autoUpdateAnimBg="0"/>
      <p:bldP spid="86022" grpId="0" autoUpdateAnimBg="0"/>
      <p:bldP spid="86024" grpId="0" animBg="1"/>
      <p:bldP spid="86025" grpId="0" animBg="1"/>
      <p:bldP spid="86026" grpId="0" autoUpdateAnimBg="0"/>
      <p:bldP spid="86027" grpId="0" animBg="1"/>
      <p:bldP spid="86028" grpId="0" autoUpdateAnimBg="0"/>
      <p:bldP spid="86029" grpId="0" autoUpdateAnimBg="0"/>
      <p:bldP spid="86030" grpId="0" animBg="1"/>
    </p:bldLst>
  </p:timing>
</p:sld>
</file>

<file path=ppt/theme/theme1.xml><?xml version="1.0" encoding="utf-8"?>
<a:theme xmlns:a="http://schemas.openxmlformats.org/drawingml/2006/main" name="默认设计模板">
  <a:themeElements>
    <a:clrScheme name="">
      <a:dk1>
        <a:srgbClr val="808080"/>
      </a:dk1>
      <a:lt1>
        <a:srgbClr val="FFFFFF"/>
      </a:lt1>
      <a:dk2>
        <a:srgbClr val="000099"/>
      </a:dk2>
      <a:lt2>
        <a:srgbClr val="FFFF00"/>
      </a:lt2>
      <a:accent1>
        <a:srgbClr val="00CC99"/>
      </a:accent1>
      <a:accent2>
        <a:srgbClr val="3333CC"/>
      </a:accent2>
      <a:accent3>
        <a:srgbClr val="AAAACA"/>
      </a:accent3>
      <a:accent4>
        <a:srgbClr val="DADADA"/>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1895</TotalTime>
  <Words>827</Words>
  <Application>Microsoft Office PowerPoint</Application>
  <PresentationFormat>全屏显示(4:3)</PresentationFormat>
  <Paragraphs>131</Paragraphs>
  <Slides>30</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3" baseType="lpstr">
      <vt:lpstr>默认设计模板</vt:lpstr>
      <vt:lpstr>Equation</vt:lpstr>
      <vt:lpstr>公式</vt:lpstr>
      <vt:lpstr>第三节       全微分</vt:lpstr>
      <vt:lpstr>1. 偏增量与偏微分</vt:lpstr>
      <vt:lpstr>同理, </vt:lpstr>
      <vt:lpstr>例,</vt:lpstr>
      <vt:lpstr>3. 全微分</vt:lpstr>
      <vt:lpstr>PowerPoint 演示文稿</vt:lpstr>
      <vt:lpstr>4.  可微分与偏导数的关系</vt:lpstr>
      <vt:lpstr>PowerPoint 演示文稿</vt:lpstr>
      <vt:lpstr>注：</vt:lpstr>
      <vt:lpstr>例,</vt:lpstr>
      <vt:lpstr>另一方面，考察</vt:lpstr>
      <vt:lpstr>定理2.</vt:lpstr>
      <vt:lpstr>PowerPoint 演示文稿</vt:lpstr>
      <vt:lpstr>PowerPoint 演示文稿</vt:lpstr>
      <vt:lpstr>例，</vt:lpstr>
      <vt:lpstr>另一方面，考察偏导数的连续性,  即考察</vt:lpstr>
      <vt:lpstr>PowerPoint 演示文稿</vt:lpstr>
      <vt:lpstr>多元函数连续、偏导数、可微分三者间的关系</vt:lpstr>
      <vt:lpstr>例1.</vt:lpstr>
      <vt:lpstr>例3.</vt:lpstr>
      <vt:lpstr>小结</vt:lpstr>
      <vt:lpstr>课堂练习</vt:lpstr>
      <vt:lpstr>2.</vt:lpstr>
      <vt:lpstr>3.</vt:lpstr>
      <vt:lpstr>作业</vt:lpstr>
      <vt:lpstr>小综合测试</vt:lpstr>
      <vt:lpstr>PowerPoint 演示文稿</vt:lpstr>
      <vt:lpstr>求下列函数的偏导数 .</vt:lpstr>
      <vt:lpstr>答案</vt:lpstr>
      <vt:lpstr>PowerPoint 演示文稿</vt:lpstr>
    </vt:vector>
  </TitlesOfParts>
  <Company>iapcm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多元函数微分法及其应用</dc:title>
  <dc:subject>第三节 全微分</dc:subject>
  <dc:creator>huady</dc:creator>
  <cp:lastModifiedBy>huady</cp:lastModifiedBy>
  <cp:revision>252</cp:revision>
  <dcterms:created xsi:type="dcterms:W3CDTF">2005-11-11T13:13:56Z</dcterms:created>
  <dcterms:modified xsi:type="dcterms:W3CDTF">2017-03-14T06:41:40Z</dcterms:modified>
</cp:coreProperties>
</file>