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20104100" cy="11315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AA6EC3-55AF-4238-ACEC-1281DFEA0280}">
  <a:tblStyle styleId="{49AA6EC3-55AF-4238-ACEC-1281DFEA02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6388" y="1414463"/>
            <a:ext cx="6791325" cy="381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6656388" y="1414463"/>
            <a:ext cx="6791325" cy="381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779f7bdce_0_53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779f7bdce_0_53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8779f7bdce_0_53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779f7bdce_0_61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779f7bdce_0_61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8779f7bdce_0_61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779f7bdce_0_69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779f7bdce_0_69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8779f7bdce_0_69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779f7bdce_0_77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779f7bdce_0_77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8779f7bdce_0_77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:notes"/>
          <p:cNvSpPr txBox="1"/>
          <p:nvPr>
            <p:ph idx="1" type="body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0:notes"/>
          <p:cNvSpPr/>
          <p:nvPr>
            <p:ph idx="2" type="sldImg"/>
          </p:nvPr>
        </p:nvSpPr>
        <p:spPr>
          <a:xfrm>
            <a:off x="6656388" y="1414463"/>
            <a:ext cx="6791325" cy="381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8779f7bdce_0_0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8779f7bdce_0_0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28779f7bdce_0_0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8779f7bdce_0_9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8779f7bdce_0_9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28779f7bdce_0_9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77ecfcdcd_0_0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77ecfcdcd_0_0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877ecfcdcd_0_0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77ecfcdcd_0_17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77ecfcdcd_0_17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877ecfcdcd_0_17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779f7bdce_0_21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779f7bdce_0_21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8779f7bdce_0_21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779f7bdce_0_29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779f7bdce_0_29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8779f7bdce_0_29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779f7bdce_0_37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779f7bdce_0_37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8779f7bdce_0_37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779f7bdce_0_45:notes"/>
          <p:cNvSpPr/>
          <p:nvPr>
            <p:ph idx="2" type="sldImg"/>
          </p:nvPr>
        </p:nvSpPr>
        <p:spPr>
          <a:xfrm>
            <a:off x="6656388" y="1414463"/>
            <a:ext cx="6791400" cy="381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779f7bdce_0_45:notes"/>
          <p:cNvSpPr txBox="1"/>
          <p:nvPr>
            <p:ph idx="1" type="body"/>
          </p:nvPr>
        </p:nvSpPr>
        <p:spPr>
          <a:xfrm>
            <a:off x="2009775" y="5445125"/>
            <a:ext cx="16084500" cy="445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8779f7bdce_0_45:notes"/>
          <p:cNvSpPr txBox="1"/>
          <p:nvPr>
            <p:ph idx="12" type="sldNum"/>
          </p:nvPr>
        </p:nvSpPr>
        <p:spPr>
          <a:xfrm>
            <a:off x="11387138" y="1074896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  <a:defRPr sz="1000">
                <a:solidFill>
                  <a:srgbClr val="F4F3F9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3" type="pic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4F3F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E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64863" y="471477"/>
            <a:ext cx="1100528" cy="14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098" y="215972"/>
            <a:ext cx="1315105" cy="36402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cap="flat" cmpd="sng" w="9525">
            <a:solidFill>
              <a:srgbClr val="E4116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1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cap="flat" cmpd="sng" w="9525">
            <a:solidFill>
              <a:srgbClr val="E4116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3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098" y="2395468"/>
            <a:ext cx="2650475" cy="35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291953" y="4927600"/>
            <a:ext cx="1902444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7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700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rPr>
              <a:t>Copyright © 2021 Tata Consultancy Services Limited</a:t>
            </a:r>
            <a:endParaRPr b="0" sz="700">
              <a:solidFill>
                <a:srgbClr val="E411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098" y="215972"/>
            <a:ext cx="1315105" cy="3640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7" pos="5585">
          <p15:clr>
            <a:srgbClr val="F26B43"/>
          </p15:clr>
        </p15:guide>
        <p15:guide id="8" pos="180">
          <p15:clr>
            <a:srgbClr val="F26B43"/>
          </p15:clr>
        </p15:guide>
        <p15:guide id="9" orient="horz" pos="3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612839" y="1263327"/>
            <a:ext cx="4043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</a:pPr>
            <a:r>
              <a:rPr lang="en-US" sz="3000"/>
              <a:t>Electricity Bill Management System</a:t>
            </a:r>
            <a:endParaRPr sz="3000"/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612841" y="2136844"/>
            <a:ext cx="4043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600"/>
              <a:buNone/>
            </a:pPr>
            <a:r>
              <a:rPr lang="en-US" sz="1800"/>
              <a:t>Group 16</a:t>
            </a:r>
            <a:endParaRPr sz="1800"/>
          </a:p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</a:pPr>
            <a:r>
              <a:rPr lang="en-US"/>
              <a:t>8/18/2021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287191" y="2136844"/>
            <a:ext cx="4043100" cy="5100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Bills: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can view all pending and paid bills.</a:t>
            </a:r>
            <a:endParaRPr/>
          </a:p>
        </p:txBody>
      </p:sp>
      <p:pic>
        <p:nvPicPr>
          <p:cNvPr id="106" name="Google Shape;106;p1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7827" r="7819" t="0"/>
          <a:stretch/>
        </p:blipFill>
        <p:spPr>
          <a:xfrm>
            <a:off x="4398264" y="1354933"/>
            <a:ext cx="4745699" cy="316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287191" y="2136844"/>
            <a:ext cx="4043100" cy="5100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 Bills: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can view pending bills and pay them.</a:t>
            </a:r>
            <a:endParaRPr/>
          </a:p>
        </p:txBody>
      </p:sp>
      <p:pic>
        <p:nvPicPr>
          <p:cNvPr id="113" name="Google Shape;113;p1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7827" r="7819" t="0"/>
          <a:stretch/>
        </p:blipFill>
        <p:spPr>
          <a:xfrm>
            <a:off x="4398264" y="1354933"/>
            <a:ext cx="4745699" cy="316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287191" y="2136844"/>
            <a:ext cx="4043100" cy="7560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 Deactivation: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accounts can be deactivated for users who have stopped using services.</a:t>
            </a:r>
            <a:endParaRPr/>
          </a:p>
        </p:txBody>
      </p:sp>
      <p:pic>
        <p:nvPicPr>
          <p:cNvPr id="120" name="Google Shape;120;p1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7805" r="7805" t="0"/>
          <a:stretch/>
        </p:blipFill>
        <p:spPr>
          <a:xfrm>
            <a:off x="4398264" y="1354933"/>
            <a:ext cx="4745700" cy="316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281239" y="1276352"/>
            <a:ext cx="4043100" cy="381600"/>
          </a:xfrm>
          <a:prstGeom prst="rect">
            <a:avLst/>
          </a:prstGeom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Conclusion</a:t>
            </a:r>
            <a:endParaRPr sz="3100"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287191" y="2136844"/>
            <a:ext cx="4043100" cy="20646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Electricity</a:t>
            </a:r>
            <a:r>
              <a:rPr lang="en-US" sz="1900"/>
              <a:t> Bill Management System is a project which simplifies the Important and complex task of paying electricity bills without ever visiting physical office.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New users can also register for the services via this project.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281239" y="833627"/>
            <a:ext cx="4043100" cy="381600"/>
          </a:xfrm>
          <a:prstGeom prst="rect">
            <a:avLst/>
          </a:prstGeom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281250" y="1498800"/>
            <a:ext cx="4043100" cy="32190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Real-Time Monitoring: Track Electricity bills and complaints of the customer in real 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Customer Interface: New customers and existing customers can easily access their accounts.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Tracking: Customers as well as administrators can track previous bill records.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complaint registration: Customers can register complaints about power outages, fluctuations and breakdowns.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815141" y="1498794"/>
            <a:ext cx="4043100" cy="22338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Bill Payment: Customers can easily pay their bills without the hassle of visiting the office physically.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ease of complaint resolution: Company can easily track complaints and resolve them.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notifications: Company can notify customers about the status of their complaints and let them know if a complaint is resolved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285739" y="961427"/>
            <a:ext cx="4043100" cy="381600"/>
          </a:xfrm>
          <a:prstGeom prst="rect">
            <a:avLst/>
          </a:prstGeom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Allocation</a:t>
            </a:r>
            <a:endParaRPr/>
          </a:p>
        </p:txBody>
      </p:sp>
      <p:graphicFrame>
        <p:nvGraphicFramePr>
          <p:cNvPr id="54" name="Google Shape;54;p7"/>
          <p:cNvGraphicFramePr/>
          <p:nvPr/>
        </p:nvGraphicFramePr>
        <p:xfrm>
          <a:off x="2857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{49AA6EC3-55AF-4238-ACEC-1281DFEA0280}</a:tableStyleId>
              </a:tblPr>
              <a:tblGrid>
                <a:gridCol w="2413000"/>
                <a:gridCol w="2413000"/>
                <a:gridCol w="2413000"/>
              </a:tblGrid>
              <a:tr h="52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Radhika Tamboli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Customer Registration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User Login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Harsh Sharma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Register Complaint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Search Complaint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Aniket Phand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View Bills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Pay Bills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Sushant Joshi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Soft Delete Customer Account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Restore Customer Account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Shrihari Samag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Administrator Registration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Customer Details Update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Rekha Maddin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View Bill history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Complaint history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287189" y="742452"/>
            <a:ext cx="4043100" cy="381600"/>
          </a:xfrm>
          <a:prstGeom prst="rect">
            <a:avLst/>
          </a:prstGeom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Goals</a:t>
            </a:r>
            <a:endParaRPr/>
          </a:p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287191" y="1211169"/>
            <a:ext cx="4043100" cy="34653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Implement </a:t>
            </a:r>
            <a:r>
              <a:rPr lang="en-US"/>
              <a:t>customer</a:t>
            </a:r>
            <a:r>
              <a:rPr lang="en-US"/>
              <a:t> and administrator registration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Develop user login </a:t>
            </a:r>
            <a:r>
              <a:rPr lang="en-US"/>
              <a:t>functionality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Establish database structure for storing user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Establish database structure for storing user data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implement view bill functionality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Integrate payment gateway for bill payments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Implement register complaint features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Develop search complaint and </a:t>
            </a:r>
            <a:r>
              <a:rPr lang="en-US"/>
              <a:t>complaint history functionality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762716" y="1211169"/>
            <a:ext cx="4043100" cy="17412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Implement soft delete and restore customer account features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Conduct thorough testing of all implemented features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Address any bugs or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87189" y="742452"/>
            <a:ext cx="4043100" cy="381600"/>
          </a:xfrm>
          <a:prstGeom prst="rect">
            <a:avLst/>
          </a:prstGeom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Retrospective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87191" y="1211169"/>
            <a:ext cx="4043100" cy="23355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-US" sz="2000">
                <a:solidFill>
                  <a:schemeClr val="lt1"/>
                </a:solidFill>
              </a:rPr>
              <a:t>What went well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Successful implementation of core features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Effective Collaboration between team members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Understanding advanced concept of java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US"/>
              <a:t>learned to manage delivery within time</a:t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815141" y="1211169"/>
            <a:ext cx="4043100" cy="19239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2.	What could be improved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Some challenges encountered while integrating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minor bugs while testing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US"/>
              <a:t>letter understanding of documentation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281239" y="1276352"/>
            <a:ext cx="4043100" cy="381600"/>
          </a:xfrm>
          <a:prstGeom prst="rect">
            <a:avLst/>
          </a:prstGeom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Funtionalities</a:t>
            </a:r>
            <a:endParaRPr/>
          </a:p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287191" y="2136844"/>
            <a:ext cx="4043100" cy="5100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User Registration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user can register themselves.</a:t>
            </a:r>
            <a:endParaRPr/>
          </a:p>
        </p:txBody>
      </p:sp>
      <p:pic>
        <p:nvPicPr>
          <p:cNvPr id="78" name="Google Shape;78;p1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7827" r="7819" t="0"/>
          <a:stretch/>
        </p:blipFill>
        <p:spPr>
          <a:xfrm>
            <a:off x="4398264" y="1354933"/>
            <a:ext cx="4745699" cy="316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287191" y="2136844"/>
            <a:ext cx="4043100" cy="5100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user login: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users can login into their account</a:t>
            </a:r>
            <a:endParaRPr/>
          </a:p>
        </p:txBody>
      </p:sp>
      <p:pic>
        <p:nvPicPr>
          <p:cNvPr id="85" name="Google Shape;85;p1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7827" r="7819" t="0"/>
          <a:stretch/>
        </p:blipFill>
        <p:spPr>
          <a:xfrm>
            <a:off x="4398264" y="1354933"/>
            <a:ext cx="4745699" cy="316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287191" y="2136844"/>
            <a:ext cx="4043100" cy="7560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Complaint Registration: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 can register complaints regarding their </a:t>
            </a:r>
            <a:r>
              <a:rPr lang="en-US"/>
              <a:t>issues like power outage, Fluctuations.</a:t>
            </a:r>
            <a:endParaRPr/>
          </a:p>
        </p:txBody>
      </p:sp>
      <p:pic>
        <p:nvPicPr>
          <p:cNvPr id="92" name="Google Shape;92;p1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7827" r="7819" t="0"/>
          <a:stretch/>
        </p:blipFill>
        <p:spPr>
          <a:xfrm>
            <a:off x="4330300" y="1354925"/>
            <a:ext cx="4813675" cy="316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287191" y="2136844"/>
            <a:ext cx="4043100" cy="756000"/>
          </a:xfrm>
          <a:prstGeom prst="rect">
            <a:avLst/>
          </a:prstGeom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Complaint</a:t>
            </a:r>
            <a:r>
              <a:rPr lang="en-US"/>
              <a:t> </a:t>
            </a:r>
            <a:r>
              <a:rPr lang="en-US"/>
              <a:t>acknowledgement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get acknowledgement of the complaints they registered</a:t>
            </a:r>
            <a:endParaRPr/>
          </a:p>
        </p:txBody>
      </p:sp>
      <p:pic>
        <p:nvPicPr>
          <p:cNvPr id="99" name="Google Shape;99;p1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7827" r="7819" t="0"/>
          <a:stretch/>
        </p:blipFill>
        <p:spPr>
          <a:xfrm>
            <a:off x="4398264" y="1354933"/>
            <a:ext cx="4745699" cy="316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_Black Yellow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