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BFB"/>
    <a:srgbClr val="9966FF"/>
    <a:srgbClr val="FEF0FD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06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8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72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42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938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480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311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778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027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1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2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81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04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01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46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494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981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75000"/>
              </a:schemeClr>
            </a:gs>
            <a:gs pos="85000">
              <a:srgbClr val="7030A0"/>
            </a:gs>
            <a:gs pos="42000">
              <a:srgbClr val="8626A9"/>
            </a:gs>
            <a:gs pos="23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AA2C73-D345-41F0-ABA4-56804B2B7DA4}" type="datetimeFigureOut">
              <a:rPr lang="fr-BE" smtClean="0"/>
              <a:t>28-03-22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8894FF-B8B5-453E-AFAC-63534428E00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2188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973AA9A-47BC-45CD-AF32-CC282D18A9A5}"/>
              </a:ext>
            </a:extLst>
          </p:cNvPr>
          <p:cNvSpPr txBox="1"/>
          <p:nvPr/>
        </p:nvSpPr>
        <p:spPr>
          <a:xfrm>
            <a:off x="1396538" y="241069"/>
            <a:ext cx="8786553" cy="498598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rgbClr val="FBABFB">
                    <a:alpha val="40000"/>
                  </a:srgbClr>
                </a:glow>
              </a:effectLst>
            </a:endParaRPr>
          </a:p>
          <a:p>
            <a:pPr algn="ctr"/>
            <a:endParaRPr lang="fr-BE" sz="2400" b="1" spc="50" dirty="0">
              <a:ln w="9525" cmpd="sng">
                <a:solidFill>
                  <a:srgbClr val="FBABFB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rgbClr val="FBABFB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itchy.TV" panose="00000400000000000000" pitchFamily="2" charset="0"/>
            </a:endParaRPr>
          </a:p>
          <a:p>
            <a:pPr algn="ctr"/>
            <a:r>
              <a:rPr lang="fr-BE" sz="2400" b="1" spc="50" dirty="0">
                <a:ln w="9525" cmpd="sng">
                  <a:solidFill>
                    <a:srgbClr val="FBABFB"/>
                  </a:solidFill>
                  <a:prstDash val="solid"/>
                </a:ln>
                <a:effectLst>
                  <a:glow rad="38100">
                    <a:srgbClr val="FBABFB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itchy.TV" panose="00000400000000000000" pitchFamily="2" charset="0"/>
              </a:rPr>
              <a:t>Projet Web :</a:t>
            </a:r>
          </a:p>
          <a:p>
            <a:pPr algn="ctr"/>
            <a:endParaRPr lang="fr-BE" sz="2400" b="1" spc="50" dirty="0">
              <a:ln w="9525" cmpd="sng">
                <a:solidFill>
                  <a:srgbClr val="FBABFB"/>
                </a:solidFill>
                <a:prstDash val="solid"/>
              </a:ln>
              <a:effectLst>
                <a:glow rad="38100">
                  <a:srgbClr val="FBABFB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itchy.TV" panose="00000400000000000000" pitchFamily="2" charset="0"/>
            </a:endParaRPr>
          </a:p>
          <a:p>
            <a:pPr algn="ctr"/>
            <a:r>
              <a:rPr lang="fr-BE" sz="2400" b="1" spc="50" dirty="0">
                <a:ln w="9525" cmpd="sng">
                  <a:solidFill>
                    <a:srgbClr val="FBABFB"/>
                  </a:solidFill>
                  <a:prstDash val="solid"/>
                </a:ln>
                <a:effectLst>
                  <a:glow rad="38100">
                    <a:srgbClr val="FBABFB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itchy.TV" panose="00000400000000000000" pitchFamily="2" charset="0"/>
              </a:rPr>
              <a:t>Le site pour streamer</a:t>
            </a: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fr-BE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EAF47-29D6-44E0-808A-FD053C7BA963}"/>
              </a:ext>
            </a:extLst>
          </p:cNvPr>
          <p:cNvSpPr/>
          <p:nvPr/>
        </p:nvSpPr>
        <p:spPr>
          <a:xfrm>
            <a:off x="1487978" y="4788131"/>
            <a:ext cx="8595360" cy="299258"/>
          </a:xfrm>
          <a:prstGeom prst="rect">
            <a:avLst/>
          </a:prstGeom>
          <a:solidFill>
            <a:srgbClr val="FE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9C2CE-4A8F-453E-9E22-4DA26D2511A1}"/>
              </a:ext>
            </a:extLst>
          </p:cNvPr>
          <p:cNvSpPr/>
          <p:nvPr/>
        </p:nvSpPr>
        <p:spPr>
          <a:xfrm>
            <a:off x="1587731" y="324196"/>
            <a:ext cx="8495607" cy="299258"/>
          </a:xfrm>
          <a:prstGeom prst="rect">
            <a:avLst/>
          </a:prstGeom>
          <a:solidFill>
            <a:srgbClr val="FE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3326C-7EC7-4F6D-9F3E-220E0E6A9B8C}"/>
              </a:ext>
            </a:extLst>
          </p:cNvPr>
          <p:cNvSpPr/>
          <p:nvPr/>
        </p:nvSpPr>
        <p:spPr>
          <a:xfrm rot="5400000">
            <a:off x="-735678" y="2547849"/>
            <a:ext cx="4763196" cy="315884"/>
          </a:xfrm>
          <a:prstGeom prst="rect">
            <a:avLst/>
          </a:prstGeom>
          <a:solidFill>
            <a:srgbClr val="FE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F206C-F5B3-4244-9840-803479C923E1}"/>
              </a:ext>
            </a:extLst>
          </p:cNvPr>
          <p:cNvSpPr/>
          <p:nvPr/>
        </p:nvSpPr>
        <p:spPr>
          <a:xfrm rot="5400000">
            <a:off x="7543798" y="2547852"/>
            <a:ext cx="4763194" cy="315884"/>
          </a:xfrm>
          <a:prstGeom prst="rect">
            <a:avLst/>
          </a:prstGeom>
          <a:solidFill>
            <a:srgbClr val="FEF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83372B20-7BCC-46D0-8059-8D99A50D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384CB-F317-4002-B08B-9E061ECE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6"/>
            <a:ext cx="4242851" cy="1258402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Notre but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75DB0-88FB-48E2-BCC9-EDEC1584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88" y="2155373"/>
            <a:ext cx="5356304" cy="22684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BE" sz="3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Professionnaliser son image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BE" sz="3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Une vitrine sur son univers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BE" sz="3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Une source de revenu</a:t>
            </a:r>
          </a:p>
        </p:txBody>
      </p:sp>
    </p:spTree>
    <p:extLst>
      <p:ext uri="{BB962C8B-B14F-4D97-AF65-F5344CB8AC3E}">
        <p14:creationId xmlns:p14="http://schemas.microsoft.com/office/powerpoint/2010/main" val="160315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431E4B7-D19C-427E-8E2C-E7551AFB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46" y="310860"/>
            <a:ext cx="7162024" cy="65471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B6098E-8FB9-406F-AF89-40FCADAD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3B005-BEC8-48E0-B23F-98B762DB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56233"/>
            <a:ext cx="5305896" cy="2903217"/>
          </a:xfrm>
        </p:spPr>
        <p:txBody>
          <a:bodyPr/>
          <a:lstStyle/>
          <a:p>
            <a:pPr marL="0" indent="0" algn="ctr">
              <a:buNone/>
            </a:pPr>
            <a:r>
              <a:rPr lang="fr-BE" sz="4400" dirty="0">
                <a:latin typeface="Aharoni" panose="02010803020104030203" pitchFamily="2" charset="-79"/>
                <a:cs typeface="Aharoni" panose="02010803020104030203" pitchFamily="2" charset="-79"/>
              </a:rPr>
              <a:t>Compatible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551FB8-36B0-4423-9288-FA0A47B09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54" y="863623"/>
            <a:ext cx="6397295" cy="56923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EC68E4-5C2B-4BE5-B251-12A86789A802}"/>
              </a:ext>
            </a:extLst>
          </p:cNvPr>
          <p:cNvSpPr txBox="1"/>
          <p:nvPr/>
        </p:nvSpPr>
        <p:spPr>
          <a:xfrm>
            <a:off x="1791478" y="2565918"/>
            <a:ext cx="263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>
                <a:latin typeface="Aharoni" panose="02010803020104030203" pitchFamily="2" charset="-79"/>
                <a:cs typeface="Aharoni" panose="02010803020104030203" pitchFamily="2" charset="-79"/>
              </a:rPr>
              <a:t>Un site </a:t>
            </a:r>
          </a:p>
          <a:p>
            <a:pPr algn="ctr"/>
            <a:r>
              <a:rPr lang="fr-BE" sz="3200" dirty="0">
                <a:latin typeface="Aharoni" panose="02010803020104030203" pitchFamily="2" charset="-79"/>
                <a:cs typeface="Aharoni" panose="02010803020104030203" pitchFamily="2" charset="-79"/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3544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6098E-8FB9-406F-AF89-40FCADAD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latin typeface="Aharoni" panose="02010803020104030203" pitchFamily="2" charset="-79"/>
                <a:cs typeface="Aharoni" panose="02010803020104030203" pitchFamily="2" charset="-79"/>
              </a:rPr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3B005-BEC8-48E0-B23F-98B762DB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82" y="2234459"/>
            <a:ext cx="3156934" cy="994516"/>
          </a:xfrm>
        </p:spPr>
        <p:txBody>
          <a:bodyPr/>
          <a:lstStyle/>
          <a:p>
            <a:pPr marL="0" indent="0" algn="ctr">
              <a:buNone/>
            </a:pPr>
            <a:r>
              <a:rPr lang="fr-BE" sz="4800" dirty="0">
                <a:latin typeface="Aharoni" panose="02010803020104030203" pitchFamily="2" charset="-79"/>
                <a:cs typeface="Aharoni" panose="02010803020104030203" pitchFamily="2" charset="-79"/>
              </a:rPr>
              <a:t>Un CMS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4B386D-5BB4-49DF-A156-867A32FC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34" y="1529609"/>
            <a:ext cx="2404216" cy="240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ACFBBD-BD56-44B4-B0B7-11E79DD7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82" y="4477462"/>
            <a:ext cx="4008811" cy="1379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F72B246-639B-43B9-9B7C-590AFD90DE25}"/>
              </a:ext>
            </a:extLst>
          </p:cNvPr>
          <p:cNvSpPr txBox="1"/>
          <p:nvPr/>
        </p:nvSpPr>
        <p:spPr>
          <a:xfrm>
            <a:off x="2437997" y="4636323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Aharoni" panose="02010803020104030203" pitchFamily="2" charset="-79"/>
                <a:cs typeface="Aharoni" panose="02010803020104030203" pitchFamily="2" charset="-79"/>
              </a:rPr>
              <a:t>Un analyseur d’audience</a:t>
            </a:r>
          </a:p>
        </p:txBody>
      </p:sp>
    </p:spTree>
    <p:extLst>
      <p:ext uri="{BB962C8B-B14F-4D97-AF65-F5344CB8AC3E}">
        <p14:creationId xmlns:p14="http://schemas.microsoft.com/office/powerpoint/2010/main" val="1949515734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ersonnalisé 1">
      <a:dk1>
        <a:sysClr val="windowText" lastClr="000000"/>
      </a:dk1>
      <a:lt1>
        <a:sysClr val="window" lastClr="FFFFFF"/>
      </a:lt1>
      <a:dk2>
        <a:srgbClr val="4E3B30"/>
      </a:dk2>
      <a:lt2>
        <a:srgbClr val="7030A0"/>
      </a:lt2>
      <a:accent1>
        <a:srgbClr val="F2F2F2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9ADE3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35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Aharoni</vt:lpstr>
      <vt:lpstr>Arial</vt:lpstr>
      <vt:lpstr>Corbel</vt:lpstr>
      <vt:lpstr>Twitchy.TV</vt:lpstr>
      <vt:lpstr>Profondeur</vt:lpstr>
      <vt:lpstr>Présentation PowerPoint</vt:lpstr>
      <vt:lpstr>Notre but :</vt:lpstr>
      <vt:lpstr>Spécifications techniques</vt:lpstr>
      <vt:lpstr>Spécifications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NIJIBERSCHI Arthur</dc:creator>
  <cp:lastModifiedBy>NIJIBERSCHI Arthur</cp:lastModifiedBy>
  <cp:revision>2</cp:revision>
  <dcterms:created xsi:type="dcterms:W3CDTF">2022-03-28T20:40:19Z</dcterms:created>
  <dcterms:modified xsi:type="dcterms:W3CDTF">2022-03-28T22:38:02Z</dcterms:modified>
</cp:coreProperties>
</file>