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8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8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4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1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2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6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8B7B-9641-4E4D-9F87-80B6D2FD41B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22C67-8DEC-4196-8873-755F9D1957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545-440E-A4DE-E97D-DC34E97FF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Chandra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Bormon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23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01-023-04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E439F7-3F38-A220-22DA-D1D3604E4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600" y="3779838"/>
            <a:ext cx="9144000" cy="1655762"/>
          </a:xfrm>
        </p:spPr>
        <p:txBody>
          <a:bodyPr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</a:p>
          <a:p>
            <a:pPr algn="ctr"/>
            <a:r>
              <a:rPr lang="en-US" sz="2000" b="1" kern="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TRANSCOM BEVERAGES LTD.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1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EE7F-6060-7EAB-3870-98CA713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Welcome to my 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C4E56-CF04-A642-2A3D-0B771B14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96" y="2124287"/>
            <a:ext cx="5200150" cy="2482425"/>
          </a:xfrm>
        </p:spPr>
      </p:pic>
    </p:spTree>
    <p:extLst>
      <p:ext uri="{BB962C8B-B14F-4D97-AF65-F5344CB8AC3E}">
        <p14:creationId xmlns:p14="http://schemas.microsoft.com/office/powerpoint/2010/main" val="41492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C0C7-4448-F9B1-0D76-010EA6B1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E3722-E10E-38DC-EB83-818A9EF75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2168525"/>
            <a:ext cx="5039257" cy="3449638"/>
          </a:xfrm>
        </p:spPr>
      </p:pic>
    </p:spTree>
    <p:extLst>
      <p:ext uri="{BB962C8B-B14F-4D97-AF65-F5344CB8AC3E}">
        <p14:creationId xmlns:p14="http://schemas.microsoft.com/office/powerpoint/2010/main" val="186656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8CD8-C541-F955-0783-F27128A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Business policy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4E76-9536-B4E7-9DA9-C246C978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Brand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Help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Help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Sharing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Help</a:t>
            </a:r>
          </a:p>
        </p:txBody>
      </p:sp>
    </p:spTree>
    <p:extLst>
      <p:ext uri="{BB962C8B-B14F-4D97-AF65-F5344CB8AC3E}">
        <p14:creationId xmlns:p14="http://schemas.microsoft.com/office/powerpoint/2010/main" val="196649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13C5-B3CC-4093-CB82-E2D715D8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Marketing Policy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CD59-6ABE-3013-958F-26F56334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Advertising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Promotion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Relation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08F0-AAFA-60B2-CE62-F633887F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Production Strategy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8D34-71CD-74C3-8843-E5A022AC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of production based on order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Four-step production process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production plants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and distribution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0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9F2-E47F-8A49-99FE-BF03F02F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Rewards and Recognition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21E1-0F21-57D2-8C95-1A485293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Bottle of the year (2009 &amp; 2016)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Plant Team (2014)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PepsiCo AMENA Silver Food Safety Award (2016)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Celeb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Bradham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Bronze Award (2016 &amp; 2018)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Celeb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Bradham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Silver Award (2017)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Chairman’s Circle of Champions (2017 &amp; 2018)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of The Best Platinum Award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6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4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E598-88B8-4802-216E-32BF1875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1129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122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Palatino Linotype</vt:lpstr>
      <vt:lpstr>Times New Roman</vt:lpstr>
      <vt:lpstr>Wingdings</vt:lpstr>
      <vt:lpstr>Gallery</vt:lpstr>
      <vt:lpstr>Anik Chandra Bormon Batch: 23 Roll:01-023-04</vt:lpstr>
      <vt:lpstr>Welcome to my Presentation</vt:lpstr>
      <vt:lpstr>Our Products</vt:lpstr>
      <vt:lpstr>Business policy</vt:lpstr>
      <vt:lpstr>Marketing Policy</vt:lpstr>
      <vt:lpstr>Production Strategy</vt:lpstr>
      <vt:lpstr>Rewards and Recognition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Dipjoy Biswas</dc:creator>
  <cp:lastModifiedBy>Dipjoy Biswas</cp:lastModifiedBy>
  <cp:revision>1</cp:revision>
  <dcterms:created xsi:type="dcterms:W3CDTF">2024-10-06T17:59:24Z</dcterms:created>
  <dcterms:modified xsi:type="dcterms:W3CDTF">2024-10-06T18:25:56Z</dcterms:modified>
</cp:coreProperties>
</file>