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72" r:id="rId9"/>
    <p:sldId id="271" r:id="rId10"/>
    <p:sldId id="263" r:id="rId11"/>
    <p:sldId id="264" r:id="rId12"/>
    <p:sldId id="270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6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7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25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98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7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1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7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6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1263-891C-4C90-AE79-4A39CF4A6BF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811D-319D-4B97-A423-557061E52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Administration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9531"/>
            <a:ext cx="10058400" cy="48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3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787"/>
          </a:xfrm>
        </p:spPr>
        <p:txBody>
          <a:bodyPr/>
          <a:lstStyle/>
          <a:p>
            <a:r>
              <a:rPr lang="en-US" dirty="0" smtClean="0"/>
              <a:t>Workflow &amp; Session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4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/>
          <a:lstStyle/>
          <a:p>
            <a:r>
              <a:rPr lang="en-US" dirty="0" smtClean="0"/>
              <a:t>Informatica Scheduler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2912"/>
            <a:ext cx="10058400" cy="549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9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Processes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935"/>
            <a:ext cx="9462448" cy="531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4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/>
          <a:lstStyle/>
          <a:p>
            <a:r>
              <a:rPr lang="en-US" dirty="0" smtClean="0"/>
              <a:t>Workflow Monitor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41946"/>
            <a:ext cx="10058400" cy="5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8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</a:t>
            </a:r>
            <a:r>
              <a:rPr lang="en-US" dirty="0" smtClean="0"/>
              <a:t>Processes Running Session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1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 smtClean="0"/>
              <a:t>Power center Repo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5594"/>
            <a:ext cx="9315734" cy="52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9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r>
              <a:rPr lang="en-US" dirty="0" smtClean="0"/>
              <a:t>Source Tables(Flat Files)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834"/>
            <a:ext cx="9602337" cy="53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 smtClean="0"/>
              <a:t>Target Tables(DB)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2890"/>
            <a:ext cx="10058400" cy="54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1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Mapping: Source </a:t>
            </a:r>
            <a:r>
              <a:rPr lang="en-US" dirty="0" smtClean="0"/>
              <a:t>-&gt; </a:t>
            </a:r>
            <a:r>
              <a:rPr lang="en-US" dirty="0" smtClean="0"/>
              <a:t>Target(Extract)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4776"/>
            <a:ext cx="10191448" cy="52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7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 smtClean="0"/>
              <a:t>Insert </a:t>
            </a:r>
            <a:r>
              <a:rPr lang="en-US" dirty="0" smtClean="0"/>
              <a:t>data: Flat </a:t>
            </a:r>
            <a:r>
              <a:rPr lang="en-US" dirty="0" smtClean="0"/>
              <a:t>file -&gt; </a:t>
            </a:r>
            <a:r>
              <a:rPr lang="en-US" dirty="0"/>
              <a:t>DB </a:t>
            </a:r>
            <a:r>
              <a:rPr lang="en-US" dirty="0" smtClean="0"/>
              <a:t>(Transform)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0186"/>
            <a:ext cx="10058400" cy="52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7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en-US" dirty="0" smtClean="0"/>
              <a:t>Mapping &amp; </a:t>
            </a:r>
            <a:r>
              <a:rPr lang="en-US" dirty="0" smtClean="0"/>
              <a:t>Joining(Transform)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9242"/>
            <a:ext cx="10058400" cy="52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6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 smtClean="0"/>
              <a:t>Splitting(Transform)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1" y="1498573"/>
            <a:ext cx="9216788" cy="51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3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 smtClean="0"/>
              <a:t>SCD1, SCD2, SCD3 (Transform)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6412"/>
            <a:ext cx="9926472" cy="557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Administration</vt:lpstr>
      <vt:lpstr>Power center Repo</vt:lpstr>
      <vt:lpstr>Source Tables(Flat Files)</vt:lpstr>
      <vt:lpstr>Target Tables(DB)</vt:lpstr>
      <vt:lpstr>Mapping: Source -&gt; Target(Extract)</vt:lpstr>
      <vt:lpstr>Insert data: Flat file -&gt; DB (Transform)</vt:lpstr>
      <vt:lpstr>Mapping &amp; Joining(Transform)</vt:lpstr>
      <vt:lpstr>Splitting(Transform)</vt:lpstr>
      <vt:lpstr>SCD1, SCD2, SCD3 (Transform)</vt:lpstr>
      <vt:lpstr>Workflow &amp; Session</vt:lpstr>
      <vt:lpstr>Informatica Scheduler</vt:lpstr>
      <vt:lpstr>Parallel Processes</vt:lpstr>
      <vt:lpstr>Workflow Monitor</vt:lpstr>
      <vt:lpstr>Parallel Processes Running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</dc:title>
  <dc:creator>Rafiul Ahmed</dc:creator>
  <cp:lastModifiedBy>Rafiul Ahmed</cp:lastModifiedBy>
  <cp:revision>4</cp:revision>
  <dcterms:created xsi:type="dcterms:W3CDTF">2020-02-26T11:31:44Z</dcterms:created>
  <dcterms:modified xsi:type="dcterms:W3CDTF">2020-02-26T11:53:21Z</dcterms:modified>
</cp:coreProperties>
</file>