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58" r:id="rId6"/>
    <p:sldId id="257" r:id="rId7"/>
    <p:sldId id="259" r:id="rId8"/>
    <p:sldId id="264" r:id="rId9"/>
    <p:sldId id="265" r:id="rId10"/>
  </p:sldIdLst>
  <p:sldSz cx="9144000" cy="5143500" type="screen16x9"/>
  <p:notesSz cx="6858000" cy="9144000"/>
  <p:embeddedFontLst>
    <p:embeddedFont>
      <p:font typeface="Titillium Web Light" panose="020B0604020202020204" charset="0"/>
      <p:regular r:id="rId12"/>
      <p:bold r:id="rId13"/>
      <p:italic r:id="rId14"/>
      <p:boldItalic r:id="rId15"/>
    </p:embeddedFont>
    <p:embeddedFont>
      <p:font typeface="Dosis Light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1C34E5-67D6-4EB7-AF20-9F7B2C5BFA95}">
  <a:tblStyle styleId="{5A1C34E5-67D6-4EB7-AF20-9F7B2C5BFA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Stop And Wait ARQ using CRC32 bit check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812800" y="1596774"/>
            <a:ext cx="5757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Sending and receiving data frames in data layer protocol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Using </a:t>
            </a:r>
            <a:r>
              <a:rPr lang="en-US" sz="1800" dirty="0">
                <a:latin typeface="+mn-lt"/>
              </a:rPr>
              <a:t>Stop and Wait ARQ to send and receive </a:t>
            </a:r>
            <a:r>
              <a:rPr lang="en-US" sz="1800" dirty="0" smtClean="0">
                <a:latin typeface="+mn-lt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CRC-32 to check if there is any error or not. </a:t>
            </a:r>
            <a:r>
              <a:rPr lang="en-U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7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18" y="0"/>
            <a:ext cx="6761100" cy="857400"/>
          </a:xfrm>
        </p:spPr>
        <p:txBody>
          <a:bodyPr/>
          <a:lstStyle/>
          <a:p>
            <a:r>
              <a:rPr lang="en-US" dirty="0" smtClean="0"/>
              <a:t>Working Procedure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Rounded Rectangle 6"/>
          <p:cNvSpPr/>
          <p:nvPr/>
        </p:nvSpPr>
        <p:spPr>
          <a:xfrm>
            <a:off x="4637650" y="1611922"/>
            <a:ext cx="1019907" cy="668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3997" y="1025707"/>
            <a:ext cx="116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Added Fcs to the frame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817796" y="1897380"/>
            <a:ext cx="1342724" cy="12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03021" y="1577926"/>
            <a:ext cx="1019907" cy="668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407877" y="3118926"/>
            <a:ext cx="105507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9335" y="2679433"/>
            <a:ext cx="1534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any error found</a:t>
            </a:r>
            <a:endParaRPr lang="en-US" dirty="0"/>
          </a:p>
        </p:txBody>
      </p:sp>
      <p:cxnSp>
        <p:nvCxnSpPr>
          <p:cNvPr id="16" name="Elbow Connector 15"/>
          <p:cNvCxnSpPr>
            <a:stCxn id="13" idx="2"/>
            <a:endCxn id="11" idx="2"/>
          </p:cNvCxnSpPr>
          <p:nvPr/>
        </p:nvCxnSpPr>
        <p:spPr>
          <a:xfrm rot="5400000" flipH="1">
            <a:off x="2471810" y="1587306"/>
            <a:ext cx="1329985" cy="2647656"/>
          </a:xfrm>
          <a:prstGeom prst="bentConnector3">
            <a:avLst>
              <a:gd name="adj1" fmla="val -171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58240" y="3817620"/>
            <a:ext cx="445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Negative ACK will be send and sender send same frame again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430151" y="1027528"/>
            <a:ext cx="193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error using CRC-32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70495" y="2694673"/>
            <a:ext cx="178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any no error found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6046177" y="3065586"/>
            <a:ext cx="57443" cy="409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>
            <a:endCxn id="11" idx="1"/>
          </p:cNvCxnSpPr>
          <p:nvPr/>
        </p:nvCxnSpPr>
        <p:spPr>
          <a:xfrm rot="10800000">
            <a:off x="1303022" y="1912035"/>
            <a:ext cx="4800599" cy="2420333"/>
          </a:xfrm>
          <a:prstGeom prst="bentConnector3">
            <a:avLst>
              <a:gd name="adj1" fmla="val 10476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72540" y="4457700"/>
            <a:ext cx="486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Positive ACK will be send and sender sends next frame</a:t>
            </a:r>
            <a:endParaRPr lang="en-US" sz="1200" dirty="0"/>
          </a:p>
        </p:txBody>
      </p:sp>
      <p:cxnSp>
        <p:nvCxnSpPr>
          <p:cNvPr id="10" name="Straight Connector 9"/>
          <p:cNvCxnSpPr>
            <a:stCxn id="37" idx="2"/>
          </p:cNvCxnSpPr>
          <p:nvPr/>
        </p:nvCxnSpPr>
        <p:spPr>
          <a:xfrm>
            <a:off x="6074899" y="3474720"/>
            <a:ext cx="28721" cy="8576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Wait ARQ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0" y="1584259"/>
            <a:ext cx="246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Damaged </a:t>
            </a:r>
            <a:r>
              <a:rPr lang="en-US" sz="2000" b="1" dirty="0" smtClean="0"/>
              <a:t>frame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1" y="2155066"/>
            <a:ext cx="2371725" cy="1619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99541" y="1615037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  <a:ea typeface="Calibri" panose="020F0502020204030204" pitchFamily="34" charset="0"/>
              </a:rPr>
              <a:t>Lost Frame</a:t>
            </a:r>
            <a:endParaRPr lang="en-US" sz="180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256" y="2243465"/>
            <a:ext cx="2381250" cy="11715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52963" y="1645268"/>
            <a:ext cx="344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  <a:ea typeface="Calibri" panose="020F0502020204030204" pitchFamily="34" charset="0"/>
              </a:rPr>
              <a:t>Damaged acknowledgment</a:t>
            </a:r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506" y="2104417"/>
            <a:ext cx="2371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32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300" y="1762650"/>
            <a:ext cx="6901700" cy="3087000"/>
          </a:xfrm>
        </p:spPr>
        <p:txBody>
          <a:bodyPr/>
          <a:lstStyle/>
          <a:p>
            <a:r>
              <a:rPr lang="en-US" dirty="0" smtClean="0"/>
              <a:t>Error detecting code.</a:t>
            </a:r>
          </a:p>
          <a:p>
            <a:r>
              <a:rPr lang="en-US" dirty="0" smtClean="0"/>
              <a:t>Divide the data by a predetermined divisor.</a:t>
            </a:r>
          </a:p>
          <a:p>
            <a:r>
              <a:rPr lang="en-US" dirty="0" smtClean="0"/>
              <a:t>XOR operation .</a:t>
            </a:r>
          </a:p>
          <a:p>
            <a:r>
              <a:rPr lang="en-US" dirty="0" smtClean="0"/>
              <a:t>FCS code added to the end of the data unit.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44" y="3580301"/>
            <a:ext cx="5267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859903" y="33169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Implementation </a:t>
            </a:r>
            <a:endParaRPr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639" y="1410958"/>
            <a:ext cx="6643792" cy="3732542"/>
          </a:xfrm>
        </p:spPr>
        <p:txBody>
          <a:bodyPr/>
          <a:lstStyle/>
          <a:p>
            <a:r>
              <a:rPr lang="en-US" dirty="0" smtClean="0"/>
              <a:t>First of all, We take data input from the file which will be transferred.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Then we have calculated the required frame number needed for transfer the data.</a:t>
            </a:r>
          </a:p>
          <a:p>
            <a:endParaRPr lang="en-US" dirty="0" smtClean="0"/>
          </a:p>
          <a:p>
            <a:r>
              <a:rPr lang="en-US" dirty="0" smtClean="0"/>
              <a:t>We have fixed the data field to 64 bits.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69" y="282175"/>
            <a:ext cx="6761100" cy="857400"/>
          </a:xfrm>
        </p:spPr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145" y="1312984"/>
            <a:ext cx="6972039" cy="3501496"/>
          </a:xfrm>
        </p:spPr>
        <p:txBody>
          <a:bodyPr/>
          <a:lstStyle/>
          <a:p>
            <a:r>
              <a:rPr lang="en-US" dirty="0"/>
              <a:t>We have store the predetermined divisor into a string by using</a:t>
            </a:r>
          </a:p>
          <a:p>
            <a:pPr marL="114300" indent="0">
              <a:buNone/>
            </a:pPr>
            <a:r>
              <a:rPr lang="en-US" dirty="0"/>
              <a:t>      32-bit polynomial equation.</a:t>
            </a:r>
          </a:p>
          <a:p>
            <a:r>
              <a:rPr lang="en-US" dirty="0" smtClean="0"/>
              <a:t>Then we generate the FCS code by using CRC function and attached it into the frame.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436" y="2930769"/>
            <a:ext cx="4667250" cy="22127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5132" y="3735805"/>
            <a:ext cx="187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CRC function: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141499"/>
            <a:ext cx="6761100" cy="857400"/>
          </a:xfrm>
        </p:spPr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299" y="1277815"/>
            <a:ext cx="7065823" cy="3571835"/>
          </a:xfrm>
        </p:spPr>
        <p:txBody>
          <a:bodyPr/>
          <a:lstStyle/>
          <a:p>
            <a:r>
              <a:rPr lang="en-US" dirty="0" smtClean="0"/>
              <a:t>Before transmitting the frame we have to choose error randomly and the number of error will not more than 3 times.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 checked the frame only for error in data and for others we just resend that frame again to the receiver.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5" y="2035053"/>
            <a:ext cx="6267450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734" y="3410715"/>
            <a:ext cx="4050266" cy="17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638" y="2075806"/>
            <a:ext cx="6761100" cy="8574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18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254</Words>
  <Application>Microsoft Office PowerPoint</Application>
  <PresentationFormat>On-screen Show (16:9)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Titillium Web Light</vt:lpstr>
      <vt:lpstr>Dosis Light</vt:lpstr>
      <vt:lpstr>Calibri</vt:lpstr>
      <vt:lpstr>Mowbray template</vt:lpstr>
      <vt:lpstr>Stop And Wait ARQ using CRC32 bit check</vt:lpstr>
      <vt:lpstr>Problem Statement</vt:lpstr>
      <vt:lpstr>Working Procedure</vt:lpstr>
      <vt:lpstr>Stop and Wait ARQ</vt:lpstr>
      <vt:lpstr>CRC 32</vt:lpstr>
      <vt:lpstr>Implementation </vt:lpstr>
      <vt:lpstr>Implementation </vt:lpstr>
      <vt:lpstr>Implementation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And Wait ARQ using CRC32 bit check</dc:title>
  <dc:creator>md nuruddin</dc:creator>
  <cp:lastModifiedBy>Anik</cp:lastModifiedBy>
  <cp:revision>23</cp:revision>
  <dcterms:modified xsi:type="dcterms:W3CDTF">2018-08-28T16:34:00Z</dcterms:modified>
</cp:coreProperties>
</file>