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7" r:id="rId8"/>
    <p:sldId id="268" r:id="rId9"/>
    <p:sldId id="262" r:id="rId10"/>
    <p:sldId id="266" r:id="rId11"/>
    <p:sldId id="263" r:id="rId12"/>
    <p:sldId id="269"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DE736-EE77-479B-9F54-AECCF97F6909}"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52C0B-F434-40E4-ACB9-9A4929D101C7}" type="slidenum">
              <a:rPr lang="en-US" smtClean="0"/>
              <a:t>‹#›</a:t>
            </a:fld>
            <a:endParaRPr lang="en-US"/>
          </a:p>
        </p:txBody>
      </p:sp>
    </p:spTree>
    <p:extLst>
      <p:ext uri="{BB962C8B-B14F-4D97-AF65-F5344CB8AC3E}">
        <p14:creationId xmlns:p14="http://schemas.microsoft.com/office/powerpoint/2010/main" val="275935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152C0B-F434-40E4-ACB9-9A4929D101C7}" type="slidenum">
              <a:rPr lang="en-US" smtClean="0"/>
              <a:t>1</a:t>
            </a:fld>
            <a:endParaRPr lang="en-US"/>
          </a:p>
        </p:txBody>
      </p:sp>
    </p:spTree>
    <p:extLst>
      <p:ext uri="{BB962C8B-B14F-4D97-AF65-F5344CB8AC3E}">
        <p14:creationId xmlns:p14="http://schemas.microsoft.com/office/powerpoint/2010/main" val="56840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152C0B-F434-40E4-ACB9-9A4929D101C7}" type="slidenum">
              <a:rPr lang="en-US" smtClean="0"/>
              <a:t>2</a:t>
            </a:fld>
            <a:endParaRPr lang="en-US"/>
          </a:p>
        </p:txBody>
      </p:sp>
    </p:spTree>
    <p:extLst>
      <p:ext uri="{BB962C8B-B14F-4D97-AF65-F5344CB8AC3E}">
        <p14:creationId xmlns:p14="http://schemas.microsoft.com/office/powerpoint/2010/main" val="245816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685118-0EB6-432A-B4DE-A0E5053985F7}"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47755-8C43-4DA2-A1A8-07A2102303B8}"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834FE-4048-44E1-9ABE-E8964B4E8F1C}"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0F961-D193-4A53-81CE-A7FD945A06E6}"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EB076-55E8-4E58-903A-9263A989AE2D}"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00811-B760-4275-BFE8-64499BC6B2C5}"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F23CF-6622-440C-8F56-2FFF2832949A}"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BF9831-386A-4975-8C48-0F39C555940C}"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622DB8-EB67-4974-9BAA-CF53AFF00D0B}"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AFCD-BE5E-44A3-8974-E4F8F7DC7F85}"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Page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1058BE-1823-4AEA-B6CD-83D24EBDD93A}" type="datetime1">
              <a:rPr lang="en-US" smtClean="0"/>
              <a:t>7/17/2023</a:t>
            </a:fld>
            <a:endParaRPr lang="en-US" dirty="0"/>
          </a:p>
        </p:txBody>
      </p:sp>
      <p:sp>
        <p:nvSpPr>
          <p:cNvPr id="6" name="Footer Placeholder 5"/>
          <p:cNvSpPr>
            <a:spLocks noGrp="1"/>
          </p:cNvSpPr>
          <p:nvPr>
            <p:ph type="ftr" sz="quarter" idx="11"/>
          </p:nvPr>
        </p:nvSpPr>
        <p:spPr/>
        <p:txBody>
          <a:bodyPr/>
          <a:lstStyle/>
          <a:p>
            <a:r>
              <a:rPr lang="en-US" smtClean="0"/>
              <a:t>Page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DFB5D1-49E2-42B4-AE3B-164856EE6F85}" type="datetime1">
              <a:rPr lang="en-US" smtClean="0"/>
              <a:t>7/17/2023</a:t>
            </a:fld>
            <a:endParaRPr lang="en-US" dirty="0"/>
          </a:p>
        </p:txBody>
      </p:sp>
      <p:sp>
        <p:nvSpPr>
          <p:cNvPr id="8" name="Footer Placeholder 7"/>
          <p:cNvSpPr>
            <a:spLocks noGrp="1"/>
          </p:cNvSpPr>
          <p:nvPr>
            <p:ph type="ftr" sz="quarter" idx="11"/>
          </p:nvPr>
        </p:nvSpPr>
        <p:spPr/>
        <p:txBody>
          <a:bodyPr/>
          <a:lstStyle/>
          <a:p>
            <a:r>
              <a:rPr lang="en-US" smtClean="0"/>
              <a:t>Page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725A82-06A7-4B62-9627-B3DC5B32582F}" type="datetime1">
              <a:rPr lang="en-US" smtClean="0"/>
              <a:t>7/17/2023</a:t>
            </a:fld>
            <a:endParaRPr lang="en-US" dirty="0"/>
          </a:p>
        </p:txBody>
      </p:sp>
      <p:sp>
        <p:nvSpPr>
          <p:cNvPr id="4" name="Footer Placeholder 3"/>
          <p:cNvSpPr>
            <a:spLocks noGrp="1"/>
          </p:cNvSpPr>
          <p:nvPr>
            <p:ph type="ftr" sz="quarter" idx="11"/>
          </p:nvPr>
        </p:nvSpPr>
        <p:spPr/>
        <p:txBody>
          <a:bodyPr/>
          <a:lstStyle/>
          <a:p>
            <a:r>
              <a:rPr lang="en-US" smtClean="0"/>
              <a:t>Page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FB98E-98D0-482D-AEFF-0502442F0328}" type="datetime1">
              <a:rPr lang="en-US" smtClean="0"/>
              <a:t>7/17/2023</a:t>
            </a:fld>
            <a:endParaRPr lang="en-US" dirty="0"/>
          </a:p>
        </p:txBody>
      </p:sp>
      <p:sp>
        <p:nvSpPr>
          <p:cNvPr id="3" name="Footer Placeholder 2"/>
          <p:cNvSpPr>
            <a:spLocks noGrp="1"/>
          </p:cNvSpPr>
          <p:nvPr>
            <p:ph type="ftr" sz="quarter" idx="11"/>
          </p:nvPr>
        </p:nvSpPr>
        <p:spPr/>
        <p:txBody>
          <a:bodyPr/>
          <a:lstStyle/>
          <a:p>
            <a:r>
              <a:rPr lang="en-US" smtClean="0"/>
              <a:t>Page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2AB95-9F2A-4388-96F2-11C7A7742AEE}" type="datetime1">
              <a:rPr lang="en-US" smtClean="0"/>
              <a:t>7/17/2023</a:t>
            </a:fld>
            <a:endParaRPr lang="en-US" dirty="0"/>
          </a:p>
        </p:txBody>
      </p:sp>
      <p:sp>
        <p:nvSpPr>
          <p:cNvPr id="6" name="Footer Placeholder 5"/>
          <p:cNvSpPr>
            <a:spLocks noGrp="1"/>
          </p:cNvSpPr>
          <p:nvPr>
            <p:ph type="ftr" sz="quarter" idx="11"/>
          </p:nvPr>
        </p:nvSpPr>
        <p:spPr/>
        <p:txBody>
          <a:bodyPr/>
          <a:lstStyle/>
          <a:p>
            <a:r>
              <a:rPr lang="en-US" smtClean="0"/>
              <a:t>Page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C9DE3-B61E-4C57-8902-B9BAA40566B4}" type="datetime1">
              <a:rPr lang="en-US" smtClean="0"/>
              <a:t>7/17/2023</a:t>
            </a:fld>
            <a:endParaRPr lang="en-US" dirty="0"/>
          </a:p>
        </p:txBody>
      </p:sp>
      <p:sp>
        <p:nvSpPr>
          <p:cNvPr id="6" name="Footer Placeholder 5"/>
          <p:cNvSpPr>
            <a:spLocks noGrp="1"/>
          </p:cNvSpPr>
          <p:nvPr>
            <p:ph type="ftr" sz="quarter" idx="11"/>
          </p:nvPr>
        </p:nvSpPr>
        <p:spPr/>
        <p:txBody>
          <a:bodyPr/>
          <a:lstStyle/>
          <a:p>
            <a:r>
              <a:rPr lang="en-US" smtClean="0"/>
              <a:t>Page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BD5A5A-9FE8-44A2-9CC4-C3B58EA0B1D9}" type="datetime1">
              <a:rPr lang="en-US" smtClean="0"/>
              <a:t>7/17/2023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Page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899" y="373486"/>
            <a:ext cx="5950039" cy="923330"/>
          </a:xfrm>
          <a:prstGeom prst="rect">
            <a:avLst/>
          </a:prstGeom>
          <a:noFill/>
        </p:spPr>
        <p:txBody>
          <a:bodyPr wrap="square" rtlCol="0">
            <a:spAutoFit/>
          </a:bodyPr>
          <a:lstStyle/>
          <a:p>
            <a:r>
              <a:rPr lang="en-US" sz="5400" dirty="0" smtClean="0">
                <a:solidFill>
                  <a:srgbClr val="FFFF00"/>
                </a:solidFill>
                <a:latin typeface="Times New Roman" panose="02020603050405020304" pitchFamily="18" charset="0"/>
                <a:cs typeface="Times New Roman" panose="02020603050405020304" pitchFamily="18" charset="0"/>
              </a:rPr>
              <a:t>Presentation on</a:t>
            </a:r>
          </a:p>
        </p:txBody>
      </p:sp>
      <p:sp>
        <p:nvSpPr>
          <p:cNvPr id="5" name="TextBox 4"/>
          <p:cNvSpPr txBox="1"/>
          <p:nvPr/>
        </p:nvSpPr>
        <p:spPr>
          <a:xfrm>
            <a:off x="553792" y="1523100"/>
            <a:ext cx="8989454" cy="1384995"/>
          </a:xfrm>
          <a:prstGeom prst="rect">
            <a:avLst/>
          </a:prstGeom>
          <a:noFill/>
        </p:spPr>
        <p:txBody>
          <a:bodyPr wrap="square" rtlCol="0">
            <a:spAutoFit/>
          </a:bodyPr>
          <a:lstStyle/>
          <a:p>
            <a:pPr algn="ctr">
              <a:lnSpc>
                <a:spcPct val="150000"/>
              </a:lnSpc>
            </a:pPr>
            <a:r>
              <a:rPr lang="en-GB" sz="2800" b="1" dirty="0" smtClean="0">
                <a:solidFill>
                  <a:schemeClr val="accent3">
                    <a:lumMod val="40000"/>
                    <a:lumOff val="60000"/>
                  </a:schemeClr>
                </a:solidFill>
                <a:latin typeface="Times New Roman" panose="02020603050405020304" pitchFamily="18" charset="0"/>
                <a:cs typeface="Times New Roman" panose="02020603050405020304" pitchFamily="18" charset="0"/>
              </a:rPr>
              <a:t>Project </a:t>
            </a:r>
            <a:r>
              <a:rPr lang="en-GB" sz="2800" b="1" dirty="0">
                <a:solidFill>
                  <a:schemeClr val="accent3">
                    <a:lumMod val="40000"/>
                    <a:lumOff val="60000"/>
                  </a:schemeClr>
                </a:solidFill>
                <a:latin typeface="Times New Roman" panose="02020603050405020304" pitchFamily="18" charset="0"/>
                <a:cs typeface="Times New Roman" panose="02020603050405020304" pitchFamily="18" charset="0"/>
              </a:rPr>
              <a:t>Name: </a:t>
            </a:r>
            <a:r>
              <a:rPr lang="en-GB" sz="2800" b="1" dirty="0" smtClean="0">
                <a:solidFill>
                  <a:schemeClr val="accent3">
                    <a:lumMod val="40000"/>
                    <a:lumOff val="60000"/>
                  </a:schemeClr>
                </a:solidFill>
                <a:latin typeface="Times New Roman" panose="02020603050405020304" pitchFamily="18" charset="0"/>
                <a:cs typeface="Times New Roman" panose="02020603050405020304" pitchFamily="18" charset="0"/>
              </a:rPr>
              <a:t>“</a:t>
            </a:r>
            <a:r>
              <a:rPr lang="en-GB" sz="2800" b="1" u="sng" dirty="0" smtClean="0">
                <a:solidFill>
                  <a:schemeClr val="accent3">
                    <a:lumMod val="40000"/>
                    <a:lumOff val="60000"/>
                  </a:schemeClr>
                </a:solidFill>
                <a:latin typeface="Times New Roman" panose="02020603050405020304" pitchFamily="18" charset="0"/>
                <a:cs typeface="Times New Roman" panose="02020603050405020304" pitchFamily="18" charset="0"/>
              </a:rPr>
              <a:t>Location Alarming System</a:t>
            </a:r>
            <a:r>
              <a:rPr lang="en-GB" sz="2800" b="1" dirty="0" smtClean="0">
                <a:solidFill>
                  <a:schemeClr val="accent3">
                    <a:lumMod val="40000"/>
                    <a:lumOff val="60000"/>
                  </a:schemeClr>
                </a:solidFill>
                <a:latin typeface="Times New Roman" panose="02020603050405020304" pitchFamily="18" charset="0"/>
                <a:cs typeface="Times New Roman" panose="02020603050405020304" pitchFamily="18" charset="0"/>
              </a:rPr>
              <a:t>” </a:t>
            </a:r>
          </a:p>
          <a:p>
            <a:pPr algn="ctr">
              <a:lnSpc>
                <a:spcPct val="150000"/>
              </a:lnSpc>
            </a:pPr>
            <a:r>
              <a:rPr lang="en-GB" sz="2800" b="1" dirty="0" smtClean="0">
                <a:solidFill>
                  <a:schemeClr val="accent3">
                    <a:lumMod val="40000"/>
                    <a:lumOff val="60000"/>
                  </a:schemeClr>
                </a:solidFill>
                <a:latin typeface="Times New Roman" panose="02020603050405020304" pitchFamily="18" charset="0"/>
                <a:cs typeface="Times New Roman" panose="02020603050405020304" pitchFamily="18" charset="0"/>
              </a:rPr>
              <a:t>Course </a:t>
            </a:r>
            <a:r>
              <a:rPr lang="en-GB" sz="2800" b="1" dirty="0">
                <a:solidFill>
                  <a:schemeClr val="accent3">
                    <a:lumMod val="40000"/>
                    <a:lumOff val="60000"/>
                  </a:schemeClr>
                </a:solidFill>
                <a:latin typeface="Times New Roman" panose="02020603050405020304" pitchFamily="18" charset="0"/>
                <a:cs typeface="Times New Roman" panose="02020603050405020304" pitchFamily="18" charset="0"/>
              </a:rPr>
              <a:t>c</a:t>
            </a:r>
            <a:r>
              <a:rPr lang="en-GB" sz="2800" b="1" dirty="0" smtClean="0">
                <a:solidFill>
                  <a:schemeClr val="accent3">
                    <a:lumMod val="40000"/>
                    <a:lumOff val="60000"/>
                  </a:schemeClr>
                </a:solidFill>
                <a:latin typeface="Times New Roman" panose="02020603050405020304" pitchFamily="18" charset="0"/>
                <a:cs typeface="Times New Roman" panose="02020603050405020304" pitchFamily="18" charset="0"/>
              </a:rPr>
              <a:t>ode</a:t>
            </a:r>
            <a:r>
              <a:rPr lang="en-GB" sz="2800" b="1" dirty="0">
                <a:solidFill>
                  <a:schemeClr val="accent3">
                    <a:lumMod val="40000"/>
                    <a:lumOff val="60000"/>
                  </a:schemeClr>
                </a:solidFill>
                <a:latin typeface="Times New Roman" panose="02020603050405020304" pitchFamily="18" charset="0"/>
                <a:cs typeface="Times New Roman" panose="02020603050405020304" pitchFamily="18" charset="0"/>
              </a:rPr>
              <a:t>: CSE </a:t>
            </a:r>
            <a:r>
              <a:rPr lang="en-GB" sz="2800" b="1" dirty="0" smtClean="0">
                <a:solidFill>
                  <a:schemeClr val="accent3">
                    <a:lumMod val="40000"/>
                    <a:lumOff val="60000"/>
                  </a:schemeClr>
                </a:solidFill>
                <a:latin typeface="Times New Roman" panose="02020603050405020304" pitchFamily="18" charset="0"/>
                <a:cs typeface="Times New Roman" panose="02020603050405020304" pitchFamily="18" charset="0"/>
              </a:rPr>
              <a:t>278</a:t>
            </a:r>
            <a:endParaRPr lang="en-US" sz="2800" b="1" dirty="0">
              <a:solidFill>
                <a:schemeClr val="accent3">
                  <a:lumMod val="40000"/>
                  <a:lumOff val="60000"/>
                </a:schemeClr>
              </a:solidFill>
            </a:endParaRPr>
          </a:p>
        </p:txBody>
      </p:sp>
      <p:sp>
        <p:nvSpPr>
          <p:cNvPr id="7" name="TextBox 6"/>
          <p:cNvSpPr txBox="1"/>
          <p:nvPr/>
        </p:nvSpPr>
        <p:spPr>
          <a:xfrm>
            <a:off x="1545465" y="3657600"/>
            <a:ext cx="3747752" cy="2446824"/>
          </a:xfrm>
          <a:prstGeom prst="rect">
            <a:avLst/>
          </a:prstGeom>
          <a:noFill/>
        </p:spPr>
        <p:txBody>
          <a:bodyPr wrap="square" rtlCol="0">
            <a:spAutoFit/>
          </a:bodyPr>
          <a:lstStyle/>
          <a:p>
            <a:pPr>
              <a:lnSpc>
                <a:spcPct val="150000"/>
              </a:lnSpc>
            </a:pPr>
            <a:r>
              <a:rPr lang="en-GB" b="1" u="sng" dirty="0">
                <a:solidFill>
                  <a:schemeClr val="accent3">
                    <a:lumMod val="60000"/>
                    <a:lumOff val="40000"/>
                  </a:schemeClr>
                </a:solidFill>
                <a:latin typeface="Times New Roman" panose="02020603050405020304" pitchFamily="18" charset="0"/>
                <a:cs typeface="Times New Roman" panose="02020603050405020304" pitchFamily="18" charset="0"/>
              </a:rPr>
              <a:t>Project Supervisor:</a:t>
            </a:r>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		</a:t>
            </a:r>
          </a:p>
          <a:p>
            <a:pPr>
              <a:lnSpc>
                <a:spcPct val="150000"/>
              </a:lnSpc>
            </a:pPr>
            <a: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t>Dr. </a:t>
            </a:r>
            <a:r>
              <a:rPr lang="en-US" b="1" dirty="0" err="1">
                <a:solidFill>
                  <a:schemeClr val="accent3">
                    <a:lumMod val="60000"/>
                    <a:lumOff val="40000"/>
                  </a:schemeClr>
                </a:solidFill>
                <a:latin typeface="Times New Roman" panose="02020603050405020304" pitchFamily="18" charset="0"/>
                <a:cs typeface="Times New Roman" panose="02020603050405020304" pitchFamily="18" charset="0"/>
              </a:rPr>
              <a:t>Mrinal</a:t>
            </a:r>
            <a: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3">
                    <a:lumMod val="60000"/>
                    <a:lumOff val="40000"/>
                  </a:schemeClr>
                </a:solidFill>
                <a:latin typeface="Times New Roman" panose="02020603050405020304" pitchFamily="18" charset="0"/>
                <a:cs typeface="Times New Roman" panose="02020603050405020304" pitchFamily="18" charset="0"/>
              </a:rPr>
              <a:t>Kanti</a:t>
            </a:r>
            <a: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t> </a:t>
            </a:r>
            <a:r>
              <a:rPr lang="en-US" b="1" dirty="0" err="1" smtClean="0">
                <a:solidFill>
                  <a:schemeClr val="accent3">
                    <a:lumMod val="60000"/>
                    <a:lumOff val="40000"/>
                  </a:schemeClr>
                </a:solidFill>
                <a:latin typeface="Times New Roman" panose="02020603050405020304" pitchFamily="18" charset="0"/>
                <a:cs typeface="Times New Roman" panose="02020603050405020304" pitchFamily="18" charset="0"/>
              </a:rPr>
              <a:t>Baowaly</a:t>
            </a:r>
            <a:endParaRPr lang="en-GB" b="1" dirty="0" smtClean="0">
              <a:solidFill>
                <a:schemeClr val="accent3">
                  <a:lumMod val="60000"/>
                  <a:lumOff val="40000"/>
                </a:schemeClr>
              </a:solidFill>
              <a:latin typeface="Times New Roman" panose="02020603050405020304" pitchFamily="18" charset="0"/>
              <a:cs typeface="Times New Roman" panose="02020603050405020304" pitchFamily="18" charset="0"/>
            </a:endParaRPr>
          </a:p>
          <a:p>
            <a:pPr>
              <a:lnSpc>
                <a:spcPct val="150000"/>
              </a:lnSpc>
            </a:pPr>
            <a:r>
              <a:rPr lang="en-GB" b="1" dirty="0" smtClean="0">
                <a:solidFill>
                  <a:schemeClr val="accent3">
                    <a:lumMod val="60000"/>
                    <a:lumOff val="40000"/>
                  </a:schemeClr>
                </a:solidFill>
                <a:latin typeface="Times New Roman" panose="02020603050405020304" pitchFamily="18" charset="0"/>
                <a:cs typeface="Times New Roman" panose="02020603050405020304" pitchFamily="18" charset="0"/>
              </a:rPr>
              <a:t>Associate </a:t>
            </a:r>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Professor</a:t>
            </a:r>
          </a:p>
          <a:p>
            <a:pPr>
              <a:lnSpc>
                <a:spcPct val="150000"/>
              </a:lnSpc>
            </a:pPr>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Department of CSE, BSMRSU,Gopalganj-8100 </a:t>
            </a:r>
            <a:endParaRPr lang="en-US" b="1" dirty="0">
              <a:solidFill>
                <a:schemeClr val="accent3">
                  <a:lumMod val="60000"/>
                  <a:lumOff val="40000"/>
                </a:schemeClr>
              </a:solidFill>
              <a:latin typeface="Times New Roman" panose="02020603050405020304" pitchFamily="18" charset="0"/>
              <a:cs typeface="Times New Roman" panose="02020603050405020304" pitchFamily="18" charset="0"/>
            </a:endParaRPr>
          </a:p>
          <a:p>
            <a:endParaRPr lang="en-US" b="1" dirty="0">
              <a:solidFill>
                <a:schemeClr val="accent3">
                  <a:lumMod val="60000"/>
                  <a:lumOff val="40000"/>
                </a:schemeClr>
              </a:solidFill>
            </a:endParaRPr>
          </a:p>
        </p:txBody>
      </p:sp>
      <p:sp>
        <p:nvSpPr>
          <p:cNvPr id="8" name="TextBox 7"/>
          <p:cNvSpPr txBox="1"/>
          <p:nvPr/>
        </p:nvSpPr>
        <p:spPr>
          <a:xfrm>
            <a:off x="5898525" y="3657600"/>
            <a:ext cx="3940935" cy="2585323"/>
          </a:xfrm>
          <a:prstGeom prst="rect">
            <a:avLst/>
          </a:prstGeom>
          <a:noFill/>
        </p:spPr>
        <p:txBody>
          <a:bodyPr wrap="square" rtlCol="0">
            <a:spAutoFit/>
          </a:bodyPr>
          <a:lstStyle/>
          <a:p>
            <a:pPr>
              <a:lnSpc>
                <a:spcPct val="150000"/>
              </a:lnSpc>
            </a:pPr>
            <a:r>
              <a:rPr lang="en-GB" b="1" u="sng" dirty="0">
                <a:solidFill>
                  <a:schemeClr val="accent3">
                    <a:lumMod val="60000"/>
                    <a:lumOff val="40000"/>
                  </a:schemeClr>
                </a:solidFill>
                <a:latin typeface="Times New Roman" panose="02020603050405020304" pitchFamily="18" charset="0"/>
                <a:cs typeface="Times New Roman" panose="02020603050405020304" pitchFamily="18" charset="0"/>
              </a:rPr>
              <a:t>Submitted By:</a:t>
            </a:r>
          </a:p>
          <a:p>
            <a:pPr>
              <a:lnSpc>
                <a:spcPct val="150000"/>
              </a:lnSpc>
            </a:pPr>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Anik Kumar</a:t>
            </a:r>
          </a:p>
          <a:p>
            <a:pPr>
              <a:lnSpc>
                <a:spcPct val="150000"/>
              </a:lnSpc>
            </a:pPr>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Student ID: 19CSE003</a:t>
            </a:r>
          </a:p>
          <a:p>
            <a:pPr>
              <a:lnSpc>
                <a:spcPct val="150000"/>
              </a:lnSpc>
            </a:pPr>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Department of CSE,</a:t>
            </a:r>
          </a:p>
          <a:p>
            <a:pPr>
              <a:lnSpc>
                <a:spcPct val="150000"/>
              </a:lnSpc>
            </a:pPr>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BSMRSTU,Gopalganj-8100</a:t>
            </a:r>
            <a:endParaRPr lang="en-US" b="1" dirty="0">
              <a:solidFill>
                <a:schemeClr val="accent3">
                  <a:lumMod val="60000"/>
                  <a:lumOff val="40000"/>
                </a:schemeClr>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accent3">
                  <a:lumMod val="60000"/>
                  <a:lumOff val="40000"/>
                </a:schemeClr>
              </a:solidFill>
            </a:endParaRPr>
          </a:p>
        </p:txBody>
      </p:sp>
    </p:spTree>
    <p:extLst>
      <p:ext uri="{BB962C8B-B14F-4D97-AF65-F5344CB8AC3E}">
        <p14:creationId xmlns:p14="http://schemas.microsoft.com/office/powerpoint/2010/main" val="2080369570"/>
      </p:ext>
    </p:extLst>
  </p:cSld>
  <p:clrMapOvr>
    <a:masterClrMapping/>
  </p:clrMapOvr>
  <mc:AlternateContent xmlns:mc="http://schemas.openxmlformats.org/markup-compatibility/2006" xmlns:p14="http://schemas.microsoft.com/office/powerpoint/2010/main">
    <mc:Choice Requires="p14">
      <p:transition spd="slow" p14:dur="2250">
        <p:wipe/>
      </p:transition>
    </mc:Choice>
    <mc:Fallback xmlns="">
      <p:transition spd="slow">
        <p:wip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Result &amp; </a:t>
            </a:r>
            <a:r>
              <a:rPr lang="en-GB" b="1" dirty="0" smtClean="0">
                <a:solidFill>
                  <a:schemeClr val="tx1"/>
                </a:solidFill>
                <a:latin typeface="Times New Roman" panose="02020603050405020304" pitchFamily="18" charset="0"/>
                <a:cs typeface="Times New Roman" panose="02020603050405020304" pitchFamily="18" charset="0"/>
              </a:rPr>
              <a:t>Evaluations(Continue)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Users found the app valuable for personal safety and convenience, appreciating its ability to customize alarm conditions and notification </a:t>
            </a:r>
            <a:r>
              <a:rPr lang="en-US" sz="2000" dirty="0" smtClean="0">
                <a:latin typeface="Times New Roman" panose="02020603050405020304" pitchFamily="18" charset="0"/>
                <a:cs typeface="Times New Roman" panose="02020603050405020304" pitchFamily="18" charset="0"/>
              </a:rPr>
              <a:t>preferences.</a:t>
            </a:r>
          </a:p>
          <a:p>
            <a:pPr>
              <a:lnSpc>
                <a:spcPct val="150000"/>
              </a:lnSpc>
            </a:pPr>
            <a:r>
              <a:rPr lang="en-US" sz="2000" dirty="0">
                <a:latin typeface="Times New Roman" panose="02020603050405020304" pitchFamily="18" charset="0"/>
                <a:cs typeface="Times New Roman" panose="02020603050405020304" pitchFamily="18" charset="0"/>
              </a:rPr>
              <a:t>Exploring additional features could add value to the app.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Ex. If </a:t>
            </a:r>
            <a:r>
              <a:rPr lang="en-US" sz="2000" dirty="0" smtClean="0">
                <a:latin typeface="Times New Roman" panose="02020603050405020304" pitchFamily="18" charset="0"/>
                <a:cs typeface="Times New Roman" panose="02020603050405020304" pitchFamily="18" charset="0"/>
              </a:rPr>
              <a:t>have </a:t>
            </a:r>
            <a:r>
              <a:rPr lang="en-US" sz="2000" dirty="0" smtClean="0">
                <a:latin typeface="Times New Roman" panose="02020603050405020304" pitchFamily="18" charset="0"/>
                <a:cs typeface="Times New Roman" panose="02020603050405020304" pitchFamily="18" charset="0"/>
              </a:rPr>
              <a:t>a habit of sleeping while traveling in the vehicle, then set the alarm and the phone will ring </a:t>
            </a:r>
            <a:r>
              <a:rPr lang="en-US" sz="2000" smtClean="0">
                <a:latin typeface="Times New Roman" panose="02020603050405020304" pitchFamily="18" charset="0"/>
                <a:cs typeface="Times New Roman" panose="02020603050405020304" pitchFamily="18" charset="0"/>
              </a:rPr>
              <a:t>when </a:t>
            </a:r>
            <a:r>
              <a:rPr lang="en-US" sz="2000" smtClean="0">
                <a:latin typeface="Times New Roman" panose="02020603050405020304" pitchFamily="18" charset="0"/>
                <a:cs typeface="Times New Roman" panose="02020603050405020304" pitchFamily="18" charset="0"/>
              </a:rPr>
              <a:t>reach </a:t>
            </a:r>
            <a:r>
              <a:rPr lang="en-US" sz="2000" dirty="0" smtClean="0">
                <a:latin typeface="Times New Roman" panose="02020603050405020304" pitchFamily="18" charset="0"/>
                <a:cs typeface="Times New Roman" panose="02020603050405020304" pitchFamily="18" charset="0"/>
              </a:rPr>
              <a:t>the specified place.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27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Future plan</a:t>
            </a:r>
            <a:br>
              <a:rPr lang="en-GB"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aunch </a:t>
            </a:r>
            <a:r>
              <a:rPr lang="en-US" sz="2000" dirty="0" smtClean="0">
                <a:latin typeface="Times New Roman" panose="02020603050405020304" pitchFamily="18" charset="0"/>
                <a:cs typeface="Times New Roman" panose="02020603050405020304" pitchFamily="18" charset="0"/>
              </a:rPr>
              <a:t>the app on </a:t>
            </a:r>
            <a:r>
              <a:rPr lang="en-US" sz="2000" dirty="0" err="1" smtClean="0">
                <a:latin typeface="Times New Roman" panose="02020603050405020304" pitchFamily="18" charset="0"/>
                <a:cs typeface="Times New Roman" panose="02020603050405020304" pitchFamily="18" charset="0"/>
              </a:rPr>
              <a:t>playstore</a:t>
            </a:r>
            <a:r>
              <a:rPr lang="en-US" sz="2000" dirty="0" smtClean="0">
                <a:latin typeface="Times New Roman" panose="02020603050405020304" pitchFamily="18" charset="0"/>
                <a:cs typeface="Times New Roman" panose="02020603050405020304" pitchFamily="18" charset="0"/>
              </a:rPr>
              <a:t>.</a:t>
            </a:r>
            <a:endParaRPr lang="bn-IN" sz="2000" dirty="0" smtClean="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dd </a:t>
            </a:r>
            <a:r>
              <a:rPr lang="en-US" sz="2000" dirty="0" smtClean="0">
                <a:latin typeface="Times New Roman" panose="02020603050405020304" pitchFamily="18" charset="0"/>
                <a:cs typeface="Times New Roman" panose="02020603050405020304" pitchFamily="18" charset="0"/>
              </a:rPr>
              <a:t>the database later.</a:t>
            </a:r>
          </a:p>
          <a:p>
            <a:r>
              <a:rPr lang="en-US" sz="2000" dirty="0" smtClean="0">
                <a:latin typeface="Times New Roman" panose="02020603050405020304" pitchFamily="18" charset="0"/>
                <a:cs typeface="Times New Roman" panose="02020603050405020304" pitchFamily="18" charset="0"/>
              </a:rPr>
              <a:t>Machine </a:t>
            </a:r>
            <a:r>
              <a:rPr lang="en-US" sz="2000" dirty="0">
                <a:latin typeface="Times New Roman" panose="02020603050405020304" pitchFamily="18" charset="0"/>
                <a:cs typeface="Times New Roman" panose="02020603050405020304" pitchFamily="18" charset="0"/>
              </a:rPr>
              <a:t>learning algorithms for more accurate and personalized </a:t>
            </a:r>
            <a:r>
              <a:rPr lang="en-US" sz="2000" dirty="0" smtClean="0">
                <a:latin typeface="Times New Roman" panose="02020603050405020304" pitchFamily="18" charset="0"/>
                <a:cs typeface="Times New Roman" panose="02020603050405020304" pitchFamily="18" charset="0"/>
              </a:rPr>
              <a:t>alert generation</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Continuous </a:t>
            </a:r>
            <a:r>
              <a:rPr lang="en-US" sz="2000" dirty="0">
                <a:latin typeface="Times New Roman" panose="02020603050405020304" pitchFamily="18" charset="0"/>
                <a:cs typeface="Times New Roman" panose="02020603050405020304" pitchFamily="18" charset="0"/>
              </a:rPr>
              <a:t>refinement and updates based on user feedback and technological advancements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Add a </a:t>
            </a:r>
            <a:r>
              <a:rPr lang="en-US" sz="2000" dirty="0" smtClean="0">
                <a:latin typeface="Times New Roman" panose="02020603050405020304" pitchFamily="18" charset="0"/>
                <a:cs typeface="Times New Roman" panose="02020603050405020304" pitchFamily="18" charset="0"/>
              </a:rPr>
              <a:t>new feature, so that a company manager can track the location of his employer’s phone and sure whether he is at workplace or not?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4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Limitation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an’t </a:t>
            </a:r>
            <a:r>
              <a:rPr lang="en-US" sz="2000" dirty="0">
                <a:latin typeface="Times New Roman" panose="02020603050405020304" pitchFamily="18" charset="0"/>
                <a:cs typeface="Times New Roman" panose="02020603050405020304" pitchFamily="18" charset="0"/>
              </a:rPr>
              <a:t>work if GPS is disabled</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smtClean="0">
                <a:latin typeface="Times New Roman" panose="02020603050405020304" pitchFamily="18" charset="0"/>
                <a:cs typeface="Times New Roman" panose="02020603050405020304" pitchFamily="18" charset="0"/>
              </a:rPr>
              <a:t>Environmental </a:t>
            </a:r>
            <a:r>
              <a:rPr lang="en-US" sz="2000" dirty="0">
                <a:latin typeface="Times New Roman" panose="02020603050405020304" pitchFamily="18" charset="0"/>
                <a:cs typeface="Times New Roman" panose="02020603050405020304" pitchFamily="18" charset="0"/>
              </a:rPr>
              <a:t>factors such as tall buildings, dense forests, or adverse weather conditions can lead to signal interference, affecting the app's ability to provide accurate location updates and triggering of alarms or notifications</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912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1"/>
                </a:solidFill>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normAutofit/>
          </a:bodyPr>
          <a:lstStyle/>
          <a:p>
            <a:pPr>
              <a:lnSpc>
                <a:spcPct val="110000"/>
              </a:lnSpc>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Location Alarming System app has demonstrated its value as an effective tool for enhancing user safety and convenience through real-time location tracking and </a:t>
            </a:r>
            <a:r>
              <a:rPr lang="en-US" sz="2000" dirty="0" smtClean="0">
                <a:latin typeface="Times New Roman" panose="02020603050405020304" pitchFamily="18" charset="0"/>
                <a:cs typeface="Times New Roman" panose="02020603050405020304" pitchFamily="18" charset="0"/>
              </a:rPr>
              <a:t>intelligent alerts.</a:t>
            </a:r>
          </a:p>
          <a:p>
            <a:pPr>
              <a:lnSpc>
                <a:spcPct val="110000"/>
              </a:lnSpc>
            </a:pPr>
            <a:r>
              <a:rPr lang="en-US" sz="2000" dirty="0">
                <a:latin typeface="Times New Roman" panose="02020603050405020304" pitchFamily="18" charset="0"/>
                <a:cs typeface="Times New Roman" panose="02020603050405020304" pitchFamily="18" charset="0"/>
              </a:rPr>
              <a:t>With features like proximity-based alarms, </a:t>
            </a:r>
            <a:r>
              <a:rPr lang="en-US" sz="2000" dirty="0" err="1">
                <a:latin typeface="Times New Roman" panose="02020603050405020304" pitchFamily="18" charset="0"/>
                <a:cs typeface="Times New Roman" panose="02020603050405020304" pitchFamily="18" charset="0"/>
              </a:rPr>
              <a:t>geofencing</a:t>
            </a:r>
            <a:r>
              <a:rPr lang="en-US" sz="2000" dirty="0">
                <a:latin typeface="Times New Roman" panose="02020603050405020304" pitchFamily="18" charset="0"/>
                <a:cs typeface="Times New Roman" panose="02020603050405020304" pitchFamily="18" charset="0"/>
              </a:rPr>
              <a:t>, and speed limit monitoring, the app provides users with timely notifications and has received positive feedback for its usability and reliability</a:t>
            </a:r>
            <a:r>
              <a:rPr lang="en-US" sz="2000" dirty="0" smtClean="0">
                <a:latin typeface="Times New Roman" panose="02020603050405020304" pitchFamily="18" charset="0"/>
                <a:cs typeface="Times New Roman" panose="02020603050405020304" pitchFamily="18" charset="0"/>
              </a:rPr>
              <a:t>.</a:t>
            </a:r>
          </a:p>
          <a:p>
            <a:pPr>
              <a:lnSpc>
                <a:spcPct val="110000"/>
              </a:lnSpc>
            </a:pPr>
            <a:r>
              <a:rPr lang="en-US" sz="2000" dirty="0">
                <a:latin typeface="Times New Roman" panose="02020603050405020304" pitchFamily="18" charset="0"/>
                <a:cs typeface="Times New Roman" panose="02020603050405020304" pitchFamily="18" charset="0"/>
              </a:rPr>
              <a:t>With its effective features and positive user feedback, the app demonstrates its potential to provide reliable and efficient location-based alarming services.</a:t>
            </a:r>
          </a:p>
        </p:txBody>
      </p:sp>
    </p:spTree>
    <p:extLst>
      <p:ext uri="{BB962C8B-B14F-4D97-AF65-F5344CB8AC3E}">
        <p14:creationId xmlns:p14="http://schemas.microsoft.com/office/powerpoint/2010/main" val="1556487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6" name="TextBox 5"/>
          <p:cNvSpPr txBox="1"/>
          <p:nvPr/>
        </p:nvSpPr>
        <p:spPr>
          <a:xfrm>
            <a:off x="1615406" y="2523189"/>
            <a:ext cx="8847786" cy="1446550"/>
          </a:xfrm>
          <a:prstGeom prst="rect">
            <a:avLst/>
          </a:prstGeom>
          <a:noFill/>
        </p:spPr>
        <p:txBody>
          <a:bodyPr wrap="square" rtlCol="0">
            <a:spAutoFit/>
          </a:bodyPr>
          <a:lstStyle/>
          <a:p>
            <a:pPr algn="ctr"/>
            <a:r>
              <a:rPr lang="en-GB" sz="8800" b="1" dirty="0">
                <a:solidFill>
                  <a:schemeClr val="accent3"/>
                </a:solidFill>
                <a:latin typeface="Times New Roman" panose="02020603050405020304" pitchFamily="18" charset="0"/>
                <a:cs typeface="Times New Roman" panose="02020603050405020304" pitchFamily="18" charset="0"/>
              </a:rPr>
              <a:t>Thank </a:t>
            </a:r>
            <a:r>
              <a:rPr lang="en-GB" sz="8800" b="1" dirty="0" smtClean="0">
                <a:solidFill>
                  <a:schemeClr val="accent3"/>
                </a:solidFill>
                <a:latin typeface="Times New Roman" panose="02020603050405020304" pitchFamily="18" charset="0"/>
                <a:cs typeface="Times New Roman" panose="02020603050405020304" pitchFamily="18" charset="0"/>
              </a:rPr>
              <a:t>You</a:t>
            </a:r>
            <a:endParaRPr lang="en-GB" sz="88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859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Presentation Outline</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GB" sz="2400" b="1" dirty="0">
                <a:solidFill>
                  <a:schemeClr val="tx1"/>
                </a:solidFill>
                <a:latin typeface="Times New Roman" panose="02020603050405020304" pitchFamily="18" charset="0"/>
                <a:cs typeface="Times New Roman" panose="02020603050405020304" pitchFamily="18" charset="0"/>
              </a:rPr>
              <a:t>Introduction</a:t>
            </a:r>
            <a:endParaRPr lang="en-US"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400" b="1" dirty="0">
                <a:solidFill>
                  <a:schemeClr val="tx1"/>
                </a:solidFill>
                <a:latin typeface="Times New Roman" panose="02020603050405020304" pitchFamily="18" charset="0"/>
                <a:cs typeface="Times New Roman" panose="02020603050405020304" pitchFamily="18" charset="0"/>
              </a:rPr>
              <a:t>The process of Project</a:t>
            </a:r>
          </a:p>
          <a:p>
            <a:pPr>
              <a:buFont typeface="Wingdings" panose="05000000000000000000" pitchFamily="2" charset="2"/>
              <a:buChar char="ü"/>
            </a:pPr>
            <a:r>
              <a:rPr lang="en-GB" sz="2400" b="1" dirty="0">
                <a:solidFill>
                  <a:schemeClr val="tx1"/>
                </a:solidFill>
                <a:latin typeface="Times New Roman" panose="02020603050405020304" pitchFamily="18" charset="0"/>
                <a:cs typeface="Times New Roman" panose="02020603050405020304" pitchFamily="18" charset="0"/>
              </a:rPr>
              <a:t>Features</a:t>
            </a:r>
          </a:p>
          <a:p>
            <a:pPr>
              <a:buFont typeface="Wingdings" panose="05000000000000000000" pitchFamily="2" charset="2"/>
              <a:buChar char="ü"/>
            </a:pPr>
            <a:r>
              <a:rPr lang="en-GB" sz="2400" b="1" dirty="0">
                <a:solidFill>
                  <a:schemeClr val="tx1"/>
                </a:solidFill>
                <a:latin typeface="Times New Roman" panose="02020603050405020304" pitchFamily="18" charset="0"/>
                <a:cs typeface="Times New Roman" panose="02020603050405020304" pitchFamily="18" charset="0"/>
              </a:rPr>
              <a:t>Testing &amp; </a:t>
            </a:r>
            <a:r>
              <a:rPr lang="en-GB" sz="2400" b="1" dirty="0" smtClean="0">
                <a:solidFill>
                  <a:schemeClr val="tx1"/>
                </a:solidFill>
                <a:latin typeface="Times New Roman" panose="02020603050405020304" pitchFamily="18" charset="0"/>
                <a:cs typeface="Times New Roman" panose="02020603050405020304" pitchFamily="18" charset="0"/>
              </a:rPr>
              <a:t>Screenshots</a:t>
            </a:r>
          </a:p>
          <a:p>
            <a:pPr>
              <a:buFont typeface="Wingdings" panose="05000000000000000000" pitchFamily="2" charset="2"/>
              <a:buChar char="ü"/>
            </a:pPr>
            <a:r>
              <a:rPr lang="en-GB" sz="2400" b="1" dirty="0" smtClean="0">
                <a:solidFill>
                  <a:schemeClr val="tx1"/>
                </a:solidFill>
                <a:latin typeface="Times New Roman" panose="02020603050405020304" pitchFamily="18" charset="0"/>
                <a:cs typeface="Times New Roman" panose="02020603050405020304" pitchFamily="18" charset="0"/>
              </a:rPr>
              <a:t>Result </a:t>
            </a:r>
            <a:r>
              <a:rPr lang="en-GB" sz="2400" b="1" dirty="0">
                <a:solidFill>
                  <a:schemeClr val="tx1"/>
                </a:solidFill>
                <a:latin typeface="Times New Roman" panose="02020603050405020304" pitchFamily="18" charset="0"/>
                <a:cs typeface="Times New Roman" panose="02020603050405020304" pitchFamily="18" charset="0"/>
              </a:rPr>
              <a:t>&amp; Evaluations</a:t>
            </a:r>
          </a:p>
          <a:p>
            <a:pPr>
              <a:buFont typeface="Wingdings" panose="05000000000000000000" pitchFamily="2" charset="2"/>
              <a:buChar char="ü"/>
            </a:pPr>
            <a:r>
              <a:rPr lang="en-GB" sz="2400" b="1" dirty="0">
                <a:solidFill>
                  <a:schemeClr val="tx1"/>
                </a:solidFill>
                <a:latin typeface="Times New Roman" panose="02020603050405020304" pitchFamily="18" charset="0"/>
                <a:cs typeface="Times New Roman" panose="02020603050405020304" pitchFamily="18" charset="0"/>
              </a:rPr>
              <a:t>Future </a:t>
            </a:r>
            <a:r>
              <a:rPr lang="en-GB" sz="2400" b="1" dirty="0" smtClean="0">
                <a:solidFill>
                  <a:schemeClr val="tx1"/>
                </a:solidFill>
                <a:latin typeface="Times New Roman" panose="02020603050405020304" pitchFamily="18" charset="0"/>
                <a:cs typeface="Times New Roman" panose="02020603050405020304" pitchFamily="18" charset="0"/>
              </a:rPr>
              <a:t>plan</a:t>
            </a:r>
          </a:p>
          <a:p>
            <a:pPr>
              <a:buFont typeface="Wingdings" panose="05000000000000000000" pitchFamily="2" charset="2"/>
              <a:buChar char="ü"/>
            </a:pPr>
            <a:r>
              <a:rPr lang="en-GB" sz="2400" b="1" dirty="0" smtClean="0">
                <a:solidFill>
                  <a:schemeClr val="tx1"/>
                </a:solidFill>
                <a:latin typeface="Times New Roman" panose="02020603050405020304" pitchFamily="18" charset="0"/>
                <a:cs typeface="Times New Roman" panose="02020603050405020304" pitchFamily="18" charset="0"/>
              </a:rPr>
              <a:t>Limitation</a:t>
            </a:r>
            <a:endParaRPr lang="en-GB"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400" b="1" dirty="0" smtClean="0">
                <a:solidFill>
                  <a:schemeClr val="tx1"/>
                </a:solidFill>
                <a:latin typeface="Times New Roman" panose="02020603050405020304" pitchFamily="18" charset="0"/>
                <a:cs typeface="Times New Roman" panose="02020603050405020304" pitchFamily="18" charset="0"/>
              </a:rPr>
              <a:t>Conclusion</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254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Introduction</a:t>
            </a: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684070"/>
            <a:ext cx="8596668" cy="4357292"/>
          </a:xfrm>
        </p:spPr>
        <p:txBody>
          <a:bodyPr>
            <a:noAutofit/>
          </a:bodyPr>
          <a:lstStyle/>
          <a:p>
            <a:pPr>
              <a:lnSpc>
                <a:spcPct val="150000"/>
              </a:lnSpc>
            </a:pPr>
            <a:r>
              <a:rPr lang="en-GB" sz="2000" dirty="0" smtClean="0">
                <a:solidFill>
                  <a:schemeClr val="tx1"/>
                </a:solidFill>
                <a:latin typeface="Times New Roman" panose="02020603050405020304" pitchFamily="18" charset="0"/>
                <a:cs typeface="Times New Roman" panose="02020603050405020304" pitchFamily="18" charset="0"/>
              </a:rPr>
              <a:t>“Location alarming system” is </a:t>
            </a:r>
            <a:r>
              <a:rPr lang="en-GB" sz="2000" dirty="0">
                <a:solidFill>
                  <a:schemeClr val="tx1"/>
                </a:solidFill>
                <a:latin typeface="Times New Roman" panose="02020603050405020304" pitchFamily="18" charset="0"/>
                <a:cs typeface="Times New Roman" panose="02020603050405020304" pitchFamily="18" charset="0"/>
              </a:rPr>
              <a:t>a simple </a:t>
            </a:r>
            <a:r>
              <a:rPr lang="en-GB" sz="2000" dirty="0" smtClean="0">
                <a:solidFill>
                  <a:schemeClr val="tx1"/>
                </a:solidFill>
                <a:latin typeface="Times New Roman" panose="02020603050405020304" pitchFamily="18" charset="0"/>
                <a:cs typeface="Times New Roman" panose="02020603050405020304" pitchFamily="18" charset="0"/>
              </a:rPr>
              <a:t>mobile app, it is develop in java. </a:t>
            </a:r>
            <a:r>
              <a:rPr lang="en-GB" sz="2000" dirty="0">
                <a:solidFill>
                  <a:schemeClr val="tx1"/>
                </a:solidFill>
                <a:latin typeface="Times New Roman" panose="02020603050405020304" pitchFamily="18" charset="0"/>
                <a:cs typeface="Times New Roman" panose="02020603050405020304" pitchFamily="18" charset="0"/>
              </a:rPr>
              <a:t>W</a:t>
            </a:r>
            <a:r>
              <a:rPr lang="en-GB" sz="2000" dirty="0" smtClean="0">
                <a:solidFill>
                  <a:schemeClr val="tx1"/>
                </a:solidFill>
                <a:latin typeface="Times New Roman" panose="02020603050405020304" pitchFamily="18" charset="0"/>
                <a:cs typeface="Times New Roman" panose="02020603050405020304" pitchFamily="18" charset="0"/>
              </a:rPr>
              <a:t>here we can set a location.</a:t>
            </a:r>
          </a:p>
          <a:p>
            <a:pPr>
              <a:lnSpc>
                <a:spcPct val="150000"/>
              </a:lnSpc>
            </a:pPr>
            <a:r>
              <a:rPr lang="en-GB" sz="2000" dirty="0" smtClean="0">
                <a:solidFill>
                  <a:schemeClr val="tx1"/>
                </a:solidFill>
                <a:latin typeface="Times New Roman" panose="02020603050405020304" pitchFamily="18" charset="0"/>
                <a:cs typeface="Times New Roman" panose="02020603050405020304" pitchFamily="18" charset="0"/>
              </a:rPr>
              <a:t>My </a:t>
            </a:r>
            <a:r>
              <a:rPr lang="en-GB" sz="2000" dirty="0">
                <a:solidFill>
                  <a:schemeClr val="tx1"/>
                </a:solidFill>
                <a:latin typeface="Times New Roman" panose="02020603050405020304" pitchFamily="18" charset="0"/>
                <a:cs typeface="Times New Roman" panose="02020603050405020304" pitchFamily="18" charset="0"/>
              </a:rPr>
              <a:t>“Location alarming system</a:t>
            </a:r>
            <a:r>
              <a:rPr lang="en-GB" sz="2000" dirty="0" smtClean="0">
                <a:solidFill>
                  <a:schemeClr val="tx1"/>
                </a:solidFill>
                <a:latin typeface="Times New Roman" panose="02020603050405020304" pitchFamily="18" charset="0"/>
                <a:cs typeface="Times New Roman" panose="02020603050405020304" pitchFamily="18" charset="0"/>
              </a:rPr>
              <a:t>” </a:t>
            </a:r>
            <a:r>
              <a:rPr lang="en-GB" sz="2000" dirty="0" smtClean="0">
                <a:solidFill>
                  <a:schemeClr val="tx1"/>
                </a:solidFill>
                <a:latin typeface="Times New Roman" panose="02020603050405020304" pitchFamily="18" charset="0"/>
                <a:cs typeface="Times New Roman" panose="02020603050405020304" pitchFamily="18" charset="0"/>
              </a:rPr>
              <a:t>app, </a:t>
            </a:r>
            <a:r>
              <a:rPr lang="en-GB" sz="2000" dirty="0" smtClean="0">
                <a:solidFill>
                  <a:schemeClr val="tx1"/>
                </a:solidFill>
                <a:latin typeface="Times New Roman" panose="02020603050405020304" pitchFamily="18" charset="0"/>
                <a:cs typeface="Times New Roman" panose="02020603050405020304" pitchFamily="18" charset="0"/>
              </a:rPr>
              <a:t>when current location and setup location distance less then or equal 5.5 km then ringing a ton or notify.</a:t>
            </a:r>
            <a:endParaRPr lang="en-GB"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smtClean="0">
                <a:latin typeface="Times New Roman" panose="02020603050405020304" pitchFamily="18" charset="0"/>
                <a:cs typeface="Times New Roman" panose="02020603050405020304" pitchFamily="18" charset="0"/>
              </a:rPr>
              <a:t>app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helps the user to </a:t>
            </a:r>
            <a:r>
              <a:rPr lang="en-US" sz="2000" dirty="0" smtClean="0">
                <a:latin typeface="Times New Roman" panose="02020603050405020304" pitchFamily="18" charset="0"/>
                <a:cs typeface="Times New Roman" panose="02020603050405020304" pitchFamily="18" charset="0"/>
              </a:rPr>
              <a:t>set, cancel and </a:t>
            </a:r>
            <a:r>
              <a:rPr lang="en-US" sz="2000" dirty="0">
                <a:latin typeface="Times New Roman" panose="02020603050405020304" pitchFamily="18" charset="0"/>
                <a:cs typeface="Times New Roman" panose="02020603050405020304" pitchFamily="18" charset="0"/>
              </a:rPr>
              <a:t>edit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the alarms as he wishes.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system also helps to check the task location on the map how far he is from the current location.</a:t>
            </a:r>
            <a:endParaRPr lang="en-GB" sz="20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087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The process of Project</a:t>
            </a:r>
            <a:br>
              <a:rPr lang="en-GB"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Some task of our </a:t>
            </a:r>
            <a:r>
              <a:rPr lang="en-US" sz="2000" dirty="0" smtClean="0">
                <a:solidFill>
                  <a:schemeClr val="tx1"/>
                </a:solidFill>
                <a:latin typeface="Times New Roman" panose="02020603050405020304" pitchFamily="18" charset="0"/>
                <a:cs typeface="Times New Roman" panose="02020603050405020304" pitchFamily="18" charset="0"/>
              </a:rPr>
              <a:t>simple mobile </a:t>
            </a:r>
            <a:r>
              <a:rPr lang="en-US" sz="2000" dirty="0">
                <a:solidFill>
                  <a:schemeClr val="tx1"/>
                </a:solidFill>
                <a:latin typeface="Times New Roman" panose="02020603050405020304" pitchFamily="18" charset="0"/>
                <a:cs typeface="Times New Roman" panose="02020603050405020304" pitchFamily="18" charset="0"/>
              </a:rPr>
              <a:t>app view will be given and you can choose the task if you want</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“Set </a:t>
            </a:r>
            <a:r>
              <a:rPr lang="en-US" sz="2000" dirty="0">
                <a:solidFill>
                  <a:schemeClr val="tx1"/>
                </a:solidFill>
                <a:latin typeface="Times New Roman" panose="02020603050405020304" pitchFamily="18" charset="0"/>
                <a:cs typeface="Times New Roman" panose="02020603050405020304" pitchFamily="18" charset="0"/>
              </a:rPr>
              <a:t>alarm" is a task, we can set alarm </a:t>
            </a:r>
            <a:r>
              <a:rPr lang="en-US" sz="2000" dirty="0" smtClean="0">
                <a:solidFill>
                  <a:schemeClr val="tx1"/>
                </a:solidFill>
                <a:latin typeface="Times New Roman" panose="02020603050405020304" pitchFamily="18" charset="0"/>
                <a:cs typeface="Times New Roman" panose="02020603050405020304" pitchFamily="18" charset="0"/>
              </a:rPr>
              <a:t>anywhere </a:t>
            </a:r>
            <a:r>
              <a:rPr lang="en-US" sz="2000" dirty="0">
                <a:solidFill>
                  <a:schemeClr val="tx1"/>
                </a:solidFill>
                <a:latin typeface="Times New Roman" panose="02020603050405020304" pitchFamily="18" charset="0"/>
                <a:cs typeface="Times New Roman" panose="02020603050405020304" pitchFamily="18" charset="0"/>
              </a:rPr>
              <a:t>in the world</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“Cancel </a:t>
            </a:r>
            <a:r>
              <a:rPr lang="en-US" sz="2000" dirty="0">
                <a:solidFill>
                  <a:schemeClr val="tx1"/>
                </a:solidFill>
                <a:latin typeface="Times New Roman" panose="02020603050405020304" pitchFamily="18" charset="0"/>
                <a:cs typeface="Times New Roman" panose="02020603050405020304" pitchFamily="18" charset="0"/>
              </a:rPr>
              <a:t>alarm" , this is used when we cancel the alarm</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We can change the map view. Example: Normal Mode, Satellite Mode</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When click the “Exit” button then finished the app and closed.</a:t>
            </a:r>
          </a:p>
        </p:txBody>
      </p:sp>
    </p:spTree>
    <p:extLst>
      <p:ext uri="{BB962C8B-B14F-4D97-AF65-F5344CB8AC3E}">
        <p14:creationId xmlns:p14="http://schemas.microsoft.com/office/powerpoint/2010/main" val="4040595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Features</a:t>
            </a:r>
            <a:br>
              <a:rPr lang="en-GB"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Real-time GPS location tracking</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Proximity-based alarms and notifications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Platform compatibility for Android devices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Enhances user safety and awareness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Efficient and reliable location-based </a:t>
            </a:r>
            <a:r>
              <a:rPr lang="en-US" sz="2000" dirty="0" smtClean="0">
                <a:latin typeface="Times New Roman" panose="02020603050405020304" pitchFamily="18" charset="0"/>
                <a:cs typeface="Times New Roman" panose="02020603050405020304" pitchFamily="18" charset="0"/>
              </a:rPr>
              <a:t>alarm </a:t>
            </a:r>
            <a:r>
              <a:rPr lang="en-US" sz="2000" dirty="0">
                <a:latin typeface="Times New Roman" panose="02020603050405020304" pitchFamily="18" charset="0"/>
                <a:cs typeface="Times New Roman" panose="02020603050405020304" pitchFamily="18" charset="0"/>
              </a:rPr>
              <a:t>system.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Seamless </a:t>
            </a:r>
            <a:r>
              <a:rPr lang="en-US" sz="2000" dirty="0">
                <a:latin typeface="Times New Roman" panose="02020603050405020304" pitchFamily="18" charset="0"/>
                <a:cs typeface="Times New Roman" panose="02020603050405020304" pitchFamily="18" charset="0"/>
              </a:rPr>
              <a:t>integration with existing mobile devices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Platform independence for broader device compatibility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Timely </a:t>
            </a:r>
            <a:r>
              <a:rPr lang="en-US" sz="2000" dirty="0" smtClean="0">
                <a:latin typeface="Times New Roman" panose="02020603050405020304" pitchFamily="18" charset="0"/>
                <a:cs typeface="Times New Roman" panose="02020603050405020304" pitchFamily="18" charset="0"/>
              </a:rPr>
              <a:t>alarm </a:t>
            </a:r>
            <a:r>
              <a:rPr lang="en-US" sz="2000" dirty="0">
                <a:latin typeface="Times New Roman" panose="02020603050405020304" pitchFamily="18" charset="0"/>
                <a:cs typeface="Times New Roman" panose="02020603050405020304" pitchFamily="18" charset="0"/>
              </a:rPr>
              <a:t>for entering or exiting defined areas.</a:t>
            </a:r>
          </a:p>
          <a:p>
            <a:r>
              <a:rPr lang="en-US" sz="2000" dirty="0">
                <a:latin typeface="Times New Roman" panose="02020603050405020304" pitchFamily="18" charset="0"/>
                <a:cs typeface="Times New Roman" panose="02020603050405020304" pitchFamily="18" charset="0"/>
              </a:rPr>
              <a:t>User-friendly interface for easy setup and management.</a:t>
            </a:r>
          </a:p>
        </p:txBody>
      </p:sp>
    </p:spTree>
    <p:extLst>
      <p:ext uri="{BB962C8B-B14F-4D97-AF65-F5344CB8AC3E}">
        <p14:creationId xmlns:p14="http://schemas.microsoft.com/office/powerpoint/2010/main" val="136617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3109" y="197476"/>
            <a:ext cx="4731793" cy="1051775"/>
          </a:xfrm>
        </p:spPr>
        <p:txBody>
          <a:bodyPr>
            <a:noAutofit/>
          </a:bodyPr>
          <a:lstStyle/>
          <a:p>
            <a:r>
              <a:rPr lang="en-GB" b="1" dirty="0" smtClean="0">
                <a:solidFill>
                  <a:schemeClr val="tx1"/>
                </a:solidFill>
                <a:latin typeface="Times New Roman" panose="02020603050405020304" pitchFamily="18" charset="0"/>
                <a:cs typeface="Times New Roman" panose="02020603050405020304" pitchFamily="18" charset="0"/>
              </a:rPr>
              <a:t>Testing &amp; Screenshots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596" y="1790162"/>
            <a:ext cx="3103808" cy="506783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276" y="1790161"/>
            <a:ext cx="3118700" cy="5067837"/>
          </a:xfrm>
          <a:prstGeom prst="rect">
            <a:avLst/>
          </a:prstGeom>
        </p:spPr>
      </p:pic>
      <p:sp>
        <p:nvSpPr>
          <p:cNvPr id="11" name="TextBox 10"/>
          <p:cNvSpPr txBox="1"/>
          <p:nvPr/>
        </p:nvSpPr>
        <p:spPr>
          <a:xfrm>
            <a:off x="2381511" y="1226713"/>
            <a:ext cx="2532893"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First </a:t>
            </a:r>
            <a:r>
              <a:rPr lang="en-US" sz="2000" b="1" dirty="0">
                <a:latin typeface="Times New Roman" panose="02020603050405020304" pitchFamily="18" charset="0"/>
                <a:cs typeface="Times New Roman" panose="02020603050405020304" pitchFamily="18" charset="0"/>
              </a:rPr>
              <a:t>view of apps</a:t>
            </a:r>
          </a:p>
        </p:txBody>
      </p:sp>
      <p:sp>
        <p:nvSpPr>
          <p:cNvPr id="12" name="TextBox 11"/>
          <p:cNvSpPr txBox="1"/>
          <p:nvPr/>
        </p:nvSpPr>
        <p:spPr>
          <a:xfrm>
            <a:off x="7071472" y="1226713"/>
            <a:ext cx="337030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Main view and Toasting view</a:t>
            </a:r>
          </a:p>
        </p:txBody>
      </p:sp>
    </p:spTree>
    <p:extLst>
      <p:ext uri="{BB962C8B-B14F-4D97-AF65-F5344CB8AC3E}">
        <p14:creationId xmlns:p14="http://schemas.microsoft.com/office/powerpoint/2010/main" val="3785469981"/>
      </p:ext>
    </p:extLst>
  </p:cSld>
  <p:clrMapOvr>
    <a:masterClrMapping/>
  </p:clrMapOvr>
  <mc:AlternateContent xmlns:mc="http://schemas.openxmlformats.org/markup-compatibility/2006" xmlns:p14="http://schemas.microsoft.com/office/powerpoint/2010/main">
    <mc:Choice Requires="p14">
      <p:transition spd="slow" p14:dur="175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7194" y="0"/>
            <a:ext cx="8596668" cy="1320800"/>
          </a:xfrm>
        </p:spPr>
        <p:txBody>
          <a:bodyPr/>
          <a:lstStyle/>
          <a:p>
            <a:r>
              <a:rPr lang="en-GB" b="1" dirty="0">
                <a:solidFill>
                  <a:schemeClr val="tx1"/>
                </a:solidFill>
                <a:latin typeface="Times New Roman" panose="02020603050405020304" pitchFamily="18" charset="0"/>
                <a:cs typeface="Times New Roman" panose="02020603050405020304" pitchFamily="18" charset="0"/>
              </a:rPr>
              <a:t>Testing &amp; </a:t>
            </a:r>
            <a:r>
              <a:rPr lang="en-GB" b="1" dirty="0" smtClean="0">
                <a:solidFill>
                  <a:schemeClr val="tx1"/>
                </a:solidFill>
                <a:latin typeface="Times New Roman" panose="02020603050405020304" pitchFamily="18" charset="0"/>
                <a:cs typeface="Times New Roman" panose="02020603050405020304" pitchFamily="18" charset="0"/>
              </a:rPr>
              <a:t>Screenshots(Continue)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8" y="1607787"/>
            <a:ext cx="3271234" cy="541096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655" y="1607787"/>
            <a:ext cx="3227568" cy="5303795"/>
          </a:xfrm>
          <a:prstGeom prst="rect">
            <a:avLst/>
          </a:prstGeom>
        </p:spPr>
      </p:pic>
      <p:sp>
        <p:nvSpPr>
          <p:cNvPr id="9" name="TextBox 8"/>
          <p:cNvSpPr txBox="1"/>
          <p:nvPr/>
        </p:nvSpPr>
        <p:spPr>
          <a:xfrm>
            <a:off x="2103008" y="948824"/>
            <a:ext cx="296214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Changing map view</a:t>
            </a:r>
          </a:p>
        </p:txBody>
      </p:sp>
      <p:sp>
        <p:nvSpPr>
          <p:cNvPr id="10" name="TextBox 9"/>
          <p:cNvSpPr txBox="1"/>
          <p:nvPr/>
        </p:nvSpPr>
        <p:spPr>
          <a:xfrm>
            <a:off x="7843105" y="1006928"/>
            <a:ext cx="217845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Satellite view</a:t>
            </a:r>
          </a:p>
        </p:txBody>
      </p:sp>
    </p:spTree>
    <p:extLst>
      <p:ext uri="{BB962C8B-B14F-4D97-AF65-F5344CB8AC3E}">
        <p14:creationId xmlns:p14="http://schemas.microsoft.com/office/powerpoint/2010/main" val="251453913"/>
      </p:ext>
    </p:extLst>
  </p:cSld>
  <p:clrMapOvr>
    <a:masterClrMapping/>
  </p:clrMapOvr>
  <mc:AlternateContent xmlns:mc="http://schemas.openxmlformats.org/markup-compatibility/2006" xmlns:p14="http://schemas.microsoft.com/office/powerpoint/2010/main">
    <mc:Choice Requires="p14">
      <p:transition spd="slow" p14:dur="175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2951" y="0"/>
            <a:ext cx="8596668" cy="1320800"/>
          </a:xfrm>
        </p:spPr>
        <p:txBody>
          <a:bodyPr/>
          <a:lstStyle/>
          <a:p>
            <a:r>
              <a:rPr lang="en-GB" b="1" dirty="0">
                <a:solidFill>
                  <a:schemeClr val="tx1"/>
                </a:solidFill>
                <a:latin typeface="Times New Roman" panose="02020603050405020304" pitchFamily="18" charset="0"/>
                <a:cs typeface="Times New Roman" panose="02020603050405020304" pitchFamily="18" charset="0"/>
              </a:rPr>
              <a:t>Testing &amp; </a:t>
            </a:r>
            <a:r>
              <a:rPr lang="en-GB" b="1" dirty="0" smtClean="0">
                <a:solidFill>
                  <a:schemeClr val="tx1"/>
                </a:solidFill>
                <a:latin typeface="Times New Roman" panose="02020603050405020304" pitchFamily="18" charset="0"/>
                <a:cs typeface="Times New Roman" panose="02020603050405020304" pitchFamily="18" charset="0"/>
              </a:rPr>
              <a:t>Screenshots(Continue)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391" y="1596980"/>
            <a:ext cx="3181082" cy="5261020"/>
          </a:xfrm>
          <a:prstGeom prst="rect">
            <a:avLst/>
          </a:prstGeom>
        </p:spPr>
      </p:pic>
      <p:sp>
        <p:nvSpPr>
          <p:cNvPr id="8" name="TextBox 7"/>
          <p:cNvSpPr txBox="1"/>
          <p:nvPr/>
        </p:nvSpPr>
        <p:spPr>
          <a:xfrm>
            <a:off x="5085138" y="920690"/>
            <a:ext cx="305229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Exit view</a:t>
            </a:r>
          </a:p>
        </p:txBody>
      </p:sp>
    </p:spTree>
    <p:extLst>
      <p:ext uri="{BB962C8B-B14F-4D97-AF65-F5344CB8AC3E}">
        <p14:creationId xmlns:p14="http://schemas.microsoft.com/office/powerpoint/2010/main" val="350957114"/>
      </p:ext>
    </p:extLst>
  </p:cSld>
  <p:clrMapOvr>
    <a:masterClrMapping/>
  </p:clrMapOvr>
  <mc:AlternateContent xmlns:mc="http://schemas.openxmlformats.org/markup-compatibility/2006" xmlns:p14="http://schemas.microsoft.com/office/powerpoint/2010/main">
    <mc:Choice Requires="p14">
      <p:transition spd="slow" p14:dur="175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Times New Roman" panose="02020603050405020304" pitchFamily="18" charset="0"/>
                <a:cs typeface="Times New Roman" panose="02020603050405020304" pitchFamily="18" charset="0"/>
              </a:rPr>
              <a:t>Result &amp; Evaluations</a:t>
            </a:r>
            <a:br>
              <a:rPr lang="en-GB"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The "Location Alarming System" app has shown positive results and received favorable evaluations.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Users </a:t>
            </a:r>
            <a:r>
              <a:rPr lang="en-US" sz="2000" dirty="0">
                <a:latin typeface="Times New Roman" panose="02020603050405020304" pitchFamily="18" charset="0"/>
                <a:cs typeface="Times New Roman" panose="02020603050405020304" pitchFamily="18" charset="0"/>
              </a:rPr>
              <a:t>appreciate the accurate GPS tracking, timely alarms, and customizable features.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app's user-friendly interface and compatibility with Android devices have been well-received.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 received positive feedback for its user-friendly interface, making it easy for users to set up and manage their location-based alarms and preferences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Overall, the app has demonstrated reliability, effectiveness, and user satisfaction in its location-based alarming capabilities.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505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489</TotalTime>
  <Words>665</Words>
  <Application>Microsoft Office PowerPoint</Application>
  <PresentationFormat>Widescreen</PresentationFormat>
  <Paragraphs>76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Times New Roman</vt:lpstr>
      <vt:lpstr>Trebuchet MS</vt:lpstr>
      <vt:lpstr>Vrinda</vt:lpstr>
      <vt:lpstr>Wingdings</vt:lpstr>
      <vt:lpstr>Wingdings 3</vt:lpstr>
      <vt:lpstr>Facet</vt:lpstr>
      <vt:lpstr>PowerPoint Presentation</vt:lpstr>
      <vt:lpstr>Presentation Outline</vt:lpstr>
      <vt:lpstr>Introduction </vt:lpstr>
      <vt:lpstr>The process of Project </vt:lpstr>
      <vt:lpstr>Features </vt:lpstr>
      <vt:lpstr>Testing &amp; Screenshots</vt:lpstr>
      <vt:lpstr>Testing &amp; Screenshots(Continue)</vt:lpstr>
      <vt:lpstr>Testing &amp; Screenshots(Continue)</vt:lpstr>
      <vt:lpstr>Result &amp; Evaluations </vt:lpstr>
      <vt:lpstr>Result &amp; Evaluations(Continue)</vt:lpstr>
      <vt:lpstr>Future plan </vt:lpstr>
      <vt:lpstr>Limitation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43</cp:revision>
  <dcterms:created xsi:type="dcterms:W3CDTF">2023-06-03T04:39:59Z</dcterms:created>
  <dcterms:modified xsi:type="dcterms:W3CDTF">2023-07-17T01:41:46Z</dcterms:modified>
</cp:coreProperties>
</file>