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4" r:id="rId7"/>
    <p:sldId id="268" r:id="rId8"/>
    <p:sldId id="269" r:id="rId9"/>
    <p:sldId id="271" r:id="rId10"/>
    <p:sldId id="272" r:id="rId11"/>
    <p:sldId id="266" r:id="rId12"/>
    <p:sldId id="267" r:id="rId13"/>
    <p:sldId id="270" r:id="rId14"/>
    <p:sldId id="261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4B18-7476-4F4F-BC6B-9551BCFCF23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68E5-6226-4146-A9A8-6587ADF2E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A68E5-6226-4146-A9A8-6587ADF2E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A68E5-6226-4146-A9A8-6587ADF2E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A68E5-6226-4146-A9A8-6587ADF2E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1638-B33D-469C-9235-2F755B1BEFE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0B17-D3F1-4BA9-99FA-5A9AC8A4434E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43E7-7A55-4174-B42E-FF8BC2E46F2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5B16-EA7F-4910-82C2-3BD91D3333C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6A1B-4929-4870-8646-CB2DE9F1D40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CCEF-A78E-4B53-83F3-E5578B83A2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47B3-D8BF-42CA-99E9-878A4AB54C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9F7F-4607-496A-8BD0-068FB5E4105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33B-0A34-4D67-B362-417870BB7E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3E95-AAB0-4168-B041-9B5E61E401B7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C2C1-E526-471B-8C24-16DA1999C17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22D-0FEF-46C6-80D6-E2C8DE29031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F3BC-164A-4319-863A-ED3AD687CFC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CAF4-31D8-4ACD-97EB-93750D7E431D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5845-1BE4-4E24-8991-9458B8E35778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C8F9-61C5-40AD-AABA-463572DA7F06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93B4-173B-47AF-A238-D704A01B39C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654" y="1400175"/>
            <a:ext cx="9179984" cy="137907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4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Everyone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Project Name: </a:t>
            </a:r>
            <a:r>
              <a:rPr lang="en-GB" sz="28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BSMRSTU Teachers Record Database</a:t>
            </a:r>
            <a:r>
              <a:rPr lang="en-GB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178</a:t>
            </a: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62" y="3600451"/>
            <a:ext cx="3929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			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Jamal Uddin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BSMRSU,Gopalganj-8100 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8346" y="3600451"/>
            <a:ext cx="4386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GB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</a:t>
            </a:r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19CSE003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</a:t>
            </a:r>
          </a:p>
          <a:p>
            <a:r>
              <a:rPr lang="en-GB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BSMRSTU,Gopalganj-8100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7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"/>
    </mc:Choice>
    <mc:Fallback xmlns="">
      <p:transition spd="slow" advTm="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484"/>
            <a:ext cx="12192000" cy="5911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9075" y="128336"/>
            <a:ext cx="346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905"/>
            <a:ext cx="12192000" cy="5751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4063" y="176463"/>
            <a:ext cx="33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5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9201"/>
            <a:ext cx="12191999" cy="563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6357" y="304800"/>
            <a:ext cx="3850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1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444"/>
            <a:ext cx="12192000" cy="5529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4463" y="292156"/>
            <a:ext cx="627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exit the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68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needs to be made more workable in the form of applications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there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desire to create separate versions for mobile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be.</a:t>
            </a:r>
            <a:endParaRPr lang="bn-BD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add the graphic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n-BD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work harder, you will have to upload it to the Play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separately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Windows, Linux, Mac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n-BD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n-BD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10500" cy="365125"/>
          </a:xfrm>
        </p:spPr>
        <p:txBody>
          <a:bodyPr/>
          <a:lstStyle/>
          <a:p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bn-BD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17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wonderful and learning experience for us while working of on this project.</a:t>
            </a: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is very easy to use so our educational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this frequently.</a:t>
            </a: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 can hope that my software will be very popular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sponsors to develop in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en-GB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39087" cy="365125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D57F1E4F-1CFF-5643-939E-217C01CDF565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68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62076" y="6027075"/>
            <a:ext cx="843849" cy="365125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D57F1E4F-1CFF-5643-939E-217C01CDF565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57375"/>
            <a:ext cx="9434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GB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lang="en-US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97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750" advTm="0">
        <p15:prstTrans prst="curtains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Snapshots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Evaluations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fld id="{D57F1E4F-1CFF-5643-939E-217C01CDF565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">
        <p15:prstTrans prst="peelOff"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7531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Teachers record database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is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, which we can find teacher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details, add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and we can update their details.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teacher management system is an automated version of manual teacher Management System.</a:t>
            </a:r>
            <a:endParaRPr lang="en-GB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20">
        <p15:prstTrans prst="peelOff"/>
      </p:transition>
    </mc:Choice>
    <mc:Fallback xmlns="">
      <p:transition spd="slow" advTm="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be given 7 tasks of </a:t>
            </a:r>
            <a:r>
              <a:rPr lang="bn-BD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bn-BD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want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be able to choose the task.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task, if a new teacher join in our university then click 1.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If Searching a teacher in our university then click 2.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3 , view to all teacher list in our university.</a:t>
            </a:r>
          </a:p>
          <a:p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update data and delete data 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6 to see a list of all faculty and departmental teachers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</a:t>
            </a:r>
            <a:r>
              <a:rPr lang="bn-BD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exits when you type 7</a:t>
            </a:r>
            <a:r>
              <a:rPr lang="en-GB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6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5">
        <p15:prstTrans prst="peelOff"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Every Students can be quickly find any teacher and help from him.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If you want the title of teachers you can change or view.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You can find teachers phone numbers, Email Or you can change it if you want.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Every department will be able to find teachers.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If A new teacher join in our university then add in his data.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If A teacher t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ransf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etiring</a:t>
            </a:r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then we can delete his data from file.</a:t>
            </a:r>
          </a:p>
          <a:p>
            <a:r>
              <a:rPr lang="bn-BD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University teachers can count.</a:t>
            </a:r>
          </a:p>
        </p:txBody>
      </p:sp>
    </p:spTree>
    <p:extLst>
      <p:ext uri="{BB962C8B-B14F-4D97-AF65-F5344CB8AC3E}">
        <p14:creationId xmlns:p14="http://schemas.microsoft.com/office/powerpoint/2010/main" val="997220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">
        <p15:prstTrans prst="peelOff"/>
      </p:transition>
    </mc:Choice>
    <mc:Fallback xmlns="">
      <p:transition spd="slow" advTm="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Using two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code is run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list output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Teacher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Faculty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department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exit the program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GB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74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484"/>
            <a:ext cx="12192000" cy="5911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39453" y="160422"/>
            <a:ext cx="5325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Using two file</a:t>
            </a:r>
          </a:p>
        </p:txBody>
      </p:sp>
    </p:spTree>
    <p:extLst>
      <p:ext uri="{BB962C8B-B14F-4D97-AF65-F5344CB8AC3E}">
        <p14:creationId xmlns:p14="http://schemas.microsoft.com/office/powerpoint/2010/main" val="791687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">
        <p15:prstTrans prst="peelOff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074"/>
            <a:ext cx="12192000" cy="5686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2605" y="288758"/>
            <a:ext cx="522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code is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45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">
        <p15:prstTrans prst="peelOff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821"/>
            <a:ext cx="12192000" cy="5783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0927" y="192505"/>
            <a:ext cx="386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Teachers list </a:t>
            </a:r>
            <a:r>
              <a:rPr lang="en-GB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10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">
        <p15:prstTrans prst="peelOff"/>
      </p:transition>
    </mc:Choice>
    <mc:Fallback xmlns="">
      <p:transition spd="slow" advTm="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466</Words>
  <Application>Microsoft Office PowerPoint</Application>
  <PresentationFormat>Widescreen</PresentationFormat>
  <Paragraphs>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Vrinda</vt:lpstr>
      <vt:lpstr>Wingdings</vt:lpstr>
      <vt:lpstr>Wingdings 3</vt:lpstr>
      <vt:lpstr>Facet</vt:lpstr>
      <vt:lpstr>Hello Everyone My Project Name: BSMRSTU Teachers Record Database Course code: CSE 178</vt:lpstr>
      <vt:lpstr>Presentation Outline</vt:lpstr>
      <vt:lpstr>Introduction</vt:lpstr>
      <vt:lpstr>The process of Project</vt:lpstr>
      <vt:lpstr>Features</vt:lpstr>
      <vt:lpstr>Some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2022-05-15T02:30:31Z</dcterms:created>
  <dcterms:modified xsi:type="dcterms:W3CDTF">2022-05-17T02:42:41Z</dcterms:modified>
</cp:coreProperties>
</file>