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0nf5Yr9Ae4v4efgyAi6LcTGbkjgGz5JFfAA7cZ2G1o/edit#heading=h.dox9tvby1ceo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9f0eddb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9f0eddb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f0eddb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9f0eddb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dba396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dba396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f0eddb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f0eddb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9f0eddbb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9f0eddbb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9f0eddb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9f0eddb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Vedant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f0eddb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f0eddb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Vedant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f0eddbb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9f0eddbb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Vedant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f0eddbb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f0eddbb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Vedant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b12e2df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b12e2df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Vedant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9f0eddb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9f0eddb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Rishi</a:t>
            </a:r>
            <a:br>
              <a:rPr lang="en"/>
            </a:br>
            <a:r>
              <a:rPr lang="en"/>
              <a:t>Suggested points to talk:</a:t>
            </a:r>
            <a:br>
              <a:rPr lang="en"/>
            </a:br>
            <a:r>
              <a:rPr lang="en"/>
              <a:t>- Brief overview of the problem or opportunity and the proposed solution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15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9f0eddbb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9f0eddbb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dba396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adba396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Rishi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9f0eddb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9f0eddb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Vedant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points to talk: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⁠Hook or attention-grabbing introduction.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Audience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level goals of our solution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30-45 seconds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9f0eddb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9f0eddb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Tania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Suggested points to talk: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Refer to these points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https://docs.google.com/document/d/1t0nf5Yr9Ae4v4efgyAi6LcTGbkjgGz5JFfAA7cZ2G1o/edit#heading=h.dox9tvby1ceo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9f0eddb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9f0eddb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Tania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Suggested points to talk: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Introduce the market analysis and justification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Apple fitness market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Refer to these points (https://docs.google.com/document/d/1t0nf5Yr9Ae4v4efgyAi6LcTGbkjgGz5JFfAA7cZ2G1o/edit#heading=h.dox9tvby1ceo)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9f0eddb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9f0eddb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Tania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Suggested points to talk: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Refer to these points (https://docs.google.com/document/d/1t0nf5Yr9Ae4v4efgyAi6LcTGbkjgGz5JFfAA7cZ2G1o/edit#heading=h.dox9tvby1ceo)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9f0eddb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9f0eddb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Tania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Suggested points to talk: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Survey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/>
              <a:t>Refer to these points (https://docs.google.com/document/d/1t0nf5Yr9Ae4v4efgyAi6LcTGbkjgGz5JFfAA7cZ2G1o/edit#heading=h.dox9tvby1ceo)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9f0eddbb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9f0eddbb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Anik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1 minute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f0eddbb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f0eddb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Speaker: Anik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99750"/>
            <a:ext cx="7801500" cy="21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IntelliHealth: AI-Enhanced Health Monitoring Platform</a:t>
            </a:r>
            <a:endParaRPr sz="3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90"/>
              <a:t>SOEN 6841 - Software Project Management</a:t>
            </a:r>
            <a:endParaRPr sz="31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63"/>
            </a:br>
            <a:br>
              <a:rPr lang="en" sz="2463"/>
            </a:br>
            <a:r>
              <a:rPr lang="en" sz="2463"/>
              <a:t>Group 24</a:t>
            </a:r>
            <a:endParaRPr sz="24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 Ravikumar (40269971)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Abdul Hai (40270829)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Tania Sanjid (40255010)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Vedant Gadhavi (40269585)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Link: https://github.com/Anik131/SOEN-6841-Software-Project-Management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 Features and Functionalities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Functional</a:t>
            </a:r>
            <a:r>
              <a:rPr lang="en" sz="1600"/>
              <a:t> Requirements</a:t>
            </a:r>
            <a:endParaRPr sz="1600"/>
          </a:p>
          <a:p>
            <a:pPr indent="-330200" lvl="0" marL="457200" rtl="0" algn="just">
              <a:spcBef>
                <a:spcPts val="11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Real-time data ingestion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Efficient data processing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Advanced data analytics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Alerting and Notifications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Monitoring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Configuration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 Features and Functionalities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Non-functional</a:t>
            </a:r>
            <a:r>
              <a:rPr lang="en" sz="1600"/>
              <a:t> Requirements</a:t>
            </a:r>
            <a:endParaRPr sz="1600"/>
          </a:p>
          <a:p>
            <a:pPr indent="-330200" lvl="0" marL="457200" rtl="0" algn="just">
              <a:spcBef>
                <a:spcPts val="11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Reliability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Scalability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Performance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Traceability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Security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Service Availability (3 nines)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1" y="1055852"/>
            <a:ext cx="5903426" cy="39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6441275" y="1147675"/>
            <a:ext cx="23910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Subsystems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Cross Platform Mobile Application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 Application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Analytics Engine</a:t>
            </a:r>
            <a:b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Backend Engine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project plan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Agile</a:t>
            </a:r>
            <a:r>
              <a:rPr lang="en"/>
              <a:t> Scrum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Collaboration </a:t>
            </a:r>
            <a:r>
              <a:rPr lang="en">
                <a:solidFill>
                  <a:schemeClr val="accent5"/>
                </a:solidFill>
              </a:rPr>
              <a:t>Tools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chemeClr val="accent5"/>
                </a:solidFill>
              </a:rPr>
              <a:t>Resource Plan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Core Development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Technical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Infrastructure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and Deliverables Detailed Breakdown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" y="1564875"/>
            <a:ext cx="60053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r>
              <a:rPr lang="en"/>
              <a:t> Plan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8"/>
              <a:t>Risk Identification</a:t>
            </a:r>
            <a:endParaRPr sz="26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Technical Risks</a:t>
            </a:r>
            <a:endParaRPr sz="2200">
              <a:solidFill>
                <a:schemeClr val="accent5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Integration challenges with wearable devices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Complexity in developing AI algorithms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Data accuracy concerns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8">
                <a:solidFill>
                  <a:schemeClr val="accent5"/>
                </a:solidFill>
              </a:rPr>
              <a:t>Operational Risks</a:t>
            </a:r>
            <a:endParaRPr sz="2058">
              <a:solidFill>
                <a:schemeClr val="accent5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Inadequate user adoption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Technical glitches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Insufficient training data for AI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Economic Risks</a:t>
            </a:r>
            <a:endParaRPr sz="2300">
              <a:solidFill>
                <a:schemeClr val="accent5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Budget constraints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Market fluctuations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Increased competition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Impact Analysis</a:t>
            </a:r>
            <a:endParaRPr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Integration challenges with wearable devices</a:t>
            </a:r>
            <a:endParaRPr>
              <a:solidFill>
                <a:schemeClr val="accent5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Impact: User frustration and decreased engagement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Likelihood: Moderate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Severity: High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Data accuracy concerns</a:t>
            </a:r>
            <a:endParaRPr>
              <a:solidFill>
                <a:schemeClr val="accent5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Impact: Loss of credibility and improper health insights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Likelihood: Low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Severity: High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>
                <a:solidFill>
                  <a:schemeClr val="accent5"/>
                </a:solidFill>
              </a:rPr>
              <a:t>Insufficient training data for AI models</a:t>
            </a:r>
            <a:endParaRPr>
              <a:solidFill>
                <a:schemeClr val="accent5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Impact: Reduced accuracy of predictions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Likelihood: Moderate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Severity: High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 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Risk Mitigation Strategies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Integration challenges with wearable devices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address integration issues promptly, conduct thorough compatibility testing and establish clear communication channels with manufacturers.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accuracy concerns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ensure integrity, implement rigorous data validation procedures and invest in data quality assurance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Overview 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0" y="1253950"/>
            <a:ext cx="5946950" cy="3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Overview 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311700" y="1085463"/>
            <a:ext cx="83415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Detailed breakdown</a:t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7" y="1805201"/>
            <a:ext cx="6504827" cy="2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➔"/>
            </a:pPr>
            <a:r>
              <a:rPr lang="en">
                <a:solidFill>
                  <a:schemeClr val="accent5"/>
                </a:solidFill>
              </a:rPr>
              <a:t>Introduction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Market Justification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Feasibility study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Solution Approach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Project Plan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Risk Management Plan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Budget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Summary</a:t>
            </a:r>
            <a:r>
              <a:rPr lang="en"/>
              <a:t> of Key Points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Market Justification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Feasibility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Solution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Project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Budget Plan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latin typeface="Oswald"/>
                <a:ea typeface="Oswald"/>
                <a:cs typeface="Oswald"/>
                <a:sym typeface="Oswald"/>
              </a:rPr>
              <a:t>?</a:t>
            </a:r>
            <a:endParaRPr sz="7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Justification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26148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Fitness</a:t>
            </a:r>
            <a:br>
              <a:rPr lang="en"/>
            </a:br>
            <a:br>
              <a:rPr lang="en"/>
            </a:br>
            <a:r>
              <a:rPr lang="en" sz="1300"/>
              <a:t>Downsides:</a:t>
            </a:r>
            <a:endParaRPr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/>
              <a:t>Limited compatibility with non-Apple devices may alienate potential users.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/>
              <a:t>Subscription-based pricing models may deter some users.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</a:pPr>
            <a:r>
              <a:rPr lang="en" sz="1200"/>
              <a:t>May lack advanced health insights compared to specialized health monitoring systems.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00" y="1152475"/>
            <a:ext cx="5546899" cy="32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764550" y="4819700"/>
            <a:ext cx="36297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Source: https://www.apple.com/ca/apple-watch-series-9/why-apple-watch/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Justification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4114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Downsides: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Limited health insights beyond basic metrics.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users report inaccuracies in tracking data affecting trust in the system.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00" y="1170125"/>
            <a:ext cx="6116100" cy="30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678000" y="4738675"/>
            <a:ext cx="316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https://www.fitbit.com/global/us/products/whats-new</a:t>
            </a:r>
            <a:endParaRPr sz="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Justification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474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Samsung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Downsides: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Limited compatibility with non-Samsung devices may limit the user base.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Interface complexity may be overwhelming for some users.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525" y="525900"/>
            <a:ext cx="52689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949800" y="4754450"/>
            <a:ext cx="40452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https://www.samsung.com/us/watches/</a:t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Justification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0435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Mobile &amp; Health App Usage Trends 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Mobile Usage: Steep increase to over 90% globally by 2020.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Health Apps: Over 100,000 available, indicating strong public interest in digital health management tools.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Survey Insights: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Conducted by the National Cancer Institute across various demographics.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Highlighted the widespread adoption of health apps, especially among younger, educated demographics.</a:t>
            </a:r>
            <a:endParaRPr sz="1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50" y="1214050"/>
            <a:ext cx="5521276" cy="3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⁠Feasibility and Viability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Technical Feasibility Assessment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200">
                <a:solidFill>
                  <a:schemeClr val="dk1"/>
                </a:solidFill>
              </a:rPr>
              <a:t>Incorporating Advanced Technology, Tools and Infrastructure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200">
                <a:solidFill>
                  <a:schemeClr val="dk1"/>
                </a:solidFill>
              </a:rPr>
              <a:t>Overcoming Technical Challenges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Operational Feasibility Examination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Alignment with the organization's vision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000">
                <a:solidFill>
                  <a:schemeClr val="dk1"/>
                </a:solidFill>
              </a:rPr>
              <a:t>Incorporation into organizational workflows and procedures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Economic Feasibility Evaluation</a:t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Thorough examination of costs and benefits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000">
                <a:solidFill>
                  <a:schemeClr val="dk1"/>
                </a:solidFill>
              </a:rPr>
              <a:t>Comprehensive estimation of project costs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⁠Feasibility and Viability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25" y="1355513"/>
            <a:ext cx="4087850" cy="2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