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769-972E-48DF-BE80-48F01461F4B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4734-2C84-4220-B216-76367230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1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769-972E-48DF-BE80-48F01461F4B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4734-2C84-4220-B216-76367230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3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769-972E-48DF-BE80-48F01461F4B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4734-2C84-4220-B216-76367230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1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769-972E-48DF-BE80-48F01461F4B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4734-2C84-4220-B216-76367230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3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769-972E-48DF-BE80-48F01461F4B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4734-2C84-4220-B216-76367230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7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769-972E-48DF-BE80-48F01461F4B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4734-2C84-4220-B216-76367230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5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769-972E-48DF-BE80-48F01461F4B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4734-2C84-4220-B216-76367230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4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769-972E-48DF-BE80-48F01461F4B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4734-2C84-4220-B216-76367230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8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769-972E-48DF-BE80-48F01461F4B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4734-2C84-4220-B216-76367230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3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769-972E-48DF-BE80-48F01461F4B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4734-2C84-4220-B216-76367230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6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769-972E-48DF-BE80-48F01461F4B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4734-2C84-4220-B216-76367230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3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16769-972E-48DF-BE80-48F01461F4B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B4734-2C84-4220-B216-76367230B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7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61489" y="1371600"/>
            <a:ext cx="4701170" cy="406907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Flowchart: Delay 6"/>
          <p:cNvSpPr/>
          <p:nvPr/>
        </p:nvSpPr>
        <p:spPr>
          <a:xfrm flipH="1">
            <a:off x="5181583" y="1371601"/>
            <a:ext cx="4858528" cy="4069078"/>
          </a:xfrm>
          <a:prstGeom prst="flowChartDela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3108960" y="2191825"/>
            <a:ext cx="3457420" cy="2425895"/>
          </a:xfrm>
          <a:prstGeom prst="hexag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918878" y="3553557"/>
            <a:ext cx="1837584" cy="54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Gill Sans Ultra Bold" panose="020B0A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ANIK DAS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868090" y="2778208"/>
            <a:ext cx="594568" cy="568495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71286" y="2016134"/>
            <a:ext cx="591372" cy="607713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63542" y="3668010"/>
            <a:ext cx="599116" cy="510797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63541" y="4333168"/>
            <a:ext cx="599117" cy="470046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7614528" y="2144542"/>
            <a:ext cx="2117464" cy="33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+8801742140550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7614528" y="2948644"/>
            <a:ext cx="2287459" cy="33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anikjnu281@gmail.com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7617925" y="3762522"/>
            <a:ext cx="2287459" cy="33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www.jnu.ac.bd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7548243" y="4469941"/>
            <a:ext cx="2648321" cy="33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9-10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Chittaranjan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Avenue, Dhaka 1100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142592" y="2215954"/>
            <a:ext cx="782567" cy="56225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19014" y="2305493"/>
            <a:ext cx="1237312" cy="1181398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3499337" y="1732085"/>
            <a:ext cx="22904403" cy="652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694176" y="3897003"/>
            <a:ext cx="2185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Sitka Banner" pitchFamily="2" charset="0"/>
              </a:rPr>
              <a:t>ASSISTANT DIRECTOR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Sitka Banner" pitchFamily="2" charset="0"/>
              </a:rPr>
              <a:t>BANGLADESH BANK</a:t>
            </a:r>
            <a:endParaRPr lang="en-US" sz="1600" b="1" dirty="0">
              <a:solidFill>
                <a:schemeClr val="accent6">
                  <a:lumMod val="40000"/>
                  <a:lumOff val="60000"/>
                </a:schemeClr>
              </a:solidFill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582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Gill Sans Ultra Bold</vt:lpstr>
      <vt:lpstr>Sitka Banner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Ariful Islam</dc:creator>
  <cp:lastModifiedBy>Ariful Islam</cp:lastModifiedBy>
  <cp:revision>5</cp:revision>
  <dcterms:created xsi:type="dcterms:W3CDTF">2024-10-25T09:38:09Z</dcterms:created>
  <dcterms:modified xsi:type="dcterms:W3CDTF">2024-10-25T10:11:13Z</dcterms:modified>
</cp:coreProperties>
</file>