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3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Tkinter in Python - Usage, Importance, and Sample Code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Tkinter is the standard GUI (Graphical User Interface) toolkit for Python. It is used to create desktop applications with widgets and common GUI elements.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83382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6054657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6030309"/>
            <a:ext cx="250138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ANIK ACHARJEE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3633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is Tkinter?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27504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Tkinter is the standard package for creating GUI applications in Python. It provides a fast and easy way to build interfaces in Python programs.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3191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Simple and Easy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99954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Easy-to-use library for creating GUI applications.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46882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Built-In Widgets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536864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Comes with a variety of built-in widgets for UI design.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60573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Widespread Use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037993" y="673774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Widely used due to its simplicity and effectiveness.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15628"/>
            <a:ext cx="79518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Importance of Tkinter in Python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35434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Tkinter plays a crucial role in Python application development, especially for those interested in building user-friendly interfaces.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3984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Default Library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07884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Comes pre-installed with Python, no need for extra installation.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46841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Accessible without additional downloads or configuration.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037993" y="5372814"/>
            <a:ext cx="28905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Platform Independence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037993" y="60532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Code once, run anywhere - Tkinter supports major platforms.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037993" y="665857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 GUI applications that can be deployed across multiple OS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235518" y="589359"/>
            <a:ext cx="8554760" cy="668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63"/>
              </a:lnSpc>
              <a:buNone/>
            </a:pPr>
            <a:r>
              <a:rPr lang="en-US" sz="421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Creating GUI Elements with Tkinter</a:t>
            </a:r>
            <a:endParaRPr lang="en-US" sz="4210" dirty="0"/>
          </a:p>
        </p:txBody>
      </p:sp>
      <p:sp>
        <p:nvSpPr>
          <p:cNvPr id="5" name="Text 2"/>
          <p:cNvSpPr/>
          <p:nvPr/>
        </p:nvSpPr>
        <p:spPr>
          <a:xfrm>
            <a:off x="2235518" y="1685330"/>
            <a:ext cx="10159365" cy="684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68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Developers use Tkinter to create various GUI elements, from buttons and labels to input fields and drop-down menus.</a:t>
            </a:r>
            <a:endParaRPr lang="en-US" sz="1684" dirty="0"/>
          </a:p>
        </p:txBody>
      </p:sp>
      <p:sp>
        <p:nvSpPr>
          <p:cNvPr id="6" name="Text 3"/>
          <p:cNvSpPr/>
          <p:nvPr/>
        </p:nvSpPr>
        <p:spPr>
          <a:xfrm>
            <a:off x="2235518" y="2690217"/>
            <a:ext cx="2673429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210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Buttons</a:t>
            </a:r>
            <a:endParaRPr lang="en-US" sz="2105" dirty="0"/>
          </a:p>
        </p:txBody>
      </p:sp>
      <p:sp>
        <p:nvSpPr>
          <p:cNvPr id="7" name="Text 4"/>
          <p:cNvSpPr/>
          <p:nvPr/>
        </p:nvSpPr>
        <p:spPr>
          <a:xfrm>
            <a:off x="2235518" y="3345061"/>
            <a:ext cx="10159365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68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 interactivity to your applications.</a:t>
            </a:r>
            <a:endParaRPr lang="en-US" sz="1684" dirty="0"/>
          </a:p>
        </p:txBody>
      </p:sp>
      <p:sp>
        <p:nvSpPr>
          <p:cNvPr id="8" name="Text 5"/>
          <p:cNvSpPr/>
          <p:nvPr/>
        </p:nvSpPr>
        <p:spPr>
          <a:xfrm>
            <a:off x="2235518" y="4007882"/>
            <a:ext cx="2673429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210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Labels</a:t>
            </a:r>
            <a:endParaRPr lang="en-US" sz="2105" dirty="0"/>
          </a:p>
        </p:txBody>
      </p:sp>
      <p:sp>
        <p:nvSpPr>
          <p:cNvPr id="9" name="Text 6"/>
          <p:cNvSpPr/>
          <p:nvPr/>
        </p:nvSpPr>
        <p:spPr>
          <a:xfrm>
            <a:off x="2235518" y="4662726"/>
            <a:ext cx="10159365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68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Display text or images.</a:t>
            </a:r>
            <a:endParaRPr lang="en-US" sz="1684" dirty="0"/>
          </a:p>
        </p:txBody>
      </p:sp>
      <p:sp>
        <p:nvSpPr>
          <p:cNvPr id="10" name="Text 7"/>
          <p:cNvSpPr/>
          <p:nvPr/>
        </p:nvSpPr>
        <p:spPr>
          <a:xfrm>
            <a:off x="2235518" y="5325547"/>
            <a:ext cx="2673429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210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 Fields</a:t>
            </a:r>
            <a:endParaRPr lang="en-US" sz="2105" dirty="0"/>
          </a:p>
        </p:txBody>
      </p:sp>
      <p:sp>
        <p:nvSpPr>
          <p:cNvPr id="11" name="Text 8"/>
          <p:cNvSpPr/>
          <p:nvPr/>
        </p:nvSpPr>
        <p:spPr>
          <a:xfrm>
            <a:off x="2235518" y="5980390"/>
            <a:ext cx="10159365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68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Collect user input.</a:t>
            </a:r>
            <a:endParaRPr lang="en-US" sz="1684" dirty="0"/>
          </a:p>
        </p:txBody>
      </p:sp>
      <p:sp>
        <p:nvSpPr>
          <p:cNvPr id="12" name="Text 9"/>
          <p:cNvSpPr/>
          <p:nvPr/>
        </p:nvSpPr>
        <p:spPr>
          <a:xfrm>
            <a:off x="2235518" y="6643211"/>
            <a:ext cx="2673429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1"/>
              </a:lnSpc>
              <a:buNone/>
            </a:pPr>
            <a:r>
              <a:rPr lang="en-US" sz="210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Drop-down Menus</a:t>
            </a:r>
            <a:endParaRPr lang="en-US" sz="2105" dirty="0"/>
          </a:p>
        </p:txBody>
      </p:sp>
      <p:sp>
        <p:nvSpPr>
          <p:cNvPr id="13" name="Text 10"/>
          <p:cNvSpPr/>
          <p:nvPr/>
        </p:nvSpPr>
        <p:spPr>
          <a:xfrm>
            <a:off x="2235518" y="7298055"/>
            <a:ext cx="10159365" cy="3420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1684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 items from a list.</a:t>
            </a:r>
            <a:endParaRPr lang="en-US" sz="168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20942"/>
            <a:ext cx="83746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Adding Functionality with Tkinter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5965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Functionalities like event handling and connecting backend logic to the interface can be seamlessly implemented using Tkinter.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40037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Event Handling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841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Respond to user actions, interactions, and inputs.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53728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Backend Integration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60532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Connect GUI components with application logic.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820942"/>
            <a:ext cx="82777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Styling and Theming with Tkinter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59656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Developers can customize the appearance of their applications by applying various styles and themes using Tkinter.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40037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 Styles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841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personalized visual elements.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53728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Theme Selection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605325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 from built-in or custom themes for the application.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354693"/>
            <a:ext cx="103766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Tkinter in Action: A Simple Code Example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238232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Here's a basic example of creating a window with a button using Tkinter: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2037993" y="2987635"/>
            <a:ext cx="5610694" cy="3887153"/>
          </a:xfrm>
          <a:prstGeom prst="roundRect">
            <a:avLst>
              <a:gd name="adj" fmla="val 2572"/>
            </a:avLst>
          </a:prstGeom>
          <a:solidFill>
            <a:srgbClr val="F3F3F1"/>
          </a:solidFill>
          <a:ln/>
        </p:spPr>
      </p:sp>
      <p:sp>
        <p:nvSpPr>
          <p:cNvPr id="9" name="Shape 5"/>
          <p:cNvSpPr/>
          <p:nvPr/>
        </p:nvSpPr>
        <p:spPr>
          <a:xfrm>
            <a:off x="768275" y="2987634"/>
            <a:ext cx="6234953" cy="3887153"/>
          </a:xfrm>
          <a:prstGeom prst="roundRect">
            <a:avLst>
              <a:gd name="adj" fmla="val 857"/>
            </a:avLst>
          </a:prstGeom>
          <a:solidFill>
            <a:srgbClr val="F3F3F1"/>
          </a:solidFill>
          <a:ln/>
        </p:spPr>
        <p:txBody>
          <a:bodyPr/>
          <a:lstStyle/>
          <a:p>
            <a:r>
              <a:rPr lang="en-GB" dirty="0"/>
              <a:t>import </a:t>
            </a:r>
            <a:r>
              <a:rPr lang="en-GB" dirty="0" err="1"/>
              <a:t>tkinter</a:t>
            </a:r>
            <a:r>
              <a:rPr lang="en-GB" dirty="0"/>
              <a:t> as </a:t>
            </a:r>
            <a:r>
              <a:rPr lang="en-GB" dirty="0" err="1"/>
              <a:t>tk</a:t>
            </a:r>
            <a:endParaRPr lang="en-GB" dirty="0"/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on_button_click</a:t>
            </a:r>
            <a:r>
              <a:rPr lang="en-GB" dirty="0"/>
              <a:t>():</a:t>
            </a:r>
          </a:p>
          <a:p>
            <a:r>
              <a:rPr lang="en-GB" dirty="0"/>
              <a:t>    </a:t>
            </a:r>
            <a:r>
              <a:rPr lang="en-GB" dirty="0" err="1"/>
              <a:t>label.config</a:t>
            </a:r>
            <a:r>
              <a:rPr lang="en-GB" dirty="0"/>
              <a:t>(text="Button clicked!")</a:t>
            </a:r>
          </a:p>
          <a:p>
            <a:endParaRPr lang="en-GB" dirty="0"/>
          </a:p>
          <a:p>
            <a:r>
              <a:rPr lang="en-GB" dirty="0"/>
              <a:t># Create the main window</a:t>
            </a:r>
          </a:p>
          <a:p>
            <a:r>
              <a:rPr lang="en-GB" dirty="0"/>
              <a:t>window = </a:t>
            </a:r>
            <a:r>
              <a:rPr lang="en-GB" dirty="0" err="1"/>
              <a:t>tk.Tk</a:t>
            </a:r>
            <a:r>
              <a:rPr lang="en-GB" dirty="0"/>
              <a:t>()</a:t>
            </a:r>
          </a:p>
          <a:p>
            <a:r>
              <a:rPr lang="en-GB" dirty="0" err="1"/>
              <a:t>window.title</a:t>
            </a:r>
            <a:r>
              <a:rPr lang="en-GB" dirty="0"/>
              <a:t>("</a:t>
            </a:r>
            <a:r>
              <a:rPr lang="en-GB" dirty="0" err="1"/>
              <a:t>Tkinter</a:t>
            </a:r>
            <a:r>
              <a:rPr lang="en-GB" dirty="0"/>
              <a:t> Example")</a:t>
            </a:r>
          </a:p>
        </p:txBody>
      </p:sp>
      <p:sp>
        <p:nvSpPr>
          <p:cNvPr id="10" name="Text 6"/>
          <p:cNvSpPr/>
          <p:nvPr/>
        </p:nvSpPr>
        <p:spPr>
          <a:xfrm>
            <a:off x="2249091" y="3154204"/>
            <a:ext cx="10132219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F3F3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F3F3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F3F3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750" dirty="0"/>
          </a:p>
        </p:txBody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39AF69E5-FFA5-5D14-377D-5E5316772EDB}"/>
              </a:ext>
            </a:extLst>
          </p:cNvPr>
          <p:cNvSpPr/>
          <p:nvPr/>
        </p:nvSpPr>
        <p:spPr>
          <a:xfrm>
            <a:off x="8022067" y="3007602"/>
            <a:ext cx="6234953" cy="3887153"/>
          </a:xfrm>
          <a:prstGeom prst="roundRect">
            <a:avLst>
              <a:gd name="adj" fmla="val 857"/>
            </a:avLst>
          </a:prstGeom>
          <a:solidFill>
            <a:srgbClr val="F3F3F1"/>
          </a:solidFill>
          <a:ln/>
        </p:spPr>
        <p:txBody>
          <a:bodyPr/>
          <a:lstStyle/>
          <a:p>
            <a:r>
              <a:rPr lang="en-GB" dirty="0"/>
              <a:t># Create a label</a:t>
            </a:r>
          </a:p>
          <a:p>
            <a:r>
              <a:rPr lang="en-GB" dirty="0"/>
              <a:t>label = </a:t>
            </a:r>
            <a:r>
              <a:rPr lang="en-GB" dirty="0" err="1"/>
              <a:t>tk.Label</a:t>
            </a:r>
            <a:r>
              <a:rPr lang="en-GB" dirty="0"/>
              <a:t>(window, text="Hello, </a:t>
            </a:r>
            <a:r>
              <a:rPr lang="en-GB" dirty="0" err="1"/>
              <a:t>Tkinter</a:t>
            </a:r>
            <a:r>
              <a:rPr lang="en-GB" dirty="0"/>
              <a:t>!")</a:t>
            </a:r>
          </a:p>
          <a:p>
            <a:r>
              <a:rPr lang="en-GB" dirty="0" err="1"/>
              <a:t>label.pack</a:t>
            </a:r>
            <a:r>
              <a:rPr lang="en-GB" dirty="0"/>
              <a:t>(</a:t>
            </a:r>
            <a:r>
              <a:rPr lang="en-GB" dirty="0" err="1"/>
              <a:t>pady</a:t>
            </a:r>
            <a:r>
              <a:rPr lang="en-GB" dirty="0"/>
              <a:t>=10)</a:t>
            </a:r>
          </a:p>
          <a:p>
            <a:endParaRPr lang="en-GB" dirty="0"/>
          </a:p>
          <a:p>
            <a:r>
              <a:rPr lang="en-GB" dirty="0"/>
              <a:t># Create a button</a:t>
            </a:r>
          </a:p>
          <a:p>
            <a:r>
              <a:rPr lang="en-GB" dirty="0"/>
              <a:t>button = </a:t>
            </a:r>
            <a:r>
              <a:rPr lang="en-GB" dirty="0" err="1"/>
              <a:t>tk.Button</a:t>
            </a:r>
            <a:r>
              <a:rPr lang="en-GB" dirty="0"/>
              <a:t>(window, text="Click me!", command=</a:t>
            </a:r>
            <a:r>
              <a:rPr lang="en-GB" dirty="0" err="1"/>
              <a:t>on_button_click</a:t>
            </a:r>
            <a:r>
              <a:rPr lang="en-GB" dirty="0"/>
              <a:t>)</a:t>
            </a:r>
          </a:p>
          <a:p>
            <a:r>
              <a:rPr lang="en-GB" dirty="0" err="1"/>
              <a:t>button.pack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# Start the </a:t>
            </a:r>
            <a:r>
              <a:rPr lang="en-GB" dirty="0" err="1"/>
              <a:t>Tkinter</a:t>
            </a:r>
            <a:r>
              <a:rPr lang="en-GB" dirty="0"/>
              <a:t> event loop</a:t>
            </a:r>
          </a:p>
          <a:p>
            <a:r>
              <a:rPr lang="en-GB" dirty="0" err="1"/>
              <a:t>window.mainloop</a:t>
            </a:r>
            <a:r>
              <a:rPr lang="en-GB" dirty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314093"/>
            <a:ext cx="69274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Getting Started with Tkinter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45280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 those new to Tkinter, learning the basics by building simple applications is a great way to start.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1414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382190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Install Python and Tkinter (if not included).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45105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2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519100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Set up your development environment.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58796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3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037993" y="656010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Follow Tkinter tutorials and create simple GUI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8914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Conclusion: Tkinter for Python GUI Development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62223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Tkinter provides a beginner-friendly approach to creating visual desktop applications in Python, making it an essential tool for Python developers.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6662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Beginner-Friendly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346734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Easy to learn and suitable for beginners.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50353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Versatile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571583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Allows building a wide range of GUI applications.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64044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Effective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037993" y="708493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an effective means for creating user interfaces.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561</Words>
  <Application>Microsoft Office PowerPoint</Application>
  <PresentationFormat>Custom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Gelasio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ANIK ACHARJEE</cp:lastModifiedBy>
  <cp:revision>5</cp:revision>
  <dcterms:created xsi:type="dcterms:W3CDTF">2024-02-26T13:32:51Z</dcterms:created>
  <dcterms:modified xsi:type="dcterms:W3CDTF">2024-02-27T09:43:13Z</dcterms:modified>
</cp:coreProperties>
</file>