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160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2440186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kern="0" spc="-105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Introduction to OOP Concepts in Python</a:t>
            </a:r>
            <a:endParaRPr lang="en-US" sz="5249" dirty="0"/>
          </a:p>
        </p:txBody>
      </p:sp>
      <p:sp>
        <p:nvSpPr>
          <p:cNvPr id="6" name="Text 2"/>
          <p:cNvSpPr/>
          <p:nvPr/>
        </p:nvSpPr>
        <p:spPr>
          <a:xfrm>
            <a:off x="833199" y="4439841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An overview of the key Object-Oriented Programming (OOP) concepts in Python, designed for beginners and individuals with basic programming knowledge.</a:t>
            </a: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833199" y="5417225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819" y="5424845"/>
            <a:ext cx="340162" cy="340162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1299686" y="5400556"/>
            <a:ext cx="223778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by ANIK ACHARJEE</a:t>
            </a:r>
            <a:endParaRPr lang="en-US" sz="218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348389" y="1501021"/>
            <a:ext cx="458200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87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Classes and Objects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8389" y="2639735"/>
            <a:ext cx="3088958" cy="1909048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348389" y="482643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Class Definition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348389" y="5306854"/>
            <a:ext cx="308895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Learn about defining classes, creating objects, and the attributes and methods associated with them.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0602" y="2639735"/>
            <a:ext cx="3088958" cy="1909048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770602" y="482643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Object Instances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770602" y="5306854"/>
            <a:ext cx="30889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Understand the concept of instances, instantiation, and the role of objects in OOP in Python.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92816" y="2639735"/>
            <a:ext cx="3089077" cy="1909167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192816" y="482655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Inheritance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9192816" y="5306973"/>
            <a:ext cx="308907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Explore inheritance, subclassing, and the principles of reusability and extensibility.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1826657"/>
            <a:ext cx="702349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87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Encapsulation and Abstraction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833199" y="2854285"/>
            <a:ext cx="4542115" cy="2018586"/>
          </a:xfrm>
          <a:prstGeom prst="roundRect">
            <a:avLst>
              <a:gd name="adj" fmla="val 4953"/>
            </a:avLst>
          </a:prstGeom>
          <a:solidFill>
            <a:srgbClr val="F0D4F7"/>
          </a:solidFill>
          <a:ln w="13811">
            <a:solidFill>
              <a:srgbClr val="E1A9EF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1069181" y="309026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Data Hiding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1069181" y="3570684"/>
            <a:ext cx="407015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Learn how Python utilizes encapsulation to restrict access to certain components and prevent direct modification.</a:t>
            </a:r>
            <a:endParaRPr lang="en-US" sz="1750" dirty="0"/>
          </a:p>
        </p:txBody>
      </p:sp>
      <p:sp>
        <p:nvSpPr>
          <p:cNvPr id="9" name="Shape 5"/>
          <p:cNvSpPr/>
          <p:nvPr/>
        </p:nvSpPr>
        <p:spPr>
          <a:xfrm>
            <a:off x="5597485" y="2854285"/>
            <a:ext cx="4542115" cy="2018586"/>
          </a:xfrm>
          <a:prstGeom prst="roundRect">
            <a:avLst>
              <a:gd name="adj" fmla="val 4953"/>
            </a:avLst>
          </a:prstGeom>
          <a:solidFill>
            <a:srgbClr val="F0D4F7"/>
          </a:solidFill>
          <a:ln w="13811">
            <a:solidFill>
              <a:srgbClr val="E1A9EF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5833467" y="3090267"/>
            <a:ext cx="252960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Abstraction Principles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5833467" y="3570684"/>
            <a:ext cx="407015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Understand the concept of abstraction, focusing on essential features while hiding unnecessary details.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833199" y="5095042"/>
            <a:ext cx="9306401" cy="1307783"/>
          </a:xfrm>
          <a:prstGeom prst="roundRect">
            <a:avLst>
              <a:gd name="adj" fmla="val 7646"/>
            </a:avLst>
          </a:prstGeom>
          <a:solidFill>
            <a:srgbClr val="F0D4F7"/>
          </a:solidFill>
          <a:ln w="13811">
            <a:solidFill>
              <a:srgbClr val="E1A9EF"/>
            </a:solidFill>
            <a:prstDash val="solid"/>
          </a:ln>
        </p:spPr>
      </p:sp>
      <p:sp>
        <p:nvSpPr>
          <p:cNvPr id="13" name="Text 9"/>
          <p:cNvSpPr/>
          <p:nvPr/>
        </p:nvSpPr>
        <p:spPr>
          <a:xfrm>
            <a:off x="1069181" y="533102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Access Specifiers</a:t>
            </a:r>
            <a:endParaRPr lang="en-US" sz="2187" dirty="0"/>
          </a:p>
        </p:txBody>
      </p:sp>
      <p:sp>
        <p:nvSpPr>
          <p:cNvPr id="14" name="Text 10"/>
          <p:cNvSpPr/>
          <p:nvPr/>
        </p:nvSpPr>
        <p:spPr>
          <a:xfrm>
            <a:off x="1069181" y="5811441"/>
            <a:ext cx="883443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Explore the use of access specifiers for controlling access to different attributes and methods.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90799" y="2524958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87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Polymorphism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4490799" y="372618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0D4F7"/>
          </a:solidFill>
          <a:ln w="13811">
            <a:solidFill>
              <a:srgbClr val="E1A9EF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648795" y="3767852"/>
            <a:ext cx="18395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52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4"/>
          <p:cNvSpPr/>
          <p:nvPr/>
        </p:nvSpPr>
        <p:spPr>
          <a:xfrm>
            <a:off x="5212913" y="380249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Method Overriding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5212913" y="4282916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Understand how Python supports method overriding, allowing a subclass to provide a specific implementation of a method that is already provided by its parent class.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9255085" y="372618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0D4F7"/>
          </a:solidFill>
          <a:ln w="13811">
            <a:solidFill>
              <a:srgbClr val="E1A9EF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9413081" y="3767852"/>
            <a:ext cx="18395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52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8"/>
          <p:cNvSpPr/>
          <p:nvPr/>
        </p:nvSpPr>
        <p:spPr>
          <a:xfrm>
            <a:off x="9977199" y="3802499"/>
            <a:ext cx="249495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Operator Overloading</a:t>
            </a:r>
            <a:endParaRPr lang="en-US" sz="2187" dirty="0"/>
          </a:p>
        </p:txBody>
      </p:sp>
      <p:sp>
        <p:nvSpPr>
          <p:cNvPr id="13" name="Text 9"/>
          <p:cNvSpPr/>
          <p:nvPr/>
        </p:nvSpPr>
        <p:spPr>
          <a:xfrm>
            <a:off x="9977199" y="4282916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Explore the concept of overloading operators to give them more functionality than they have by default, enhancing the flexibility of Python classes in OOP.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348389" y="2394466"/>
            <a:ext cx="499348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87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Key Concepts of OOP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348389" y="364426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Modularity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348389" y="4213622"/>
            <a:ext cx="2949416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Understanding how OOP enables the creation of modular code, enhancing reusability and maintainability.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847398" y="364426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Encapsulation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5847398" y="4213622"/>
            <a:ext cx="2949416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Exploring the role of encapsulation in OOP, leading to better control and security of the data within an object.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346406" y="364426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Inheritance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9346406" y="4213622"/>
            <a:ext cx="2949416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Discovering the benefits of inheritance, facilitating the creation of new classes based on existing ones.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202299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3376732" y="2687003"/>
            <a:ext cx="4596884" cy="5506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335"/>
              </a:lnSpc>
              <a:buNone/>
            </a:pPr>
            <a:r>
              <a:rPr lang="en-US" sz="3468" b="1" kern="0" spc="-69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Practical Implementation</a:t>
            </a:r>
            <a:endParaRPr lang="en-US" sz="3468" dirty="0"/>
          </a:p>
        </p:txBody>
      </p:sp>
      <p:sp>
        <p:nvSpPr>
          <p:cNvPr id="6" name="Shape 2"/>
          <p:cNvSpPr/>
          <p:nvPr/>
        </p:nvSpPr>
        <p:spPr>
          <a:xfrm>
            <a:off x="3623429" y="3501866"/>
            <a:ext cx="35123" cy="4243030"/>
          </a:xfrm>
          <a:prstGeom prst="roundRect">
            <a:avLst>
              <a:gd name="adj" fmla="val 225741"/>
            </a:avLst>
          </a:prstGeom>
          <a:solidFill>
            <a:srgbClr val="E1A9EF"/>
          </a:solidFill>
          <a:ln/>
        </p:spPr>
      </p:sp>
      <p:sp>
        <p:nvSpPr>
          <p:cNvPr id="7" name="Shape 3"/>
          <p:cNvSpPr/>
          <p:nvPr/>
        </p:nvSpPr>
        <p:spPr>
          <a:xfrm>
            <a:off x="3839111" y="3820061"/>
            <a:ext cx="616625" cy="35123"/>
          </a:xfrm>
          <a:prstGeom prst="roundRect">
            <a:avLst>
              <a:gd name="adj" fmla="val 225741"/>
            </a:avLst>
          </a:prstGeom>
          <a:solidFill>
            <a:srgbClr val="E1A9EF"/>
          </a:solidFill>
          <a:ln/>
        </p:spPr>
      </p:sp>
      <p:sp>
        <p:nvSpPr>
          <p:cNvPr id="8" name="Shape 4"/>
          <p:cNvSpPr/>
          <p:nvPr/>
        </p:nvSpPr>
        <p:spPr>
          <a:xfrm>
            <a:off x="3442752" y="3639503"/>
            <a:ext cx="396359" cy="396359"/>
          </a:xfrm>
          <a:prstGeom prst="roundRect">
            <a:avLst>
              <a:gd name="adj" fmla="val 20004"/>
            </a:avLst>
          </a:prstGeom>
          <a:solidFill>
            <a:srgbClr val="F0D4F7"/>
          </a:solidFill>
          <a:ln w="10954">
            <a:solidFill>
              <a:srgbClr val="E1A9EF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3567291" y="3672483"/>
            <a:ext cx="147161" cy="3303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01"/>
              </a:lnSpc>
              <a:buNone/>
            </a:pPr>
            <a:r>
              <a:rPr lang="en-US" sz="2081" b="1" kern="0" spc="-42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1</a:t>
            </a:r>
            <a:endParaRPr lang="en-US" sz="2081" dirty="0"/>
          </a:p>
        </p:txBody>
      </p:sp>
      <p:sp>
        <p:nvSpPr>
          <p:cNvPr id="10" name="Text 6"/>
          <p:cNvSpPr/>
          <p:nvPr/>
        </p:nvSpPr>
        <p:spPr>
          <a:xfrm>
            <a:off x="4609981" y="3677960"/>
            <a:ext cx="1761887" cy="2752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68"/>
              </a:lnSpc>
              <a:buNone/>
            </a:pPr>
            <a:r>
              <a:rPr lang="en-US" sz="1734" b="1" kern="0" spc="-35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Design Patterns</a:t>
            </a:r>
            <a:endParaRPr lang="en-US" sz="1734" dirty="0"/>
          </a:p>
        </p:txBody>
      </p:sp>
      <p:sp>
        <p:nvSpPr>
          <p:cNvPr id="11" name="Text 7"/>
          <p:cNvSpPr/>
          <p:nvPr/>
        </p:nvSpPr>
        <p:spPr>
          <a:xfrm>
            <a:off x="4609981" y="4058841"/>
            <a:ext cx="6643568" cy="563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20"/>
              </a:lnSpc>
              <a:buNone/>
            </a:pPr>
            <a:r>
              <a:rPr lang="en-US" sz="1387" kern="0" spc="-2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Understanding how to apply common design patterns to create effective and maintainable OOP solutions in Python.</a:t>
            </a:r>
            <a:endParaRPr lang="en-US" sz="1387" dirty="0"/>
          </a:p>
        </p:txBody>
      </p:sp>
      <p:sp>
        <p:nvSpPr>
          <p:cNvPr id="12" name="Shape 8"/>
          <p:cNvSpPr/>
          <p:nvPr/>
        </p:nvSpPr>
        <p:spPr>
          <a:xfrm>
            <a:off x="3839111" y="5293102"/>
            <a:ext cx="616625" cy="35123"/>
          </a:xfrm>
          <a:prstGeom prst="roundRect">
            <a:avLst>
              <a:gd name="adj" fmla="val 225741"/>
            </a:avLst>
          </a:prstGeom>
          <a:solidFill>
            <a:srgbClr val="E1A9EF"/>
          </a:solidFill>
          <a:ln/>
        </p:spPr>
      </p:sp>
      <p:sp>
        <p:nvSpPr>
          <p:cNvPr id="13" name="Shape 9"/>
          <p:cNvSpPr/>
          <p:nvPr/>
        </p:nvSpPr>
        <p:spPr>
          <a:xfrm>
            <a:off x="3442752" y="5112544"/>
            <a:ext cx="396359" cy="396359"/>
          </a:xfrm>
          <a:prstGeom prst="roundRect">
            <a:avLst>
              <a:gd name="adj" fmla="val 20004"/>
            </a:avLst>
          </a:prstGeom>
          <a:solidFill>
            <a:srgbClr val="F0D4F7"/>
          </a:solidFill>
          <a:ln w="10954">
            <a:solidFill>
              <a:srgbClr val="E1A9EF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3567291" y="5145524"/>
            <a:ext cx="147161" cy="3303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01"/>
              </a:lnSpc>
              <a:buNone/>
            </a:pPr>
            <a:r>
              <a:rPr lang="en-US" sz="2081" b="1" kern="0" spc="-42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2</a:t>
            </a:r>
            <a:endParaRPr lang="en-US" sz="2081" dirty="0"/>
          </a:p>
        </p:txBody>
      </p:sp>
      <p:sp>
        <p:nvSpPr>
          <p:cNvPr id="15" name="Text 11"/>
          <p:cNvSpPr/>
          <p:nvPr/>
        </p:nvSpPr>
        <p:spPr>
          <a:xfrm>
            <a:off x="4609981" y="5151001"/>
            <a:ext cx="1943338" cy="2752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68"/>
              </a:lnSpc>
              <a:buNone/>
            </a:pPr>
            <a:r>
              <a:rPr lang="en-US" sz="1734" b="1" kern="0" spc="-35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Project Development</a:t>
            </a:r>
            <a:endParaRPr lang="en-US" sz="1734" dirty="0"/>
          </a:p>
        </p:txBody>
      </p:sp>
      <p:sp>
        <p:nvSpPr>
          <p:cNvPr id="16" name="Text 12"/>
          <p:cNvSpPr/>
          <p:nvPr/>
        </p:nvSpPr>
        <p:spPr>
          <a:xfrm>
            <a:off x="4609981" y="5531882"/>
            <a:ext cx="6643568" cy="563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20"/>
              </a:lnSpc>
              <a:buNone/>
            </a:pPr>
            <a:r>
              <a:rPr lang="en-US" sz="1387" kern="0" spc="-2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Exploring real-world examples to illustrate the application of OOP concepts in Python, providing hands-on experience.</a:t>
            </a:r>
            <a:endParaRPr lang="en-US" sz="1387" dirty="0"/>
          </a:p>
        </p:txBody>
      </p:sp>
      <p:sp>
        <p:nvSpPr>
          <p:cNvPr id="17" name="Shape 13"/>
          <p:cNvSpPr/>
          <p:nvPr/>
        </p:nvSpPr>
        <p:spPr>
          <a:xfrm>
            <a:off x="3839111" y="6766143"/>
            <a:ext cx="616625" cy="35123"/>
          </a:xfrm>
          <a:prstGeom prst="roundRect">
            <a:avLst>
              <a:gd name="adj" fmla="val 225741"/>
            </a:avLst>
          </a:prstGeom>
          <a:solidFill>
            <a:srgbClr val="E1A9EF"/>
          </a:solidFill>
          <a:ln/>
        </p:spPr>
      </p:sp>
      <p:sp>
        <p:nvSpPr>
          <p:cNvPr id="18" name="Shape 14"/>
          <p:cNvSpPr/>
          <p:nvPr/>
        </p:nvSpPr>
        <p:spPr>
          <a:xfrm>
            <a:off x="3442752" y="6585585"/>
            <a:ext cx="396359" cy="396359"/>
          </a:xfrm>
          <a:prstGeom prst="roundRect">
            <a:avLst>
              <a:gd name="adj" fmla="val 20004"/>
            </a:avLst>
          </a:prstGeom>
          <a:solidFill>
            <a:srgbClr val="F0D4F7"/>
          </a:solidFill>
          <a:ln w="10954">
            <a:solidFill>
              <a:srgbClr val="E1A9EF"/>
            </a:solidFill>
            <a:prstDash val="solid"/>
          </a:ln>
        </p:spPr>
      </p:sp>
      <p:sp>
        <p:nvSpPr>
          <p:cNvPr id="19" name="Text 15"/>
          <p:cNvSpPr/>
          <p:nvPr/>
        </p:nvSpPr>
        <p:spPr>
          <a:xfrm>
            <a:off x="3567291" y="6618565"/>
            <a:ext cx="147161" cy="3303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01"/>
              </a:lnSpc>
              <a:buNone/>
            </a:pPr>
            <a:r>
              <a:rPr lang="en-US" sz="2081" b="1" kern="0" spc="-42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3</a:t>
            </a:r>
            <a:endParaRPr lang="en-US" sz="2081" dirty="0"/>
          </a:p>
        </p:txBody>
      </p:sp>
      <p:sp>
        <p:nvSpPr>
          <p:cNvPr id="20" name="Text 16"/>
          <p:cNvSpPr/>
          <p:nvPr/>
        </p:nvSpPr>
        <p:spPr>
          <a:xfrm>
            <a:off x="4609981" y="6624042"/>
            <a:ext cx="1761887" cy="2752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68"/>
              </a:lnSpc>
              <a:buNone/>
            </a:pPr>
            <a:r>
              <a:rPr lang="en-US" sz="1734" b="1" kern="0" spc="-35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Code Refactoring</a:t>
            </a:r>
            <a:endParaRPr lang="en-US" sz="1734" dirty="0"/>
          </a:p>
        </p:txBody>
      </p:sp>
      <p:sp>
        <p:nvSpPr>
          <p:cNvPr id="21" name="Text 17"/>
          <p:cNvSpPr/>
          <p:nvPr/>
        </p:nvSpPr>
        <p:spPr>
          <a:xfrm>
            <a:off x="4609981" y="7004923"/>
            <a:ext cx="6643568" cy="563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20"/>
              </a:lnSpc>
              <a:buNone/>
            </a:pPr>
            <a:r>
              <a:rPr lang="en-US" sz="1387" kern="0" spc="-2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Learning the art of improving the structure and design of existing code without changing its external behavior.</a:t>
            </a:r>
            <a:endParaRPr lang="en-US" sz="1387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934760"/>
            <a:ext cx="709564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87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Error Handling and Debugging</a:t>
            </a:r>
            <a:endParaRPr lang="en-US" sz="4374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199" y="1962388"/>
            <a:ext cx="1110972" cy="1777484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2277428" y="2184559"/>
            <a:ext cx="222420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Exception Handling</a:t>
            </a:r>
            <a:endParaRPr lang="en-US" sz="2187" dirty="0"/>
          </a:p>
        </p:txBody>
      </p:sp>
      <p:sp>
        <p:nvSpPr>
          <p:cNvPr id="8" name="Text 3"/>
          <p:cNvSpPr/>
          <p:nvPr/>
        </p:nvSpPr>
        <p:spPr>
          <a:xfrm>
            <a:off x="2277428" y="2664976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Understanding how exceptions are handled in Python to improve error resilience and maintain code integrity.</a:t>
            </a:r>
            <a:endParaRPr lang="en-US" sz="1750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199" y="3739872"/>
            <a:ext cx="1110972" cy="1777484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2277428" y="396204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Debugging Tools</a:t>
            </a:r>
            <a:endParaRPr lang="en-US" sz="2187" dirty="0"/>
          </a:p>
        </p:txBody>
      </p:sp>
      <p:sp>
        <p:nvSpPr>
          <p:cNvPr id="11" name="Text 5"/>
          <p:cNvSpPr/>
          <p:nvPr/>
        </p:nvSpPr>
        <p:spPr>
          <a:xfrm>
            <a:off x="2277428" y="4442460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Exploring essential debugging tools and techniques to identify, diagnose, and resolve errors in Python OOP programs.</a:t>
            </a:r>
            <a:endParaRPr lang="en-US" sz="1750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3199" y="5517356"/>
            <a:ext cx="1110972" cy="1777484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2277428" y="573952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Best Practices</a:t>
            </a:r>
            <a:endParaRPr lang="en-US" sz="2187" dirty="0"/>
          </a:p>
        </p:txBody>
      </p:sp>
      <p:sp>
        <p:nvSpPr>
          <p:cNvPr id="14" name="Text 7"/>
          <p:cNvSpPr/>
          <p:nvPr/>
        </p:nvSpPr>
        <p:spPr>
          <a:xfrm>
            <a:off x="2277428" y="6219944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Learning best practices for error handling to ensure robustness in OOP Python applications.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348389" y="2536150"/>
            <a:ext cx="514588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87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Advanced OOP Topics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348389" y="3674864"/>
            <a:ext cx="4855726" cy="2018586"/>
          </a:xfrm>
          <a:prstGeom prst="roundRect">
            <a:avLst>
              <a:gd name="adj" fmla="val 4953"/>
            </a:avLst>
          </a:prstGeom>
          <a:solidFill>
            <a:srgbClr val="F0D4F7"/>
          </a:solidFill>
          <a:ln w="13811">
            <a:solidFill>
              <a:srgbClr val="E1A9EF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584371" y="3910846"/>
            <a:ext cx="31571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Composition vs. Inheritance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584371" y="4391263"/>
            <a:ext cx="438376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Comparing and contrasting the use of composition and inheritance to create relationships between classes in Python OOP.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26285" y="3674864"/>
            <a:ext cx="4855726" cy="2018586"/>
          </a:xfrm>
          <a:prstGeom prst="roundRect">
            <a:avLst>
              <a:gd name="adj" fmla="val 4953"/>
            </a:avLst>
          </a:prstGeom>
          <a:solidFill>
            <a:srgbClr val="F0D4F7"/>
          </a:solidFill>
          <a:ln w="13811">
            <a:solidFill>
              <a:srgbClr val="E1A9EF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7662267" y="3910846"/>
            <a:ext cx="233493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Multiple Inheritance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7662267" y="4391263"/>
            <a:ext cx="438376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Understanding how multiple inheritance works in Python, including its advantages, challenges, and best practices.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2348389" y="2702719"/>
            <a:ext cx="632888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87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Testing and Documentation</a:t>
            </a:r>
            <a:endParaRPr lang="en-US" sz="4374" dirty="0"/>
          </a:p>
        </p:txBody>
      </p:sp>
      <p:sp>
        <p:nvSpPr>
          <p:cNvPr id="7" name="Shape 3"/>
          <p:cNvSpPr/>
          <p:nvPr/>
        </p:nvSpPr>
        <p:spPr>
          <a:xfrm>
            <a:off x="2348389" y="390394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0D4F7"/>
          </a:solidFill>
          <a:ln w="13811">
            <a:solidFill>
              <a:srgbClr val="E1A9EF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2506385" y="3945612"/>
            <a:ext cx="18395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52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5"/>
          <p:cNvSpPr/>
          <p:nvPr/>
        </p:nvSpPr>
        <p:spPr>
          <a:xfrm>
            <a:off x="3070503" y="398025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Unit Testing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3070503" y="4460677"/>
            <a:ext cx="413361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Exploring the importance of unit testing to validate each piece of code in Python OOP, ensuring its correctness and robustness.</a:t>
            </a:r>
            <a:endParaRPr lang="en-US" sz="1750" dirty="0"/>
          </a:p>
        </p:txBody>
      </p:sp>
      <p:sp>
        <p:nvSpPr>
          <p:cNvPr id="11" name="Shape 7"/>
          <p:cNvSpPr/>
          <p:nvPr/>
        </p:nvSpPr>
        <p:spPr>
          <a:xfrm>
            <a:off x="7426285" y="390394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0D4F7"/>
          </a:solidFill>
          <a:ln w="13811">
            <a:solidFill>
              <a:srgbClr val="E1A9EF"/>
            </a:solidFill>
            <a:prstDash val="solid"/>
          </a:ln>
        </p:spPr>
      </p:sp>
      <p:sp>
        <p:nvSpPr>
          <p:cNvPr id="12" name="Text 8"/>
          <p:cNvSpPr/>
          <p:nvPr/>
        </p:nvSpPr>
        <p:spPr>
          <a:xfrm>
            <a:off x="7584281" y="3945612"/>
            <a:ext cx="18395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52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2</a:t>
            </a:r>
            <a:endParaRPr lang="en-US" sz="2624" dirty="0"/>
          </a:p>
        </p:txBody>
      </p:sp>
      <p:sp>
        <p:nvSpPr>
          <p:cNvPr id="13" name="Text 9"/>
          <p:cNvSpPr/>
          <p:nvPr/>
        </p:nvSpPr>
        <p:spPr>
          <a:xfrm>
            <a:off x="8148399" y="3980259"/>
            <a:ext cx="286690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Documentation Practices</a:t>
            </a:r>
            <a:endParaRPr lang="en-US" sz="2187" dirty="0"/>
          </a:p>
        </p:txBody>
      </p:sp>
      <p:sp>
        <p:nvSpPr>
          <p:cNvPr id="14" name="Text 10"/>
          <p:cNvSpPr/>
          <p:nvPr/>
        </p:nvSpPr>
        <p:spPr>
          <a:xfrm>
            <a:off x="8148399" y="4460677"/>
            <a:ext cx="413361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Understanding the significance of thorough documentation for Python OOP projects, enhancing code clarity and maintainability.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488</Words>
  <Application>Microsoft Office PowerPoint</Application>
  <PresentationFormat>Custom</PresentationFormat>
  <Paragraphs>69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adonis-web</vt:lpstr>
      <vt:lpstr>Arial</vt:lpstr>
      <vt:lpstr>Calibri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ANIK ACHARJEE</cp:lastModifiedBy>
  <cp:revision>2</cp:revision>
  <dcterms:created xsi:type="dcterms:W3CDTF">2024-01-07T15:50:22Z</dcterms:created>
  <dcterms:modified xsi:type="dcterms:W3CDTF">2024-01-07T15:53:03Z</dcterms:modified>
</cp:coreProperties>
</file>