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02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44018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Importance of GUI in Software Development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439841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Graphical User Interface (GUI) plays a crucial role in enhancing user experience by providing visual elements.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4172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19" y="5424845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99686" y="5400556"/>
            <a:ext cx="279701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ANIK ACHARJEE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37824"/>
            <a:ext cx="6837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Benefits of Python Tkinter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38732" y="2991803"/>
            <a:ext cx="984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Easy to Learn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350686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Python Tkinter is user-friendly and suitable for beginners.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9282" y="2991803"/>
            <a:ext cx="1738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026450"/>
            <a:ext cx="28064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Extensive Widget Set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It offers a wide range of widgets for creating interactive and responsive interfaces.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4322" y="5010507"/>
            <a:ext cx="18716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31193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Cross-Platform Support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Python Tkinter supports multiple operating systems, making it versatile for development.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91544" y="5010507"/>
            <a:ext cx="16942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Community Support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It has an active community contributing to its development and providing assistance.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338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12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62056" y="3308747"/>
            <a:ext cx="10306288" cy="13561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39"/>
              </a:lnSpc>
              <a:buNone/>
            </a:pPr>
            <a:r>
              <a:rPr lang="en-US" sz="4271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The Role of GUI Frameworks in Software Development</a:t>
            </a:r>
            <a:endParaRPr lang="en-US" sz="4271" dirty="0"/>
          </a:p>
        </p:txBody>
      </p:sp>
      <p:sp>
        <p:nvSpPr>
          <p:cNvPr id="6" name="Shape 2"/>
          <p:cNvSpPr/>
          <p:nvPr/>
        </p:nvSpPr>
        <p:spPr>
          <a:xfrm>
            <a:off x="2162056" y="4990267"/>
            <a:ext cx="3290768" cy="2645450"/>
          </a:xfrm>
          <a:prstGeom prst="roundRect">
            <a:avLst>
              <a:gd name="adj" fmla="val 369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386608" y="5214818"/>
            <a:ext cx="2841665" cy="6779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9"/>
              </a:lnSpc>
              <a:buNone/>
            </a:pPr>
            <a:r>
              <a:rPr lang="en-US" sz="2136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Enhanced User Interaction</a:t>
            </a:r>
            <a:endParaRPr lang="en-US" sz="2136" dirty="0"/>
          </a:p>
        </p:txBody>
      </p:sp>
      <p:sp>
        <p:nvSpPr>
          <p:cNvPr id="8" name="Text 4"/>
          <p:cNvSpPr/>
          <p:nvPr/>
        </p:nvSpPr>
        <p:spPr>
          <a:xfrm>
            <a:off x="2386608" y="6022896"/>
            <a:ext cx="2841665" cy="1388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170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GUI frameworks facilitate seamless interaction between users and software applications.</a:t>
            </a:r>
            <a:endParaRPr lang="en-US" sz="1708" dirty="0"/>
          </a:p>
        </p:txBody>
      </p:sp>
      <p:sp>
        <p:nvSpPr>
          <p:cNvPr id="9" name="Shape 5"/>
          <p:cNvSpPr/>
          <p:nvPr/>
        </p:nvSpPr>
        <p:spPr>
          <a:xfrm>
            <a:off x="5669756" y="4990267"/>
            <a:ext cx="3290768" cy="2645450"/>
          </a:xfrm>
          <a:prstGeom prst="roundRect">
            <a:avLst>
              <a:gd name="adj" fmla="val 369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894308" y="5214818"/>
            <a:ext cx="2712125" cy="3389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69"/>
              </a:lnSpc>
              <a:buNone/>
            </a:pPr>
            <a:r>
              <a:rPr lang="en-US" sz="2136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Improved Aesthetics</a:t>
            </a:r>
            <a:endParaRPr lang="en-US" sz="2136" dirty="0"/>
          </a:p>
        </p:txBody>
      </p:sp>
      <p:sp>
        <p:nvSpPr>
          <p:cNvPr id="11" name="Text 7"/>
          <p:cNvSpPr/>
          <p:nvPr/>
        </p:nvSpPr>
        <p:spPr>
          <a:xfrm>
            <a:off x="5894308" y="5683925"/>
            <a:ext cx="2841665" cy="1388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170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They enhance the visual appeal of applications, making them more engaging and attractive.</a:t>
            </a:r>
            <a:endParaRPr lang="en-US" sz="1708" dirty="0"/>
          </a:p>
        </p:txBody>
      </p:sp>
      <p:sp>
        <p:nvSpPr>
          <p:cNvPr id="12" name="Shape 8"/>
          <p:cNvSpPr/>
          <p:nvPr/>
        </p:nvSpPr>
        <p:spPr>
          <a:xfrm>
            <a:off x="9177457" y="4990267"/>
            <a:ext cx="3290768" cy="2645450"/>
          </a:xfrm>
          <a:prstGeom prst="roundRect">
            <a:avLst>
              <a:gd name="adj" fmla="val 3691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402008" y="5214818"/>
            <a:ext cx="2841665" cy="6779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9"/>
              </a:lnSpc>
              <a:buNone/>
            </a:pPr>
            <a:r>
              <a:rPr lang="en-US" sz="2136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Increased Functionality</a:t>
            </a:r>
            <a:endParaRPr lang="en-US" sz="2136" dirty="0"/>
          </a:p>
        </p:txBody>
      </p:sp>
      <p:sp>
        <p:nvSpPr>
          <p:cNvPr id="14" name="Text 10"/>
          <p:cNvSpPr/>
          <p:nvPr/>
        </p:nvSpPr>
        <p:spPr>
          <a:xfrm>
            <a:off x="9402008" y="6022896"/>
            <a:ext cx="2841665" cy="13882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1708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GUI frameworks enable the integration of complex functionalities in software applications.</a:t>
            </a:r>
            <a:endParaRPr lang="en-US" sz="170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083475"/>
            <a:ext cx="783538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Overview of GUI Frameworks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222188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88870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Python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369118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Python offers Tkinter and other powerful GUI frameworks for developers.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3222188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88870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Java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369118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Java provides Swing and JavaFX as popular choices for building GUI applications.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3222188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88870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Javascript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369118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JavaScript supports frameworks like React and Angular for web-based GUI development.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3222188"/>
            <a:ext cx="444341" cy="44434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888700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C++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369118"/>
            <a:ext cx="23887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C++ offers Qt and FLTK as robust options for developing graphical interfaces.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3172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11360" y="579358"/>
            <a:ext cx="10007679" cy="13168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84"/>
              </a:lnSpc>
              <a:buNone/>
            </a:pPr>
            <a:r>
              <a:rPr lang="en-US" sz="4147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GUI Frameworks for Enhanced User Interfaces</a:t>
            </a:r>
            <a:endParaRPr lang="en-US" sz="4147" dirty="0"/>
          </a:p>
        </p:txBody>
      </p:sp>
      <p:sp>
        <p:nvSpPr>
          <p:cNvPr id="5" name="Text 2"/>
          <p:cNvSpPr/>
          <p:nvPr/>
        </p:nvSpPr>
        <p:spPr>
          <a:xfrm>
            <a:off x="2311360" y="2422803"/>
            <a:ext cx="2633543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2"/>
              </a:lnSpc>
              <a:buNone/>
            </a:pPr>
            <a:r>
              <a:rPr lang="en-US" sz="20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Customization</a:t>
            </a:r>
            <a:endParaRPr lang="en-US" sz="2074" dirty="0"/>
          </a:p>
        </p:txBody>
      </p:sp>
      <p:sp>
        <p:nvSpPr>
          <p:cNvPr id="6" name="Text 3"/>
          <p:cNvSpPr/>
          <p:nvPr/>
        </p:nvSpPr>
        <p:spPr>
          <a:xfrm>
            <a:off x="2311360" y="2962632"/>
            <a:ext cx="2992874" cy="13487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1659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GUI frameworks allow customizing interfaces to align with specific user requirements.</a:t>
            </a:r>
            <a:endParaRPr lang="en-US" sz="1659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360" y="4548307"/>
            <a:ext cx="2992874" cy="210681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825728" y="2422803"/>
            <a:ext cx="2633543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2"/>
              </a:lnSpc>
              <a:buNone/>
            </a:pPr>
            <a:r>
              <a:rPr lang="en-US" sz="20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Efficiency</a:t>
            </a:r>
            <a:endParaRPr lang="en-US" sz="2074" dirty="0"/>
          </a:p>
        </p:txBody>
      </p:sp>
      <p:sp>
        <p:nvSpPr>
          <p:cNvPr id="9" name="Text 5"/>
          <p:cNvSpPr/>
          <p:nvPr/>
        </p:nvSpPr>
        <p:spPr>
          <a:xfrm>
            <a:off x="5825728" y="2962632"/>
            <a:ext cx="2992874" cy="13487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1659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They enhance the efficiency of software development by providing pre-built components.</a:t>
            </a:r>
            <a:endParaRPr lang="en-US" sz="1659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728" y="4548307"/>
            <a:ext cx="2992874" cy="2612827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340096" y="2422803"/>
            <a:ext cx="2633543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2"/>
              </a:lnSpc>
              <a:buNone/>
            </a:pPr>
            <a:r>
              <a:rPr lang="en-US" sz="20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Integration</a:t>
            </a:r>
            <a:endParaRPr lang="en-US" sz="2074" dirty="0"/>
          </a:p>
        </p:txBody>
      </p:sp>
      <p:sp>
        <p:nvSpPr>
          <p:cNvPr id="12" name="Text 7"/>
          <p:cNvSpPr/>
          <p:nvPr/>
        </p:nvSpPr>
        <p:spPr>
          <a:xfrm>
            <a:off x="9340096" y="2962632"/>
            <a:ext cx="2992874" cy="13487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54"/>
              </a:lnSpc>
              <a:buNone/>
            </a:pPr>
            <a:r>
              <a:rPr lang="en-US" sz="1659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They offer seamless integration with backend systems to deliver powerful applications.</a:t>
            </a:r>
            <a:endParaRPr lang="en-US" sz="1659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0096" y="4548307"/>
            <a:ext cx="2992874" cy="28685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697474"/>
            <a:ext cx="82935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Challenges in GUI Development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28986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33939" y="2940367"/>
            <a:ext cx="984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2975015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Cross-Platform Compatibility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802618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Ensuring consistent compatibility across different devices and OS can be challenging.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28986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60482" y="2940367"/>
            <a:ext cx="1738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2975015"/>
            <a:ext cx="35113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Performance Optimization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455432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Optimizing performance while maintaining a rich user interface can pose technical challenges.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2645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9528" y="5306258"/>
            <a:ext cx="18716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340906"/>
            <a:ext cx="31301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User Experience Design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582132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Balancing functionality with intuitive and user-friendly design requires careful consideration.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49185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Usability and Accessibility in GUI Design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213854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62990" y="3443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Usability Testing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1062990" y="3924062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Conduct rigorous usability testing to ensure intuitive interface design and navigation.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597485" y="3213854"/>
            <a:ext cx="4542115" cy="2006203"/>
          </a:xfrm>
          <a:prstGeom prst="roundRect">
            <a:avLst>
              <a:gd name="adj" fmla="val 4984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827276" y="3443645"/>
            <a:ext cx="30605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Accessibility Standards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827276" y="3924062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Adhering to accessibility standards ensures inclusivity for all users.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833199" y="5442228"/>
            <a:ext cx="9306401" cy="1295400"/>
          </a:xfrm>
          <a:prstGeom prst="roundRect">
            <a:avLst>
              <a:gd name="adj" fmla="val 771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1062990" y="56720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Responsive Design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1062990" y="6152436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 responsive design to optimize user experience across various devices.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7993" y="3562469"/>
            <a:ext cx="92974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Best Practices for GUI Development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037993" y="47636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238732" y="4805362"/>
            <a:ext cx="984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2760107" y="4840010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Consistent Design Patterns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760107" y="5667613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Adopt consistent design patterns for a seamless and coherent user experience.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630228" y="47636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93224" y="4805362"/>
            <a:ext cx="1738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52342" y="4840010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Interactive Feedback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52342" y="5667613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Provide clear and interactive feedback to enhance user engagement and understanding.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9222462" y="47636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378791" y="4805362"/>
            <a:ext cx="18716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9944576" y="4840010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Optimized Performance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9944576" y="5667613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Focus on optimizing performance without compromising the visual appeal of the interface.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98784"/>
            <a:ext cx="907589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Future Trends in GUI Development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837498"/>
            <a:ext cx="3518059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0163" y="4059436"/>
            <a:ext cx="2957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VR and AR Integration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260163" y="4539853"/>
            <a:ext cx="307371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Integration of Virtual Reality (VR) and Augmented Reality (AR) into GUI for immersive experiences.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2837498"/>
            <a:ext cx="3518178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8222" y="4059436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Voice-Enabled Interfaces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8222" y="4887039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Advancements in speech recognition technology for voice-controlled interactions in GUI.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2837498"/>
            <a:ext cx="3518178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059436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Gesture-Based Interactions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4887039"/>
            <a:ext cx="307383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Developments in gesture recognition for intuitive and natural interactions with GUIs.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Custom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Corben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ANIK ACHARJEE</cp:lastModifiedBy>
  <cp:revision>3</cp:revision>
  <dcterms:created xsi:type="dcterms:W3CDTF">2024-02-26T10:11:03Z</dcterms:created>
  <dcterms:modified xsi:type="dcterms:W3CDTF">2024-02-27T08:07:14Z</dcterms:modified>
</cp:coreProperties>
</file>