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572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63195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Discover the Power of Python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Python is a high-level language that offers powerful tools for solving complex problems. Whether you're a beginner or an expert, Python's simplicity and flexibility make it an ideal choice for any project.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19" y="5602486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786086" y="5578197"/>
            <a:ext cx="23164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by Anik Acharjee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2037993" y="732234"/>
            <a:ext cx="6149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 Brief History of Python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506397"/>
            <a:ext cx="10554414" cy="44410"/>
          </a:xfrm>
          <a:prstGeom prst="rect">
            <a:avLst/>
          </a:prstGeom>
          <a:solidFill>
            <a:srgbClr val="BFD9D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6" name="Shape 4"/>
          <p:cNvSpPr/>
          <p:nvPr/>
        </p:nvSpPr>
        <p:spPr>
          <a:xfrm>
            <a:off x="4598849" y="4506397"/>
            <a:ext cx="44410" cy="777597"/>
          </a:xfrm>
          <a:prstGeom prst="rect">
            <a:avLst/>
          </a:prstGeom>
          <a:solidFill>
            <a:srgbClr val="BFD9D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7" name="Shape 5"/>
          <p:cNvSpPr/>
          <p:nvPr/>
        </p:nvSpPr>
        <p:spPr>
          <a:xfrm>
            <a:off x="4371142" y="42564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 6"/>
          <p:cNvSpPr/>
          <p:nvPr/>
        </p:nvSpPr>
        <p:spPr>
          <a:xfrm>
            <a:off x="4571524" y="4298156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510082" y="550628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Birth of Python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260163" y="6075640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Created in 1989 by Guido van Rossum, Python was named after Monty Python's Flying Circus comedy show.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995" y="3728799"/>
            <a:ext cx="44410" cy="777597"/>
          </a:xfrm>
          <a:prstGeom prst="rect">
            <a:avLst/>
          </a:prstGeom>
          <a:solidFill>
            <a:srgbClr val="BFD9D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2" name="Shape 10"/>
          <p:cNvSpPr/>
          <p:nvPr/>
        </p:nvSpPr>
        <p:spPr>
          <a:xfrm>
            <a:off x="7065288" y="42564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3" name="Text 11"/>
          <p:cNvSpPr/>
          <p:nvPr/>
        </p:nvSpPr>
        <p:spPr>
          <a:xfrm>
            <a:off x="7231380" y="4298156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5859780" y="1870948"/>
            <a:ext cx="29108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The Release of Python 2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954310" y="2440305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Python 2 was released in 2000, which became the most widely used version of the language for over a decade.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9987141" y="4506397"/>
            <a:ext cx="44410" cy="777597"/>
          </a:xfrm>
          <a:prstGeom prst="rect">
            <a:avLst/>
          </a:prstGeom>
          <a:solidFill>
            <a:srgbClr val="BFD9D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7" name="Shape 15"/>
          <p:cNvSpPr/>
          <p:nvPr/>
        </p:nvSpPr>
        <p:spPr>
          <a:xfrm>
            <a:off x="9759434" y="42564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8" name="Text 16"/>
          <p:cNvSpPr/>
          <p:nvPr/>
        </p:nvSpPr>
        <p:spPr>
          <a:xfrm>
            <a:off x="9921716" y="4298156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614886" y="5506283"/>
            <a:ext cx="2788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The Arrival of Python 3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6075640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Python 3 was released in 2008, and it made breaking changes to the language and library, leading to a long transition period from Python 2.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2037993" y="1041321"/>
            <a:ext cx="57150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Key Features of Python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180034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9460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Easy to Learn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63966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Python has a clear and concise syntax that makes it easy to read and write code even for beginners.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180034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9472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Powerful Libraries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064085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Python has a vast collection of open-source libraries for data science, web development, and machine learning.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180034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9472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Community-driven Language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11272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Python community is welcoming, enthusiastic, and passionate about sharing knowledge and collaborating on projects.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2037993" y="998934"/>
            <a:ext cx="103632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Python Interpreters and Coding Standards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137648"/>
            <a:ext cx="44410" cy="5092898"/>
          </a:xfrm>
          <a:prstGeom prst="rect">
            <a:avLst/>
          </a:prstGeom>
          <a:solidFill>
            <a:srgbClr val="BFD9D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6" name="Shape 4"/>
          <p:cNvSpPr/>
          <p:nvPr/>
        </p:nvSpPr>
        <p:spPr>
          <a:xfrm>
            <a:off x="7565172" y="2538948"/>
            <a:ext cx="777597" cy="44410"/>
          </a:xfrm>
          <a:prstGeom prst="rect">
            <a:avLst/>
          </a:prstGeom>
          <a:solidFill>
            <a:srgbClr val="BFD9D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7" name="Shape 5"/>
          <p:cNvSpPr/>
          <p:nvPr/>
        </p:nvSpPr>
        <p:spPr>
          <a:xfrm>
            <a:off x="7065228" y="231124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 6"/>
          <p:cNvSpPr/>
          <p:nvPr/>
        </p:nvSpPr>
        <p:spPr>
          <a:xfrm>
            <a:off x="7265610" y="2352913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35981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CPython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2929176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CPython is the standard implementation of Python, the interpreter written in C that compiles Python code into bytecode.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649801"/>
            <a:ext cx="777597" cy="44410"/>
          </a:xfrm>
          <a:prstGeom prst="rect">
            <a:avLst/>
          </a:prstGeom>
          <a:solidFill>
            <a:srgbClr val="BFD9D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2" name="Shape 10"/>
          <p:cNvSpPr/>
          <p:nvPr/>
        </p:nvSpPr>
        <p:spPr>
          <a:xfrm>
            <a:off x="7065228" y="34220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3" name="Text 11"/>
          <p:cNvSpPr/>
          <p:nvPr/>
        </p:nvSpPr>
        <p:spPr>
          <a:xfrm>
            <a:off x="7231320" y="3463766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71198" y="34706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Other Interpreters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040029"/>
            <a:ext cx="40551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There are other Python interpreters besides CPython, such as Jython, which runs on the Java Virtual Machine, and IronPython, which runs on the .NET Framework.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196423"/>
            <a:ext cx="777597" cy="44410"/>
          </a:xfrm>
          <a:prstGeom prst="rect">
            <a:avLst/>
          </a:prstGeom>
          <a:solidFill>
            <a:srgbClr val="BFD9D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7" name="Shape 15"/>
          <p:cNvSpPr/>
          <p:nvPr/>
        </p:nvSpPr>
        <p:spPr>
          <a:xfrm>
            <a:off x="7065228" y="496871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8" name="Text 16"/>
          <p:cNvSpPr/>
          <p:nvPr/>
        </p:nvSpPr>
        <p:spPr>
          <a:xfrm>
            <a:off x="7227510" y="5010388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01729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Coding Standards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586651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Python has a set of guidelines for writing readable, maintainable, and efficient code, known as PEP 8.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2037993" y="126003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Basic Syntax, Variables, Identifiers, and Operators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093125"/>
            <a:ext cx="3370064" cy="3876318"/>
          </a:xfrm>
          <a:prstGeom prst="roundRect">
            <a:avLst>
              <a:gd name="adj" fmla="val 2967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6" name="Text 4"/>
          <p:cNvSpPr/>
          <p:nvPr/>
        </p:nvSpPr>
        <p:spPr>
          <a:xfrm>
            <a:off x="2273975" y="3329107"/>
            <a:ext cx="23774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Indentation Matters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3898463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Python uses indentation to delimit blocks instead of curly braces or keywords like "end".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093125"/>
            <a:ext cx="3370064" cy="3876318"/>
          </a:xfrm>
          <a:prstGeom prst="roundRect">
            <a:avLst>
              <a:gd name="adj" fmla="val 2967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9" name="Text 7"/>
          <p:cNvSpPr/>
          <p:nvPr/>
        </p:nvSpPr>
        <p:spPr>
          <a:xfrm>
            <a:off x="5866209" y="3329107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Variables and Identifiers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245650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Python variables are dynamically typed and can hold any value. Identifiers are names given to variables, functions, and classes.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093125"/>
            <a:ext cx="3370064" cy="3876318"/>
          </a:xfrm>
          <a:prstGeom prst="roundRect">
            <a:avLst>
              <a:gd name="adj" fmla="val 2967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2" name="Text 10"/>
          <p:cNvSpPr/>
          <p:nvPr/>
        </p:nvSpPr>
        <p:spPr>
          <a:xfrm>
            <a:off x="9458444" y="3329107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Types and Operators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245650"/>
            <a:ext cx="289810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Python has built-in data types like strings, numbers, and booleans, and a wide range of operators, including arithmetic, comparison, and boolean operators.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2037993" y="643652"/>
            <a:ext cx="7833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Functions, Classes, and Modules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1782366"/>
            <a:ext cx="44410" cy="5803583"/>
          </a:xfrm>
          <a:prstGeom prst="rect">
            <a:avLst/>
          </a:prstGeom>
          <a:solidFill>
            <a:srgbClr val="BFD9D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6" name="Shape 4"/>
          <p:cNvSpPr/>
          <p:nvPr/>
        </p:nvSpPr>
        <p:spPr>
          <a:xfrm>
            <a:off x="7565172" y="2183666"/>
            <a:ext cx="777597" cy="44410"/>
          </a:xfrm>
          <a:prstGeom prst="rect">
            <a:avLst/>
          </a:prstGeom>
          <a:solidFill>
            <a:srgbClr val="BFD9D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7" name="Shape 5"/>
          <p:cNvSpPr/>
          <p:nvPr/>
        </p:nvSpPr>
        <p:spPr>
          <a:xfrm>
            <a:off x="7065228" y="19559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 6"/>
          <p:cNvSpPr/>
          <p:nvPr/>
        </p:nvSpPr>
        <p:spPr>
          <a:xfrm>
            <a:off x="7265610" y="1997631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00453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Functions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2573893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function is a block of reusable code that performs a specific task. Python has built-in functions and allows users to create their own functions.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294519"/>
            <a:ext cx="777597" cy="44410"/>
          </a:xfrm>
          <a:prstGeom prst="rect">
            <a:avLst/>
          </a:prstGeom>
          <a:solidFill>
            <a:srgbClr val="BFD9D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2" name="Shape 10"/>
          <p:cNvSpPr/>
          <p:nvPr/>
        </p:nvSpPr>
        <p:spPr>
          <a:xfrm>
            <a:off x="7065228" y="306681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3" name="Text 11"/>
          <p:cNvSpPr/>
          <p:nvPr/>
        </p:nvSpPr>
        <p:spPr>
          <a:xfrm>
            <a:off x="7231320" y="3108484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71198" y="311538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Classes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3684746"/>
            <a:ext cx="40551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class is a blueprint for creating objects that have properties and methods. Python is an object-oriented language that supports inheritance and polymorphism.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4841141"/>
            <a:ext cx="777597" cy="44410"/>
          </a:xfrm>
          <a:prstGeom prst="rect">
            <a:avLst/>
          </a:prstGeom>
          <a:solidFill>
            <a:srgbClr val="BFD9D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7" name="Shape 15"/>
          <p:cNvSpPr/>
          <p:nvPr/>
        </p:nvSpPr>
        <p:spPr>
          <a:xfrm>
            <a:off x="7065228" y="461343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8" name="Text 16"/>
          <p:cNvSpPr/>
          <p:nvPr/>
        </p:nvSpPr>
        <p:spPr>
          <a:xfrm>
            <a:off x="7227510" y="4655106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66201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Modules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231368"/>
            <a:ext cx="40551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module is a file containing Python definitions and statements that can be used in other Python programs. Python has a standard library and allows users to create their own modules.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6319599" y="724138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Exception Handling and Debugging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6319599" y="26197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6" name="Text 4"/>
          <p:cNvSpPr/>
          <p:nvPr/>
        </p:nvSpPr>
        <p:spPr>
          <a:xfrm>
            <a:off x="6519982" y="2661404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7041713" y="269605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Try-Except Blocks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041713" y="3265408"/>
            <a:ext cx="2905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Python has a try-except block that allows users to handle exceptions gracefully and prevent the program from crashing.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0169485" y="26197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0" name="Text 8"/>
          <p:cNvSpPr/>
          <p:nvPr/>
        </p:nvSpPr>
        <p:spPr>
          <a:xfrm>
            <a:off x="10335578" y="2661404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0891599" y="269605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Debugging Tools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891599" y="3265408"/>
            <a:ext cx="2905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Python offers built-in debugging tools, such as the pdb module and the traceback module, which helps to identify and fix errors in the code.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6319599" y="579358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13811">
            <a:solidFill>
              <a:srgbClr val="BFD9D3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4" name="Text 12"/>
          <p:cNvSpPr/>
          <p:nvPr/>
        </p:nvSpPr>
        <p:spPr>
          <a:xfrm>
            <a:off x="6481882" y="5835253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041713" y="586990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Best Practices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041713" y="6439257"/>
            <a:ext cx="675548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To avoid common mistakes, it's important to follow best practices like using descriptive variable names, commenting the code, and testing the code thoroughly.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2037993" y="1037153"/>
            <a:ext cx="85039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Real-world Applications of Python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175867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49044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Science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059799"/>
            <a:ext cx="329588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Python is widely used in data science for data analysis, visualization, and machine learning, with popular libraries like NumPy, Pandas, and Scikit-learn.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175867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49056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Web Development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05991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Python is popular in web development frameworks, like Django, Flask, and Pyramid, that offer rapid prototyping and scalability.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175867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49056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Automation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59918"/>
            <a:ext cx="329600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Python is used in automation scripts for tasks like web scraping, testing, and scheduling, with libraries like Requests, BeautifulSoup, and Selenium.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Microsoft Office PowerPoint</Application>
  <PresentationFormat>Custom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Kanit</vt:lpstr>
      <vt:lpstr>Martel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ANIK ACHARJEE</cp:lastModifiedBy>
  <cp:revision>2</cp:revision>
  <dcterms:created xsi:type="dcterms:W3CDTF">2023-08-20T09:56:47Z</dcterms:created>
  <dcterms:modified xsi:type="dcterms:W3CDTF">2023-08-21T04:52:00Z</dcterms:modified>
</cp:coreProperties>
</file>