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4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6319599" y="1515547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Creating a GitHub Account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351520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Welcome to GitHub! Create a free account to get access to millions of repositories from around the world. Follow these simple steps to sign up: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675001" y="4831318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Enter your preferred username and email address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5275540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a strong password and verify your email address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71976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Sign in and start exploring GitHub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319599" y="634174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6349365"/>
            <a:ext cx="340162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786086" y="6325076"/>
            <a:ext cx="22707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Anik Acharjee</a:t>
            </a:r>
            <a:endParaRPr lang="en-US" sz="2187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009531"/>
            <a:ext cx="7932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Verifying Your Email Address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584388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Check Your Inbox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Click on the link in the email sent to the address you registered. This will verify your email address with GitHub.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584507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Lost Your Email?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153864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Check your spam folder, or go to your settings to have the email resent.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958578"/>
            <a:ext cx="9144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Navigating the GitHub Dashboard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273975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Your Dashboard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90263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From dashboard, browse repositories, invite others to collaborate, manage your profile settings, and even access integrations.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5866209" y="3333274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Your Repositories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Here's where you'll be able to find all of your repositories, organize them into projects, and invite collaborators to join your work.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9458444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Your Profile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3902631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Don't forget to fill out your bio and share your location. This will help others find you and your work!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14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696528" y="536258"/>
            <a:ext cx="6339840" cy="6075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5"/>
              </a:lnSpc>
              <a:buNone/>
            </a:pPr>
            <a:r>
              <a:rPr lang="en-US" sz="3828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Creating a New Repository</a:t>
            </a:r>
            <a:endParaRPr lang="en-US" sz="3828" dirty="0"/>
          </a:p>
        </p:txBody>
      </p:sp>
      <p:sp>
        <p:nvSpPr>
          <p:cNvPr id="5" name="Shape 2"/>
          <p:cNvSpPr/>
          <p:nvPr/>
        </p:nvSpPr>
        <p:spPr>
          <a:xfrm>
            <a:off x="2696528" y="4461034"/>
            <a:ext cx="9237226" cy="38814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4466153" y="4461034"/>
            <a:ext cx="38814" cy="680561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4266843" y="4242316"/>
            <a:ext cx="437555" cy="43755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144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4424601" y="4278749"/>
            <a:ext cx="12192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297" dirty="0"/>
          </a:p>
        </p:txBody>
      </p:sp>
      <p:sp>
        <p:nvSpPr>
          <p:cNvPr id="9" name="Text 6"/>
          <p:cNvSpPr/>
          <p:nvPr/>
        </p:nvSpPr>
        <p:spPr>
          <a:xfrm>
            <a:off x="2890957" y="5336143"/>
            <a:ext cx="3189327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191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Choose Your User/ Organization Account</a:t>
            </a:r>
            <a:endParaRPr lang="en-US" sz="1914" dirty="0"/>
          </a:p>
        </p:txBody>
      </p:sp>
      <p:sp>
        <p:nvSpPr>
          <p:cNvPr id="10" name="Text 7"/>
          <p:cNvSpPr/>
          <p:nvPr/>
        </p:nvSpPr>
        <p:spPr>
          <a:xfrm>
            <a:off x="2890957" y="6138267"/>
            <a:ext cx="3189327" cy="1554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3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you have an organization account, you can choose to create the new repository there. Otherwise, you can create it as a user repository.</a:t>
            </a:r>
            <a:endParaRPr lang="en-US" sz="1531" dirty="0"/>
          </a:p>
        </p:txBody>
      </p:sp>
      <p:sp>
        <p:nvSpPr>
          <p:cNvPr id="11" name="Shape 8"/>
          <p:cNvSpPr/>
          <p:nvPr/>
        </p:nvSpPr>
        <p:spPr>
          <a:xfrm>
            <a:off x="6352461" y="3780473"/>
            <a:ext cx="38814" cy="680561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9"/>
          <p:cNvSpPr/>
          <p:nvPr/>
        </p:nvSpPr>
        <p:spPr>
          <a:xfrm>
            <a:off x="6153150" y="4242316"/>
            <a:ext cx="437555" cy="43755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144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6288048" y="4278749"/>
            <a:ext cx="16764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297" dirty="0"/>
          </a:p>
        </p:txBody>
      </p:sp>
      <p:sp>
        <p:nvSpPr>
          <p:cNvPr id="14" name="Text 11"/>
          <p:cNvSpPr/>
          <p:nvPr/>
        </p:nvSpPr>
        <p:spPr>
          <a:xfrm>
            <a:off x="4946928" y="1843683"/>
            <a:ext cx="2849880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191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Select "New Repository"</a:t>
            </a:r>
            <a:endParaRPr lang="en-US" sz="1914" dirty="0"/>
          </a:p>
        </p:txBody>
      </p:sp>
      <p:sp>
        <p:nvSpPr>
          <p:cNvPr id="15" name="Text 12"/>
          <p:cNvSpPr/>
          <p:nvPr/>
        </p:nvSpPr>
        <p:spPr>
          <a:xfrm>
            <a:off x="4777264" y="2341959"/>
            <a:ext cx="3189327" cy="1243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3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Click on the green "New" button in the top right corner of the screen, and select "New Repository" from the drop-down menu.</a:t>
            </a:r>
            <a:endParaRPr lang="en-US" sz="1531" dirty="0"/>
          </a:p>
        </p:txBody>
      </p:sp>
      <p:sp>
        <p:nvSpPr>
          <p:cNvPr id="16" name="Shape 13"/>
          <p:cNvSpPr/>
          <p:nvPr/>
        </p:nvSpPr>
        <p:spPr>
          <a:xfrm>
            <a:off x="8238768" y="4461034"/>
            <a:ext cx="38814" cy="680561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4"/>
          <p:cNvSpPr/>
          <p:nvPr/>
        </p:nvSpPr>
        <p:spPr>
          <a:xfrm>
            <a:off x="8039457" y="4242316"/>
            <a:ext cx="437555" cy="43755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144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5"/>
          <p:cNvSpPr/>
          <p:nvPr/>
        </p:nvSpPr>
        <p:spPr>
          <a:xfrm>
            <a:off x="8170545" y="4278749"/>
            <a:ext cx="17526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297" dirty="0"/>
          </a:p>
        </p:txBody>
      </p:sp>
      <p:sp>
        <p:nvSpPr>
          <p:cNvPr id="19" name="Text 16"/>
          <p:cNvSpPr/>
          <p:nvPr/>
        </p:nvSpPr>
        <p:spPr>
          <a:xfrm>
            <a:off x="6928485" y="5336143"/>
            <a:ext cx="2659380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191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Name Your Repository</a:t>
            </a:r>
            <a:endParaRPr lang="en-US" sz="1914" dirty="0"/>
          </a:p>
        </p:txBody>
      </p:sp>
      <p:sp>
        <p:nvSpPr>
          <p:cNvPr id="20" name="Text 17"/>
          <p:cNvSpPr/>
          <p:nvPr/>
        </p:nvSpPr>
        <p:spPr>
          <a:xfrm>
            <a:off x="6663571" y="5834420"/>
            <a:ext cx="3189327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3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Choose a descriptive, unique name for your repository that reflects its content and purpose.</a:t>
            </a:r>
            <a:endParaRPr lang="en-US" sz="1531" dirty="0"/>
          </a:p>
        </p:txBody>
      </p:sp>
      <p:sp>
        <p:nvSpPr>
          <p:cNvPr id="21" name="Shape 18"/>
          <p:cNvSpPr/>
          <p:nvPr/>
        </p:nvSpPr>
        <p:spPr>
          <a:xfrm>
            <a:off x="10125194" y="3780473"/>
            <a:ext cx="38814" cy="680561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2" name="Shape 19"/>
          <p:cNvSpPr/>
          <p:nvPr/>
        </p:nvSpPr>
        <p:spPr>
          <a:xfrm>
            <a:off x="9925883" y="4242316"/>
            <a:ext cx="437555" cy="437555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2144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3" name="Text 20"/>
          <p:cNvSpPr/>
          <p:nvPr/>
        </p:nvSpPr>
        <p:spPr>
          <a:xfrm>
            <a:off x="10053161" y="4278749"/>
            <a:ext cx="182880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1"/>
              </a:lnSpc>
              <a:buNone/>
            </a:pPr>
            <a:r>
              <a:rPr lang="en-US" sz="229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297" dirty="0"/>
          </a:p>
        </p:txBody>
      </p:sp>
      <p:sp>
        <p:nvSpPr>
          <p:cNvPr id="24" name="Text 21"/>
          <p:cNvSpPr/>
          <p:nvPr/>
        </p:nvSpPr>
        <p:spPr>
          <a:xfrm>
            <a:off x="8712041" y="1532692"/>
            <a:ext cx="2865120" cy="303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3"/>
              </a:lnSpc>
              <a:buNone/>
            </a:pPr>
            <a:r>
              <a:rPr lang="en-US" sz="191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Choose Public or Private</a:t>
            </a:r>
            <a:endParaRPr lang="en-US" sz="1914" dirty="0"/>
          </a:p>
        </p:txBody>
      </p:sp>
      <p:sp>
        <p:nvSpPr>
          <p:cNvPr id="25" name="Text 22"/>
          <p:cNvSpPr/>
          <p:nvPr/>
        </p:nvSpPr>
        <p:spPr>
          <a:xfrm>
            <a:off x="8549878" y="2030968"/>
            <a:ext cx="3189446" cy="1554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3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you want others to be able to view and contribute to your code, select "Public." If you'd rather keep it private, select "Private" and invite specific collaborators.</a:t>
            </a:r>
            <a:endParaRPr lang="en-US" sz="153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214914"/>
            <a:ext cx="8549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Adding Files to Your Repository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Drag and Drop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It's easy to add files by dragging and dropping them into your repository. You can also click on the "Add file" button.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668322"/>
            <a:ext cx="2705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Create a New Folder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keep your repository organized, you can create folders and subfolders to contain your files.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668322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Create a New Branch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you're working on a new feature, always create a new branch before making changes to the original code.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909995"/>
            <a:ext cx="9204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Committing and Pushing Changes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4552474" y="447591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298984" y="5684044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Make Your Changes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Edit the files in your selected branch to make changes or add new features.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9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7219950" y="447591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833110" y="2048708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Create a New Commit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Once you're done editing, create a new commit. This saves all of your changes and will create a new version of your code.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4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5"/>
          <p:cNvSpPr/>
          <p:nvPr/>
        </p:nvSpPr>
        <p:spPr>
          <a:xfrm>
            <a:off x="9910286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713946" y="5684044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Push Your Changes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Now it's time to share your changes with others. Push your changes to update your repository.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7890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Viewing Your Repository in Your Account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22119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273975" y="3858101"/>
            <a:ext cx="2392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Go to Your Profile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442745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Select your profile from the dropdown menu in the top right corner of the screen. This will bring you to your profile page.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622119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5866209" y="3858101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Find Your Repository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442745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 the "Repositories" tab, you'll find a list of all the repositories you have created. Select the one you want to view.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622119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9458444" y="385810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Browse and Collaborate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4774644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Now you can browse your code, see its history, and invite others to collaborate with you.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35649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Congratulations, You're a GitHub Master!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528697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following these steps, you are now a GitHub expert! It's time to build, share, and grow your code with a global community of developers!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2</cp:revision>
  <dcterms:created xsi:type="dcterms:W3CDTF">2023-08-29T01:45:07Z</dcterms:created>
  <dcterms:modified xsi:type="dcterms:W3CDTF">2023-09-02T07:09:48Z</dcterms:modified>
</cp:coreProperties>
</file>