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530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6319599" y="2856786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Python - Loops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3759398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the power of loops in Python programming. From while loops to nested loops and control statements, unlock new possibilities in your code.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008245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4983956"/>
            <a:ext cx="20574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Anik Acharjee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249162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30335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 4"/>
          <p:cNvSpPr/>
          <p:nvPr/>
        </p:nvSpPr>
        <p:spPr>
          <a:xfrm>
            <a:off x="2273975" y="3866317"/>
            <a:ext cx="2621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Importance of Loops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43567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Loops are essential for repetitive tasks, allowing us to iterate over data, perform calculations, and automate processes.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630335"/>
            <a:ext cx="5166122" cy="2107525"/>
          </a:xfrm>
          <a:prstGeom prst="roundRect">
            <a:avLst>
              <a:gd name="adj" fmla="val 4744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 7"/>
          <p:cNvSpPr/>
          <p:nvPr/>
        </p:nvSpPr>
        <p:spPr>
          <a:xfrm>
            <a:off x="7662267" y="3866317"/>
            <a:ext cx="3101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Brief Overview of Python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62267" y="4435673"/>
            <a:ext cx="46941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is a versatile and beginner-friendly programming language known for its simplicity and readability.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65698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While Loop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9103" y="1795701"/>
            <a:ext cx="44410" cy="5776793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4"/>
          <p:cNvSpPr/>
          <p:nvPr/>
        </p:nvSpPr>
        <p:spPr>
          <a:xfrm>
            <a:off x="2621220" y="2197001"/>
            <a:ext cx="777597" cy="44410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5"/>
          <p:cNvSpPr/>
          <p:nvPr/>
        </p:nvSpPr>
        <p:spPr>
          <a:xfrm>
            <a:off x="2121277" y="1969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2298799" y="2010966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93306" y="2017871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Syntax and Structure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3593306" y="258722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While loops consist of a condition and a block of code, which is executed repeatedly as long as the condition remains true.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621220" y="4196655"/>
            <a:ext cx="777597" cy="44410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Shape 10"/>
          <p:cNvSpPr/>
          <p:nvPr/>
        </p:nvSpPr>
        <p:spPr>
          <a:xfrm>
            <a:off x="2121277" y="396894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2283559" y="401062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593306" y="401752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Example Code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3593306" y="4586883"/>
            <a:ext cx="8999101" cy="7565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Check out this simple while loop that prints numbers from 1 to 5: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 = 1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while num &lt;= 5: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print(num)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 += 1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2621220" y="6196310"/>
            <a:ext cx="777597" cy="44410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Shape 15"/>
          <p:cNvSpPr/>
          <p:nvPr/>
        </p:nvSpPr>
        <p:spPr>
          <a:xfrm>
            <a:off x="2121277" y="59686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 16"/>
          <p:cNvSpPr/>
          <p:nvPr/>
        </p:nvSpPr>
        <p:spPr>
          <a:xfrm>
            <a:off x="2279749" y="601027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593306" y="6017181"/>
            <a:ext cx="33832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Cases for While Loops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3593306" y="6586538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While loops are great for iterating until a specific condition is met, such as reading data from a file or processing user input.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12149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 Loop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Syntax and Structure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for loop iterates over a sequence of elements, such as a list or string, executing a block of code for each element.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Example Code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4901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Here's a basic for loop that prints the elements of a list: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fruits = ["apple", "banana", "orange"]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for fruit in fruits: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print(fruit)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3048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Cases for For Loops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loops are ideal for processing collections, such as performing calculations on each item, generating reports, or iterating over database results.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107370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Nested Loops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212419"/>
            <a:ext cx="44410" cy="4943475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4"/>
          <p:cNvSpPr/>
          <p:nvPr/>
        </p:nvSpPr>
        <p:spPr>
          <a:xfrm>
            <a:off x="7565172" y="2613720"/>
            <a:ext cx="777597" cy="44410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5"/>
          <p:cNvSpPr/>
          <p:nvPr/>
        </p:nvSpPr>
        <p:spPr>
          <a:xfrm>
            <a:off x="7065228" y="23860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7242750" y="2427684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34590"/>
            <a:ext cx="2865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Definition and Purpose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0394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Nested loops are loops within loops, allowing us to perform repetitive tasks with multiple levels of iteration.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24573"/>
            <a:ext cx="777597" cy="44410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Shape 10"/>
          <p:cNvSpPr/>
          <p:nvPr/>
        </p:nvSpPr>
        <p:spPr>
          <a:xfrm>
            <a:off x="7065228" y="349686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7227510" y="353853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5454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Example Code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14800"/>
            <a:ext cx="4055150" cy="14901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this nested loop that prints a multiplication table: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for i in range(1, 6):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for j in range(1, 6):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print(i * j, end=" ")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print()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087600"/>
            <a:ext cx="777597" cy="44410"/>
          </a:xfrm>
          <a:prstGeom prst="rect">
            <a:avLst/>
          </a:prstGeom>
          <a:solidFill>
            <a:srgbClr val="C3C3D5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Shape 15"/>
          <p:cNvSpPr/>
          <p:nvPr/>
        </p:nvSpPr>
        <p:spPr>
          <a:xfrm>
            <a:off x="7065228" y="48598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 16"/>
          <p:cNvSpPr/>
          <p:nvPr/>
        </p:nvSpPr>
        <p:spPr>
          <a:xfrm>
            <a:off x="7223700" y="490156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08471"/>
            <a:ext cx="2796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Common Applications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47782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Nested loops are used in scenarios like generating patterns, searching through multi-dimensional data, and simulating complex systems.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2159198"/>
            <a:ext cx="6416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Loop Control Statements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0899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Break Statement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047649"/>
            <a:ext cx="3156347" cy="17998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break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statement allows us to exit a loop prematurely when a specific condition is met, providing greater control over the program flow.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08998"/>
            <a:ext cx="31242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Continue Statement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047649"/>
            <a:ext cx="3156347" cy="17998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continue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statement skips the rest of the current iteration and moves to the next iteration, enabling us to selectively process certain elements.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0899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Examples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047649"/>
            <a:ext cx="3156347" cy="1822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See how we can use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break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</a:t>
            </a:r>
            <a:r>
              <a:rPr lang="en-US" sz="1750" dirty="0">
                <a:solidFill>
                  <a:srgbClr val="3C3939"/>
                </a:solidFill>
                <a:highlight>
                  <a:srgbClr val="F0F0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continue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improve efficiency and handle specific situations, like skipping invalid data or terminating a search early.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6319599" y="195976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1609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 4"/>
          <p:cNvSpPr/>
          <p:nvPr/>
        </p:nvSpPr>
        <p:spPr>
          <a:xfrm>
            <a:off x="6497122" y="3202662"/>
            <a:ext cx="1447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237309"/>
            <a:ext cx="2491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Recap of Key Points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806666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Loops are essential for repetitive tasks, with while loops and for loops being the most commonly used in Python.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3195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13811">
            <a:solidFill>
              <a:srgbClr val="C3C3D5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6481882" y="495490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041713" y="4989552"/>
            <a:ext cx="4709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Importance of Loops in Programming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041713" y="5558909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leveraging loops effectively, you can write concise and efficient code, automate processes, and solve complex problems with ease.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Custom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ANIK ACHARJEE</cp:lastModifiedBy>
  <cp:revision>2</cp:revision>
  <dcterms:created xsi:type="dcterms:W3CDTF">2023-09-09T01:33:21Z</dcterms:created>
  <dcterms:modified xsi:type="dcterms:W3CDTF">2023-09-09T02:17:40Z</dcterms:modified>
</cp:coreProperties>
</file>