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5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Python Installation in Windows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the world of Python programming! In this presentation, we'll guide you through the process of installing Python in Windows, step-by-step.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6086" y="5578197"/>
            <a:ext cx="22936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Anik Acharjee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958578"/>
            <a:ext cx="6621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Python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73975" y="333327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High-level language </a:t>
            </a:r>
            <a:r>
              <a:rPr lang="en-US" sz="2187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💻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424981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is an interpreted, high-level, general-purpose programming language that emphasizes code readability.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5866209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Popularity </a:t>
            </a:r>
            <a:r>
              <a:rPr lang="en-US" sz="2187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🌟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ranks as one of the most popular programming languages, thanks to its efficient and effective syntax, dynamic typing, and high level of readability.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9458444" y="333327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Used across industries </a:t>
            </a:r>
            <a:r>
              <a:rPr lang="en-US" sz="2187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🔍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424981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is used for web development, software development, data science, artificial intelligence,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570315"/>
            <a:ext cx="7665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Download Python Installer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Latest Version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9296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the latest Python version from python.org/downloads/.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23723"/>
            <a:ext cx="3093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Requirements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9308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 if your system meets the requirements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23723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Installing Python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Run the downloaded file, and follow the steps in the Python installer.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732234"/>
            <a:ext cx="9944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Steps to Install Python in Windows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861798"/>
            <a:ext cx="10554414" cy="44410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4059972" y="4861798"/>
            <a:ext cx="44410" cy="777597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3832265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4005977" y="465355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971205" y="58616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Download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431042"/>
            <a:ext cx="364402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the Python installer from the official website.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15241" y="4084201"/>
            <a:ext cx="44410" cy="777597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9"/>
          <p:cNvSpPr/>
          <p:nvPr/>
        </p:nvSpPr>
        <p:spPr>
          <a:xfrm>
            <a:off x="5987534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6134576" y="465355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071586" y="1870948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Run the installer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415433" y="2440305"/>
            <a:ext cx="364414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Run the Python installer by double-clicking the downloaded file and following the instructions on the screen.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8370510" y="4861798"/>
            <a:ext cx="44410" cy="777597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4"/>
          <p:cNvSpPr/>
          <p:nvPr/>
        </p:nvSpPr>
        <p:spPr>
          <a:xfrm>
            <a:off x="8142803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8289846" y="465355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7017306" y="5861685"/>
            <a:ext cx="2750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Select Components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6570702" y="6431042"/>
            <a:ext cx="364414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Choose the components that you want to install. Make sure to select the "Add Python to PATH" option.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10525899" y="4084201"/>
            <a:ext cx="44410" cy="777597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2" name="Shape 19"/>
          <p:cNvSpPr/>
          <p:nvPr/>
        </p:nvSpPr>
        <p:spPr>
          <a:xfrm>
            <a:off x="10298192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3" name="Text 20"/>
          <p:cNvSpPr/>
          <p:nvPr/>
        </p:nvSpPr>
        <p:spPr>
          <a:xfrm>
            <a:off x="10449044" y="465355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9012674" y="2226350"/>
            <a:ext cx="3070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Installation Complete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8726091" y="2795707"/>
            <a:ext cx="364414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will be installed in a few minutes. Check "Disable path length limit" if applicable.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2140387"/>
            <a:ext cx="10553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Verification of Successful Installation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273975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Open Command Prompt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 Command Prompt and type "python" to confirm that the installation was successful.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5866209" y="35150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 Version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4084439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Type "python -version" to check the Python version that you installed.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9458444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 PATH Variable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443162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 if the PATH variable includes the Python installation directory.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1392555"/>
            <a:ext cx="1049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Installing Python Packages Using PIP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45844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Open Command Prompt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76238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Type "pip install" followed by the package name to install a package via pip.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45963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Install Packages for Data Science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76250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Popular data science libraries like numpy and pandas need to be installed manually via pip.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45963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Virtual Environments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virtual environments to manage package dependencies and isolate the development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DFA"/>
          </a:solidFill>
          <a:ln w="12859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Setting Up A Python Development Environment</a:t>
            </a:r>
            <a:endParaRPr lang="en-US" sz="4076" dirty="0"/>
          </a:p>
        </p:txBody>
      </p:sp>
      <p:sp>
        <p:nvSpPr>
          <p:cNvPr id="5" name="Shape 2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F7EDD4"/>
          </a:solidFill>
          <a:ln w="12859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2639616" y="2478167"/>
            <a:ext cx="1371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6"/>
          <p:cNvSpPr/>
          <p:nvPr/>
        </p:nvSpPr>
        <p:spPr>
          <a:xfrm>
            <a:off x="3846909" y="2484715"/>
            <a:ext cx="250698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 vs. Text Editor</a:t>
            </a:r>
            <a:endParaRPr lang="en-US" sz="2038" dirty="0"/>
          </a:p>
        </p:txBody>
      </p:sp>
      <p:sp>
        <p:nvSpPr>
          <p:cNvPr id="10" name="Text 7"/>
          <p:cNvSpPr/>
          <p:nvPr/>
        </p:nvSpPr>
        <p:spPr>
          <a:xfrm>
            <a:off x="3846909" y="301525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Choose between an Integrated Development Environment or a text editor to write your code.</a:t>
            </a:r>
            <a:endParaRPr lang="en-US" sz="1630" dirty="0"/>
          </a:p>
        </p:txBody>
      </p:sp>
      <p:sp>
        <p:nvSpPr>
          <p:cNvPr id="11" name="Shape 8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9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F7EDD4"/>
          </a:solidFill>
          <a:ln w="12859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2612946" y="4341614"/>
            <a:ext cx="19050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1"/>
          <p:cNvSpPr/>
          <p:nvPr/>
        </p:nvSpPr>
        <p:spPr>
          <a:xfrm>
            <a:off x="3846909" y="4348162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Popular IDEs</a:t>
            </a:r>
            <a:endParaRPr lang="en-US" sz="2038" dirty="0"/>
          </a:p>
        </p:txBody>
      </p:sp>
      <p:sp>
        <p:nvSpPr>
          <p:cNvPr id="15" name="Text 12"/>
          <p:cNvSpPr/>
          <p:nvPr/>
        </p:nvSpPr>
        <p:spPr>
          <a:xfrm>
            <a:off x="3846909" y="4878705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popular IDEs such as PyCharm, Spyder, Jupyter Notebook, Visual Studio Code.</a:t>
            </a:r>
            <a:endParaRPr lang="en-US" sz="1630" dirty="0"/>
          </a:p>
        </p:txBody>
      </p:sp>
      <p:sp>
        <p:nvSpPr>
          <p:cNvPr id="16" name="Shape 13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EFDBA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4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F7EDD4"/>
          </a:solidFill>
          <a:ln w="12859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2612946" y="6205061"/>
            <a:ext cx="19050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6"/>
          <p:cNvSpPr/>
          <p:nvPr/>
        </p:nvSpPr>
        <p:spPr>
          <a:xfrm>
            <a:off x="3846909" y="6211610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Configure IDE</a:t>
            </a:r>
            <a:endParaRPr lang="en-US" sz="2038" dirty="0"/>
          </a:p>
        </p:txBody>
      </p:sp>
      <p:sp>
        <p:nvSpPr>
          <p:cNvPr id="20" name="Text 17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 syntax highlighting features and key bindings to optimize the developer experience.</a:t>
            </a:r>
            <a:endParaRPr lang="en-US" sz="16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6308884" y="604361"/>
            <a:ext cx="7499033" cy="205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Conclusion: Benefits of Python Installation in Windows</a:t>
            </a:r>
            <a:endParaRPr lang="en-US" sz="4318" dirty="0"/>
          </a:p>
        </p:txBody>
      </p:sp>
      <p:sp>
        <p:nvSpPr>
          <p:cNvPr id="5" name="Shape 2"/>
          <p:cNvSpPr/>
          <p:nvPr/>
        </p:nvSpPr>
        <p:spPr>
          <a:xfrm>
            <a:off x="6308884" y="3160990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F7EDD4"/>
          </a:solidFill>
          <a:ln w="13692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6483191" y="3202067"/>
            <a:ext cx="14478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91" dirty="0"/>
          </a:p>
        </p:txBody>
      </p:sp>
      <p:sp>
        <p:nvSpPr>
          <p:cNvPr id="7" name="Text 4"/>
          <p:cNvSpPr/>
          <p:nvPr/>
        </p:nvSpPr>
        <p:spPr>
          <a:xfrm>
            <a:off x="7021711" y="3236357"/>
            <a:ext cx="236982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Easy to Install </a:t>
            </a:r>
            <a:r>
              <a:rPr lang="en-US" sz="2159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🎉</a:t>
            </a:r>
            <a:endParaRPr lang="en-US" sz="2159" dirty="0"/>
          </a:p>
        </p:txBody>
      </p:sp>
      <p:sp>
        <p:nvSpPr>
          <p:cNvPr id="8" name="Text 5"/>
          <p:cNvSpPr/>
          <p:nvPr/>
        </p:nvSpPr>
        <p:spPr>
          <a:xfrm>
            <a:off x="7021711" y="3798332"/>
            <a:ext cx="2927033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is easy to install in Windows and beginners can easily get started with programming.</a:t>
            </a:r>
            <a:endParaRPr lang="en-US" sz="1727" dirty="0"/>
          </a:p>
        </p:txBody>
      </p:sp>
      <p:sp>
        <p:nvSpPr>
          <p:cNvPr id="9" name="Shape 6"/>
          <p:cNvSpPr/>
          <p:nvPr/>
        </p:nvSpPr>
        <p:spPr>
          <a:xfrm>
            <a:off x="10168057" y="3160990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F7EDD4"/>
          </a:solidFill>
          <a:ln w="13692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7"/>
          <p:cNvSpPr/>
          <p:nvPr/>
        </p:nvSpPr>
        <p:spPr>
          <a:xfrm>
            <a:off x="10315694" y="3202067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91" dirty="0"/>
          </a:p>
        </p:txBody>
      </p:sp>
      <p:sp>
        <p:nvSpPr>
          <p:cNvPr id="11" name="Text 8"/>
          <p:cNvSpPr/>
          <p:nvPr/>
        </p:nvSpPr>
        <p:spPr>
          <a:xfrm>
            <a:off x="10880884" y="3236357"/>
            <a:ext cx="2927033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High-level Language </a:t>
            </a:r>
            <a:r>
              <a:rPr lang="en-US" sz="2159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🎓</a:t>
            </a:r>
            <a:endParaRPr lang="en-US" sz="2159" dirty="0"/>
          </a:p>
        </p:txBody>
      </p:sp>
      <p:sp>
        <p:nvSpPr>
          <p:cNvPr id="12" name="Text 9"/>
          <p:cNvSpPr/>
          <p:nvPr/>
        </p:nvSpPr>
        <p:spPr>
          <a:xfrm>
            <a:off x="10880884" y="4140994"/>
            <a:ext cx="2927033" cy="1754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is a high-level language that can be used across industries, from web development to data science.</a:t>
            </a:r>
            <a:endParaRPr lang="en-US" sz="1727" dirty="0"/>
          </a:p>
        </p:txBody>
      </p:sp>
      <p:sp>
        <p:nvSpPr>
          <p:cNvPr id="13" name="Shape 10"/>
          <p:cNvSpPr/>
          <p:nvPr/>
        </p:nvSpPr>
        <p:spPr>
          <a:xfrm>
            <a:off x="6308884" y="6286024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F7EDD4"/>
          </a:solidFill>
          <a:ln w="13692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6456521" y="6327100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91" dirty="0"/>
          </a:p>
        </p:txBody>
      </p:sp>
      <p:sp>
        <p:nvSpPr>
          <p:cNvPr id="15" name="Text 12"/>
          <p:cNvSpPr/>
          <p:nvPr/>
        </p:nvSpPr>
        <p:spPr>
          <a:xfrm>
            <a:off x="7021711" y="6361390"/>
            <a:ext cx="355854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9"/>
              </a:lnSpc>
              <a:buNone/>
            </a:pPr>
            <a:r>
              <a:rPr lang="en-US" sz="215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Efficient and Effective </a:t>
            </a:r>
            <a:r>
              <a:rPr lang="en-US" sz="2159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🚀</a:t>
            </a:r>
            <a:endParaRPr lang="en-US" sz="2159" dirty="0"/>
          </a:p>
        </p:txBody>
      </p:sp>
      <p:sp>
        <p:nvSpPr>
          <p:cNvPr id="16" name="Text 13"/>
          <p:cNvSpPr/>
          <p:nvPr/>
        </p:nvSpPr>
        <p:spPr>
          <a:xfrm>
            <a:off x="7021711" y="6923365"/>
            <a:ext cx="6786205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 has a concise and readable syntax that makes coding efficient and effective.</a:t>
            </a:r>
            <a:endParaRPr lang="en-US" sz="1727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2023-08-20T12:10:47Z</dcterms:created>
  <dcterms:modified xsi:type="dcterms:W3CDTF">2023-08-20T12:13:08Z</dcterms:modified>
</cp:coreProperties>
</file>