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 Muhib" userId="1699056a104d1e3b" providerId="LiveId" clId="{8E5F89D5-AC80-49D3-B0E7-5487F4B363AD}"/>
    <pc:docChg chg="custSel addSld delSld modSld">
      <pc:chgData name="Anik Muhib" userId="1699056a104d1e3b" providerId="LiveId" clId="{8E5F89D5-AC80-49D3-B0E7-5487F4B363AD}" dt="2020-05-11T05:27:58.745" v="423" actId="47"/>
      <pc:docMkLst>
        <pc:docMk/>
      </pc:docMkLst>
      <pc:sldChg chg="modSp del">
        <pc:chgData name="Anik Muhib" userId="1699056a104d1e3b" providerId="LiveId" clId="{8E5F89D5-AC80-49D3-B0E7-5487F4B363AD}" dt="2020-05-11T05:27:58.745" v="423" actId="47"/>
        <pc:sldMkLst>
          <pc:docMk/>
          <pc:sldMk cId="1588334506" sldId="256"/>
        </pc:sldMkLst>
        <pc:spChg chg="mod">
          <ac:chgData name="Anik Muhib" userId="1699056a104d1e3b" providerId="LiveId" clId="{8E5F89D5-AC80-49D3-B0E7-5487F4B363AD}" dt="2020-05-11T05:24:28.291" v="392"/>
          <ac:spMkLst>
            <pc:docMk/>
            <pc:sldMk cId="1588334506" sldId="256"/>
            <ac:spMk id="2" creationId="{C83E5ADC-2CC1-43B5-BAAD-66D62946408B}"/>
          </ac:spMkLst>
        </pc:spChg>
        <pc:spChg chg="mod">
          <ac:chgData name="Anik Muhib" userId="1699056a104d1e3b" providerId="LiveId" clId="{8E5F89D5-AC80-49D3-B0E7-5487F4B363AD}" dt="2020-05-11T05:24:28.291" v="392"/>
          <ac:spMkLst>
            <pc:docMk/>
            <pc:sldMk cId="1588334506" sldId="256"/>
            <ac:spMk id="3" creationId="{F3E49047-942F-4A13-9086-809D27691FC1}"/>
          </ac:spMkLst>
        </pc:spChg>
      </pc:sldChg>
      <pc:sldChg chg="modSp mod">
        <pc:chgData name="Anik Muhib" userId="1699056a104d1e3b" providerId="LiveId" clId="{8E5F89D5-AC80-49D3-B0E7-5487F4B363AD}" dt="2020-05-11T05:24:28.444" v="395" actId="27636"/>
        <pc:sldMkLst>
          <pc:docMk/>
          <pc:sldMk cId="1865604747" sldId="257"/>
        </pc:sldMkLst>
        <pc:spChg chg="mod">
          <ac:chgData name="Anik Muhib" userId="1699056a104d1e3b" providerId="LiveId" clId="{8E5F89D5-AC80-49D3-B0E7-5487F4B363AD}" dt="2020-05-11T05:24:28.291" v="392"/>
          <ac:spMkLst>
            <pc:docMk/>
            <pc:sldMk cId="1865604747" sldId="257"/>
            <ac:spMk id="2" creationId="{B503768C-E31B-44D0-BDEE-B32D4EE85C2E}"/>
          </ac:spMkLst>
        </pc:spChg>
        <pc:spChg chg="mod">
          <ac:chgData name="Anik Muhib" userId="1699056a104d1e3b" providerId="LiveId" clId="{8E5F89D5-AC80-49D3-B0E7-5487F4B363AD}" dt="2020-05-11T05:24:28.444" v="395" actId="27636"/>
          <ac:spMkLst>
            <pc:docMk/>
            <pc:sldMk cId="1865604747" sldId="257"/>
            <ac:spMk id="3" creationId="{67C36582-A976-4E80-BC46-917191BC5280}"/>
          </ac:spMkLst>
        </pc:spChg>
      </pc:sldChg>
      <pc:sldChg chg="delSp modSp mod">
        <pc:chgData name="Anik Muhib" userId="1699056a104d1e3b" providerId="LiveId" clId="{8E5F89D5-AC80-49D3-B0E7-5487F4B363AD}" dt="2020-05-11T05:27:13.505" v="419" actId="1076"/>
        <pc:sldMkLst>
          <pc:docMk/>
          <pc:sldMk cId="3185224386" sldId="258"/>
        </pc:sldMkLst>
        <pc:spChg chg="mod">
          <ac:chgData name="Anik Muhib" userId="1699056a104d1e3b" providerId="LiveId" clId="{8E5F89D5-AC80-49D3-B0E7-5487F4B363AD}" dt="2020-05-11T05:26:56.222" v="417" actId="1076"/>
          <ac:spMkLst>
            <pc:docMk/>
            <pc:sldMk cId="3185224386" sldId="258"/>
            <ac:spMk id="2" creationId="{59701976-D50E-4850-9DE9-16F6DC4705F1}"/>
          </ac:spMkLst>
        </pc:spChg>
        <pc:spChg chg="mod">
          <ac:chgData name="Anik Muhib" userId="1699056a104d1e3b" providerId="LiveId" clId="{8E5F89D5-AC80-49D3-B0E7-5487F4B363AD}" dt="2020-05-11T05:27:08.697" v="418" actId="1076"/>
          <ac:spMkLst>
            <pc:docMk/>
            <pc:sldMk cId="3185224386" sldId="258"/>
            <ac:spMk id="7" creationId="{C29B3A26-77C6-4266-9B02-A80C3470998F}"/>
          </ac:spMkLst>
        </pc:spChg>
        <pc:picChg chg="del">
          <ac:chgData name="Anik Muhib" userId="1699056a104d1e3b" providerId="LiveId" clId="{8E5F89D5-AC80-49D3-B0E7-5487F4B363AD}" dt="2020-05-11T05:19:48.842" v="369" actId="478"/>
          <ac:picMkLst>
            <pc:docMk/>
            <pc:sldMk cId="3185224386" sldId="258"/>
            <ac:picMk id="8" creationId="{570B4E26-81D0-412A-8C64-911A60FF52D2}"/>
          </ac:picMkLst>
        </pc:picChg>
        <pc:picChg chg="mod">
          <ac:chgData name="Anik Muhib" userId="1699056a104d1e3b" providerId="LiveId" clId="{8E5F89D5-AC80-49D3-B0E7-5487F4B363AD}" dt="2020-05-11T05:27:13.505" v="419" actId="1076"/>
          <ac:picMkLst>
            <pc:docMk/>
            <pc:sldMk cId="3185224386" sldId="258"/>
            <ac:picMk id="11" creationId="{BB29DD32-5BD6-4FC0-A3BA-A0DEF04439ED}"/>
          </ac:picMkLst>
        </pc:picChg>
      </pc:sldChg>
      <pc:sldChg chg="addSp delSp modSp new mod">
        <pc:chgData name="Anik Muhib" userId="1699056a104d1e3b" providerId="LiveId" clId="{8E5F89D5-AC80-49D3-B0E7-5487F4B363AD}" dt="2020-05-11T05:27:19.531" v="420" actId="1076"/>
        <pc:sldMkLst>
          <pc:docMk/>
          <pc:sldMk cId="3330470441" sldId="259"/>
        </pc:sldMkLst>
        <pc:spChg chg="mod">
          <ac:chgData name="Anik Muhib" userId="1699056a104d1e3b" providerId="LiveId" clId="{8E5F89D5-AC80-49D3-B0E7-5487F4B363AD}" dt="2020-05-11T05:24:28.291" v="392"/>
          <ac:spMkLst>
            <pc:docMk/>
            <pc:sldMk cId="3330470441" sldId="259"/>
            <ac:spMk id="2" creationId="{5E62AAC5-9D1F-4519-AAB8-34439F5A2A01}"/>
          </ac:spMkLst>
        </pc:spChg>
        <pc:spChg chg="del">
          <ac:chgData name="Anik Muhib" userId="1699056a104d1e3b" providerId="LiveId" clId="{8E5F89D5-AC80-49D3-B0E7-5487F4B363AD}" dt="2020-05-11T04:37:55.856" v="1"/>
          <ac:spMkLst>
            <pc:docMk/>
            <pc:sldMk cId="3330470441" sldId="259"/>
            <ac:spMk id="3" creationId="{37E8CD90-E54A-4CA3-8E93-EA900919425C}"/>
          </ac:spMkLst>
        </pc:spChg>
        <pc:picChg chg="add mod">
          <ac:chgData name="Anik Muhib" userId="1699056a104d1e3b" providerId="LiveId" clId="{8E5F89D5-AC80-49D3-B0E7-5487F4B363AD}" dt="2020-05-11T05:27:19.531" v="420" actId="1076"/>
          <ac:picMkLst>
            <pc:docMk/>
            <pc:sldMk cId="3330470441" sldId="259"/>
            <ac:picMk id="4" creationId="{64D5BB41-CA8F-4BF0-B7CD-0EE8C230B074}"/>
          </ac:picMkLst>
        </pc:picChg>
      </pc:sldChg>
      <pc:sldChg chg="addSp modSp new mod">
        <pc:chgData name="Anik Muhib" userId="1699056a104d1e3b" providerId="LiveId" clId="{8E5F89D5-AC80-49D3-B0E7-5487F4B363AD}" dt="2020-05-11T05:25:15.806" v="408" actId="1076"/>
        <pc:sldMkLst>
          <pc:docMk/>
          <pc:sldMk cId="2638466688" sldId="260"/>
        </pc:sldMkLst>
        <pc:spChg chg="mod">
          <ac:chgData name="Anik Muhib" userId="1699056a104d1e3b" providerId="LiveId" clId="{8E5F89D5-AC80-49D3-B0E7-5487F4B363AD}" dt="2020-05-11T05:25:10.727" v="407" actId="14100"/>
          <ac:spMkLst>
            <pc:docMk/>
            <pc:sldMk cId="2638466688" sldId="260"/>
            <ac:spMk id="2" creationId="{C0690E2E-93DE-40D0-896A-BB7FAD290D93}"/>
          </ac:spMkLst>
        </pc:spChg>
        <pc:spChg chg="mod">
          <ac:chgData name="Anik Muhib" userId="1699056a104d1e3b" providerId="LiveId" clId="{8E5F89D5-AC80-49D3-B0E7-5487F4B363AD}" dt="2020-05-11T05:24:55.866" v="404" actId="14100"/>
          <ac:spMkLst>
            <pc:docMk/>
            <pc:sldMk cId="2638466688" sldId="260"/>
            <ac:spMk id="3" creationId="{23FC6EC9-6A6F-45C0-B2FA-1324397C124F}"/>
          </ac:spMkLst>
        </pc:spChg>
        <pc:picChg chg="add mod">
          <ac:chgData name="Anik Muhib" userId="1699056a104d1e3b" providerId="LiveId" clId="{8E5F89D5-AC80-49D3-B0E7-5487F4B363AD}" dt="2020-05-11T05:25:15.806" v="408" actId="1076"/>
          <ac:picMkLst>
            <pc:docMk/>
            <pc:sldMk cId="2638466688" sldId="260"/>
            <ac:picMk id="4" creationId="{75106CEB-D969-4032-A8F9-629506EB46A5}"/>
          </ac:picMkLst>
        </pc:picChg>
      </pc:sldChg>
      <pc:sldChg chg="addSp delSp modSp new mod">
        <pc:chgData name="Anik Muhib" userId="1699056a104d1e3b" providerId="LiveId" clId="{8E5F89D5-AC80-49D3-B0E7-5487F4B363AD}" dt="2020-05-11T05:27:49.126" v="422" actId="1076"/>
        <pc:sldMkLst>
          <pc:docMk/>
          <pc:sldMk cId="3757454029" sldId="261"/>
        </pc:sldMkLst>
        <pc:spChg chg="mod">
          <ac:chgData name="Anik Muhib" userId="1699056a104d1e3b" providerId="LiveId" clId="{8E5F89D5-AC80-49D3-B0E7-5487F4B363AD}" dt="2020-05-11T05:21:31.959" v="388" actId="113"/>
          <ac:spMkLst>
            <pc:docMk/>
            <pc:sldMk cId="3757454029" sldId="261"/>
            <ac:spMk id="2" creationId="{01B31A6C-A4EA-4AAF-AAD7-89C57F1D5218}"/>
          </ac:spMkLst>
        </pc:spChg>
        <pc:spChg chg="del mod">
          <ac:chgData name="Anik Muhib" userId="1699056a104d1e3b" providerId="LiveId" clId="{8E5F89D5-AC80-49D3-B0E7-5487F4B363AD}" dt="2020-05-11T05:11:36.766" v="333"/>
          <ac:spMkLst>
            <pc:docMk/>
            <pc:sldMk cId="3757454029" sldId="261"/>
            <ac:spMk id="3" creationId="{2B7A2274-74D1-466E-873A-5FEF94E5D97D}"/>
          </ac:spMkLst>
        </pc:spChg>
        <pc:graphicFrameChg chg="add mod modGraphic">
          <ac:chgData name="Anik Muhib" userId="1699056a104d1e3b" providerId="LiveId" clId="{8E5F89D5-AC80-49D3-B0E7-5487F4B363AD}" dt="2020-05-11T05:27:49.126" v="422" actId="1076"/>
          <ac:graphicFrameMkLst>
            <pc:docMk/>
            <pc:sldMk cId="3757454029" sldId="261"/>
            <ac:graphicFrameMk id="4" creationId="{641B463E-68A8-4200-AC52-64ED6BE4C7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0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1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1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78F19-55D5-4FFA-AB05-C9D4577A728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4132-2B7B-4AED-9013-1049A5DE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3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68C-E31B-44D0-BDEE-B32D4EE8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Evaluation – Microsoft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6582-A976-4E80-BC46-917191B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Industry-leading performance </a:t>
            </a:r>
          </a:p>
          <a:p>
            <a:endParaRPr lang="en-US" dirty="0"/>
          </a:p>
          <a:p>
            <a:r>
              <a:rPr lang="en-US" dirty="0"/>
              <a:t>Least vulnerable database</a:t>
            </a:r>
          </a:p>
          <a:p>
            <a:endParaRPr lang="en-US" dirty="0"/>
          </a:p>
          <a:p>
            <a:r>
              <a:rPr lang="en-US" dirty="0"/>
              <a:t>Real-time intelligence</a:t>
            </a:r>
          </a:p>
          <a:p>
            <a:endParaRPr lang="en-US" dirty="0"/>
          </a:p>
          <a:p>
            <a:r>
              <a:rPr lang="en-US" dirty="0"/>
              <a:t>End-to-end mobile BI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EE40-194A-4E8A-9B6E-D6AC47E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38" y="1825625"/>
            <a:ext cx="947737" cy="94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DA418-FE92-4BFA-8896-EBAFC12B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8" y="2773362"/>
            <a:ext cx="984015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FBC4C-9324-4ADC-B39B-F90E7E9A7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03" y="3743321"/>
            <a:ext cx="971550" cy="976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55D83-ECBD-43F6-B2D8-253F4EC2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15" y="4741855"/>
            <a:ext cx="110226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DC2CA-B48D-4103-ABD1-7DECFC1B708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518717" y="1825625"/>
            <a:ext cx="3835083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1976-D50E-4850-9DE9-16F6DC47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649"/>
            <a:ext cx="12420600" cy="850901"/>
          </a:xfrm>
        </p:spPr>
        <p:txBody>
          <a:bodyPr/>
          <a:lstStyle/>
          <a:p>
            <a:r>
              <a:rPr lang="en-US" sz="3600" b="1" dirty="0"/>
              <a:t>Technical Evaluation- Informatica PowerCenter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B3A26-77C6-4266-9B02-A80C3470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944563"/>
            <a:ext cx="1114425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Informatica PowerCenter is a widely used ETL tool </a:t>
            </a:r>
          </a:p>
          <a:p>
            <a:r>
              <a:rPr lang="en-US" dirty="0"/>
              <a:t>PowerCenter provides the foundation for all major data integration projects</a:t>
            </a:r>
          </a:p>
          <a:p>
            <a:r>
              <a:rPr lang="en-US" dirty="0"/>
              <a:t>Access to almost any data source from one platform</a:t>
            </a:r>
          </a:p>
          <a:p>
            <a:r>
              <a:rPr lang="en-US" dirty="0"/>
              <a:t>Its simplify the development of data warehouses and data marts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9DD32-5BD6-4FC0-A3BA-A0DEF044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03" y="3495676"/>
            <a:ext cx="508563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AC5-9D1F-4519-AAB8-34439F5A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Cost Evaluation – SQL Server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5BB41-CA8F-4BF0-B7CD-0EE8C230B0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215201"/>
            <a:ext cx="9544050" cy="34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0E2E-93DE-40D0-896A-BB7FAD29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7689" cy="140053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Cost Evaluation - Informatica PowerCenter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6EC9-6A6F-45C0-B2FA-1324397C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60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  <a:p>
            <a:r>
              <a:rPr lang="en-US" sz="7400" dirty="0"/>
              <a:t>Starting price $2,000 per month</a:t>
            </a:r>
          </a:p>
          <a:p>
            <a:r>
              <a:rPr lang="en-US" sz="7400" dirty="0"/>
              <a:t>Include 30 days free trail </a:t>
            </a:r>
          </a:p>
          <a:p>
            <a:r>
              <a:rPr lang="en-US" sz="7400" dirty="0"/>
              <a:t>Informatica PowerCenter is one of the best ETL tool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106CEB-D969-4032-A8F9-629506EB4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17" y="2173495"/>
            <a:ext cx="5282883" cy="18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1A6C-A4EA-4AAF-AAD7-89C57F1D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Risk Metrix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1B463E-68A8-4200-AC52-64ED6BE4C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669220"/>
              </p:ext>
            </p:extLst>
          </p:nvPr>
        </p:nvGraphicFramePr>
        <p:xfrm>
          <a:off x="828675" y="1232036"/>
          <a:ext cx="10401301" cy="52608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9770">
                  <a:extLst>
                    <a:ext uri="{9D8B030D-6E8A-4147-A177-3AD203B41FA5}">
                      <a16:colId xmlns:a16="http://schemas.microsoft.com/office/drawing/2014/main" val="1238236014"/>
                    </a:ext>
                  </a:extLst>
                </a:gridCol>
                <a:gridCol w="2599770">
                  <a:extLst>
                    <a:ext uri="{9D8B030D-6E8A-4147-A177-3AD203B41FA5}">
                      <a16:colId xmlns:a16="http://schemas.microsoft.com/office/drawing/2014/main" val="4196370529"/>
                    </a:ext>
                  </a:extLst>
                </a:gridCol>
                <a:gridCol w="2603895">
                  <a:extLst>
                    <a:ext uri="{9D8B030D-6E8A-4147-A177-3AD203B41FA5}">
                      <a16:colId xmlns:a16="http://schemas.microsoft.com/office/drawing/2014/main" val="3539736700"/>
                    </a:ext>
                  </a:extLst>
                </a:gridCol>
                <a:gridCol w="2597866">
                  <a:extLst>
                    <a:ext uri="{9D8B030D-6E8A-4147-A177-3AD203B41FA5}">
                      <a16:colId xmlns:a16="http://schemas.microsoft.com/office/drawing/2014/main" val="3633247858"/>
                    </a:ext>
                  </a:extLst>
                </a:gridCol>
              </a:tblGrid>
              <a:tr h="350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Variable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Medium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3357463905"/>
                  </a:ext>
                </a:extLst>
              </a:tr>
              <a:tr h="7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Technology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Expert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Minimum experience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Little to no experience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3431660438"/>
                  </a:ext>
                </a:extLst>
              </a:tr>
              <a:tr h="35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Complexity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Minimal impact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Moderate impact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Extensive impact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1861141535"/>
                  </a:ext>
                </a:extLst>
              </a:tr>
              <a:tr h="7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Integration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Extensive integration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Limited integration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No integration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805732582"/>
                  </a:ext>
                </a:extLst>
              </a:tr>
              <a:tr h="7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Organization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Solid internal support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Support to an extent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Low internal support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3236221429"/>
                  </a:ext>
                </a:extLst>
              </a:tr>
              <a:tr h="7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Project team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Business experience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Some business experience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No business experience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1559916983"/>
                  </a:ext>
                </a:extLst>
              </a:tr>
              <a:tr h="7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Financial Investment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ROI within short 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ROI within moderate 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ROI after a few years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1573965285"/>
                  </a:ext>
                </a:extLst>
              </a:tr>
              <a:tr h="97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Adequate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Moderate amount of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Short time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8015" marR="48015" marT="0" marB="0"/>
                </a:tc>
                <a:extLst>
                  <a:ext uri="{0D108BD9-81ED-4DB2-BD59-A6C34878D82A}">
                    <a16:rowId xmlns:a16="http://schemas.microsoft.com/office/drawing/2014/main" val="26076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45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165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Technical Evaluation – Microsoft SQL Server</vt:lpstr>
      <vt:lpstr>Technical Evaluation- Informatica PowerCenter </vt:lpstr>
      <vt:lpstr> Cost Evaluation – SQL Server </vt:lpstr>
      <vt:lpstr> Cost Evaluation - Informatica PowerCenter </vt:lpstr>
      <vt:lpstr>Risk Metrix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 Muhib</dc:creator>
  <cp:lastModifiedBy>Anik Muhib</cp:lastModifiedBy>
  <cp:revision>9</cp:revision>
  <dcterms:created xsi:type="dcterms:W3CDTF">2020-05-09T06:26:14Z</dcterms:created>
  <dcterms:modified xsi:type="dcterms:W3CDTF">2020-05-11T05:28:22Z</dcterms:modified>
</cp:coreProperties>
</file>