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37" autoAdjust="0"/>
  </p:normalViewPr>
  <p:slideViewPr>
    <p:cSldViewPr>
      <p:cViewPr>
        <p:scale>
          <a:sx n="80" d="100"/>
          <a:sy n="80" d="100"/>
        </p:scale>
        <p:origin x="-108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586EB-4F7F-42BF-8366-F57F96E473FC}" type="doc">
      <dgm:prSet loTypeId="urn:microsoft.com/office/officeart/2005/8/layout/vList6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7B07BC-9670-400E-87BE-2AF0CA4CB957}">
      <dgm:prSet custT="1"/>
      <dgm:spPr/>
      <dgm:t>
        <a:bodyPr/>
        <a:lstStyle/>
        <a:p>
          <a:pPr rtl="0"/>
          <a:r>
            <a:rPr lang="en-US" sz="3600" dirty="0" smtClean="0"/>
            <a:t>Register Mode </a:t>
          </a:r>
          <a:endParaRPr lang="en-US" sz="3600" dirty="0"/>
        </a:p>
      </dgm:t>
    </dgm:pt>
    <dgm:pt modelId="{01FE23C8-3672-4060-91CE-38892FEC3C3E}" type="parTrans" cxnId="{14D82D5C-65F5-4043-836E-3DD735995A68}">
      <dgm:prSet/>
      <dgm:spPr/>
      <dgm:t>
        <a:bodyPr/>
        <a:lstStyle/>
        <a:p>
          <a:endParaRPr lang="en-US"/>
        </a:p>
      </dgm:t>
    </dgm:pt>
    <dgm:pt modelId="{4D08E51D-E067-4991-B66F-CD0C278412E4}" type="sibTrans" cxnId="{14D82D5C-65F5-4043-836E-3DD735995A68}">
      <dgm:prSet/>
      <dgm:spPr/>
      <dgm:t>
        <a:bodyPr/>
        <a:lstStyle/>
        <a:p>
          <a:endParaRPr lang="en-US"/>
        </a:p>
      </dgm:t>
    </dgm:pt>
    <dgm:pt modelId="{1EE80568-9959-40D1-B722-3E4A5463D455}">
      <dgm:prSet/>
      <dgm:spPr/>
      <dgm:t>
        <a:bodyPr/>
        <a:lstStyle/>
        <a:p>
          <a:pPr rtl="0"/>
          <a:r>
            <a:rPr lang="en-US" sz="2500" dirty="0" smtClean="0"/>
            <a:t>When an operand is a register</a:t>
          </a:r>
          <a:endParaRPr lang="en-US" sz="2500" dirty="0"/>
        </a:p>
      </dgm:t>
    </dgm:pt>
    <dgm:pt modelId="{52029FA9-21ED-4C6B-A37F-20CEA3FB072F}" type="parTrans" cxnId="{130CF2B8-2862-413F-9616-30C8DF547D24}">
      <dgm:prSet/>
      <dgm:spPr/>
      <dgm:t>
        <a:bodyPr/>
        <a:lstStyle/>
        <a:p>
          <a:endParaRPr lang="en-US"/>
        </a:p>
      </dgm:t>
    </dgm:pt>
    <dgm:pt modelId="{44B5AF11-5CA3-43A0-B35A-FEF1E7A3DFBF}" type="sibTrans" cxnId="{130CF2B8-2862-413F-9616-30C8DF547D24}">
      <dgm:prSet/>
      <dgm:spPr/>
      <dgm:t>
        <a:bodyPr/>
        <a:lstStyle/>
        <a:p>
          <a:endParaRPr lang="en-US"/>
        </a:p>
      </dgm:t>
    </dgm:pt>
    <dgm:pt modelId="{7BB2B2A4-EAAB-4919-B8ED-38058E91E399}">
      <dgm:prSet custT="1"/>
      <dgm:spPr/>
      <dgm:t>
        <a:bodyPr/>
        <a:lstStyle/>
        <a:p>
          <a:pPr rtl="0"/>
          <a:r>
            <a:rPr lang="en-US" sz="2500" dirty="0" smtClean="0"/>
            <a:t>Example: </a:t>
          </a:r>
          <a:r>
            <a:rPr lang="en-US" sz="3600" b="1" dirty="0" smtClean="0">
              <a:solidFill>
                <a:schemeClr val="accent4">
                  <a:lumMod val="50000"/>
                </a:schemeClr>
              </a:solidFill>
            </a:rPr>
            <a:t>Mov Ax, Bx </a:t>
          </a:r>
          <a:r>
            <a:rPr lang="en-US" sz="2500" dirty="0" smtClean="0"/>
            <a:t>; </a:t>
          </a:r>
          <a:r>
            <a:rPr lang="en-US" sz="2000" dirty="0" smtClean="0">
              <a:solidFill>
                <a:schemeClr val="accent2">
                  <a:lumMod val="75000"/>
                </a:schemeClr>
              </a:solidFill>
            </a:rPr>
            <a:t>src &amp; dest both in register mode</a:t>
          </a:r>
          <a:endParaRPr lang="en-US" sz="2500" dirty="0">
            <a:solidFill>
              <a:schemeClr val="accent2">
                <a:lumMod val="75000"/>
              </a:schemeClr>
            </a:solidFill>
          </a:endParaRPr>
        </a:p>
      </dgm:t>
    </dgm:pt>
    <dgm:pt modelId="{9C653CDB-A21E-46D8-BFB8-76FA04701B71}" type="parTrans" cxnId="{F4F1EA60-CD06-41D3-AE3E-50CA2A47D59F}">
      <dgm:prSet/>
      <dgm:spPr/>
      <dgm:t>
        <a:bodyPr/>
        <a:lstStyle/>
        <a:p>
          <a:endParaRPr lang="en-US"/>
        </a:p>
      </dgm:t>
    </dgm:pt>
    <dgm:pt modelId="{90BF9281-EEAE-4BBF-9AA6-571073D8B627}" type="sibTrans" cxnId="{F4F1EA60-CD06-41D3-AE3E-50CA2A47D59F}">
      <dgm:prSet/>
      <dgm:spPr/>
      <dgm:t>
        <a:bodyPr/>
        <a:lstStyle/>
        <a:p>
          <a:endParaRPr lang="en-US"/>
        </a:p>
      </dgm:t>
    </dgm:pt>
    <dgm:pt modelId="{1067E178-EBA6-4D88-8805-6C1B5682F240}">
      <dgm:prSet custT="1"/>
      <dgm:spPr/>
      <dgm:t>
        <a:bodyPr/>
        <a:lstStyle/>
        <a:p>
          <a:pPr rtl="0"/>
          <a:r>
            <a:rPr lang="en-US" sz="3600" dirty="0" smtClean="0"/>
            <a:t>Immediate Mode</a:t>
          </a:r>
          <a:endParaRPr lang="en-US" sz="3600" dirty="0"/>
        </a:p>
      </dgm:t>
    </dgm:pt>
    <dgm:pt modelId="{A25783E3-B6EB-4A2B-80C3-5C43E3986CA4}" type="parTrans" cxnId="{2B954CD4-EB0A-4793-8D98-B5202293EFC9}">
      <dgm:prSet/>
      <dgm:spPr/>
      <dgm:t>
        <a:bodyPr/>
        <a:lstStyle/>
        <a:p>
          <a:endParaRPr lang="en-US"/>
        </a:p>
      </dgm:t>
    </dgm:pt>
    <dgm:pt modelId="{E422A625-714C-47AF-B50F-E9460CDD7FB5}" type="sibTrans" cxnId="{2B954CD4-EB0A-4793-8D98-B5202293EFC9}">
      <dgm:prSet/>
      <dgm:spPr/>
      <dgm:t>
        <a:bodyPr/>
        <a:lstStyle/>
        <a:p>
          <a:endParaRPr lang="en-US"/>
        </a:p>
      </dgm:t>
    </dgm:pt>
    <dgm:pt modelId="{87F16BC0-DC80-4024-A09E-3751F8F4750C}">
      <dgm:prSet custT="1"/>
      <dgm:spPr/>
      <dgm:t>
        <a:bodyPr/>
        <a:lstStyle/>
        <a:p>
          <a:pPr rtl="0"/>
          <a:r>
            <a:rPr lang="en-US" sz="2800" dirty="0" smtClean="0"/>
            <a:t>When an operand is a constant</a:t>
          </a:r>
          <a:endParaRPr lang="en-US" sz="2800" dirty="0"/>
        </a:p>
      </dgm:t>
    </dgm:pt>
    <dgm:pt modelId="{94A6349C-9233-4590-BA3A-B1723C2DF0B5}" type="parTrans" cxnId="{630FBD18-FC3C-440F-B41A-71EA1F8A4C0D}">
      <dgm:prSet/>
      <dgm:spPr/>
      <dgm:t>
        <a:bodyPr/>
        <a:lstStyle/>
        <a:p>
          <a:endParaRPr lang="en-US"/>
        </a:p>
      </dgm:t>
    </dgm:pt>
    <dgm:pt modelId="{A9CDF4A6-5940-41C2-8469-4D82352C2462}" type="sibTrans" cxnId="{630FBD18-FC3C-440F-B41A-71EA1F8A4C0D}">
      <dgm:prSet/>
      <dgm:spPr/>
      <dgm:t>
        <a:bodyPr/>
        <a:lstStyle/>
        <a:p>
          <a:endParaRPr lang="en-US"/>
        </a:p>
      </dgm:t>
    </dgm:pt>
    <dgm:pt modelId="{F8D330B2-1737-434E-AF39-16D717AB9F11}">
      <dgm:prSet custT="1"/>
      <dgm:spPr/>
      <dgm:t>
        <a:bodyPr/>
        <a:lstStyle/>
        <a:p>
          <a:pPr rtl="0"/>
          <a:r>
            <a:rPr lang="en-US" sz="2400" dirty="0" smtClean="0"/>
            <a:t>Example :</a:t>
          </a:r>
          <a:r>
            <a:rPr lang="en-US" sz="3200" dirty="0" smtClean="0"/>
            <a:t> </a:t>
          </a:r>
          <a:r>
            <a:rPr lang="en-US" sz="4000" b="1" dirty="0" smtClean="0">
              <a:solidFill>
                <a:schemeClr val="tx2">
                  <a:lumMod val="75000"/>
                </a:schemeClr>
              </a:solidFill>
            </a:rPr>
            <a:t>Mov AX, 1</a:t>
          </a:r>
          <a:endParaRPr lang="en-US" sz="4000" b="1" dirty="0">
            <a:solidFill>
              <a:schemeClr val="tx2">
                <a:lumMod val="75000"/>
              </a:schemeClr>
            </a:solidFill>
          </a:endParaRPr>
        </a:p>
      </dgm:t>
    </dgm:pt>
    <dgm:pt modelId="{F5A13509-B921-4B35-8682-202E5C27A77A}" type="parTrans" cxnId="{4ADD0703-9538-4D95-B0A9-17C2AED23274}">
      <dgm:prSet/>
      <dgm:spPr/>
      <dgm:t>
        <a:bodyPr/>
        <a:lstStyle/>
        <a:p>
          <a:endParaRPr lang="en-US"/>
        </a:p>
      </dgm:t>
    </dgm:pt>
    <dgm:pt modelId="{556C5D01-97A1-4206-AE47-397717EDA416}" type="sibTrans" cxnId="{4ADD0703-9538-4D95-B0A9-17C2AED23274}">
      <dgm:prSet/>
      <dgm:spPr/>
      <dgm:t>
        <a:bodyPr/>
        <a:lstStyle/>
        <a:p>
          <a:endParaRPr lang="en-US"/>
        </a:p>
      </dgm:t>
    </dgm:pt>
    <dgm:pt modelId="{1B415414-691A-4E83-B2C6-4F342F9740A4}">
      <dgm:prSet custT="1"/>
      <dgm:spPr/>
      <dgm:t>
        <a:bodyPr/>
        <a:lstStyle/>
        <a:p>
          <a:pPr rtl="0"/>
          <a:r>
            <a:rPr lang="en-US" sz="3600" dirty="0" smtClean="0"/>
            <a:t>Direct Mode</a:t>
          </a:r>
          <a:endParaRPr lang="en-US" sz="3600" b="1" dirty="0">
            <a:solidFill>
              <a:schemeClr val="accent5">
                <a:lumMod val="75000"/>
              </a:schemeClr>
            </a:solidFill>
          </a:endParaRPr>
        </a:p>
      </dgm:t>
    </dgm:pt>
    <dgm:pt modelId="{B6A5E396-25FF-4C44-B049-AA4E7D70A0DB}" type="parTrans" cxnId="{A19F9459-F786-49B7-8D92-B67C5499375F}">
      <dgm:prSet/>
      <dgm:spPr/>
      <dgm:t>
        <a:bodyPr/>
        <a:lstStyle/>
        <a:p>
          <a:endParaRPr lang="en-US"/>
        </a:p>
      </dgm:t>
    </dgm:pt>
    <dgm:pt modelId="{6A49D0E0-8005-4A3A-86FD-9FF947F05E75}" type="sibTrans" cxnId="{A19F9459-F786-49B7-8D92-B67C5499375F}">
      <dgm:prSet/>
      <dgm:spPr/>
      <dgm:t>
        <a:bodyPr/>
        <a:lstStyle/>
        <a:p>
          <a:endParaRPr lang="en-US"/>
        </a:p>
      </dgm:t>
    </dgm:pt>
    <dgm:pt modelId="{EA3048F9-749E-4A16-9527-44F7546A22B4}">
      <dgm:prSet/>
      <dgm:spPr/>
      <dgm:t>
        <a:bodyPr/>
        <a:lstStyle/>
        <a:p>
          <a:r>
            <a:rPr lang="en-US" sz="2700" dirty="0" smtClean="0"/>
            <a:t>When an operand is a variable</a:t>
          </a:r>
        </a:p>
      </dgm:t>
    </dgm:pt>
    <dgm:pt modelId="{3161D867-F9CE-437F-AB44-A01986344205}" type="parTrans" cxnId="{483D0782-E4A8-44D8-9C24-4FE82A7066E1}">
      <dgm:prSet/>
      <dgm:spPr/>
      <dgm:t>
        <a:bodyPr/>
        <a:lstStyle/>
        <a:p>
          <a:endParaRPr lang="en-US"/>
        </a:p>
      </dgm:t>
    </dgm:pt>
    <dgm:pt modelId="{4B029757-163C-401A-8E7C-703B75C153E6}" type="sibTrans" cxnId="{483D0782-E4A8-44D8-9C24-4FE82A7066E1}">
      <dgm:prSet/>
      <dgm:spPr/>
      <dgm:t>
        <a:bodyPr/>
        <a:lstStyle/>
        <a:p>
          <a:endParaRPr lang="en-US"/>
        </a:p>
      </dgm:t>
    </dgm:pt>
    <dgm:pt modelId="{086E3A4A-09D8-4359-B7AB-75835D8BFE1B}">
      <dgm:prSet custT="1"/>
      <dgm:spPr/>
      <dgm:t>
        <a:bodyPr/>
        <a:lstStyle/>
        <a:p>
          <a:r>
            <a:rPr lang="en-US" sz="2400" dirty="0" smtClean="0"/>
            <a:t>Example:  </a:t>
          </a:r>
          <a:r>
            <a:rPr lang="en-US" sz="3600" b="1" dirty="0" smtClean="0">
              <a:solidFill>
                <a:schemeClr val="accent5">
                  <a:lumMod val="75000"/>
                </a:schemeClr>
              </a:solidFill>
            </a:rPr>
            <a:t>Mov Ax, C</a:t>
          </a:r>
          <a:endParaRPr lang="en-US" sz="2700" b="1" dirty="0" smtClean="0">
            <a:solidFill>
              <a:schemeClr val="accent5">
                <a:lumMod val="75000"/>
              </a:schemeClr>
            </a:solidFill>
          </a:endParaRPr>
        </a:p>
      </dgm:t>
    </dgm:pt>
    <dgm:pt modelId="{03FABF17-7B5E-4DE1-9B86-261E62650C07}" type="parTrans" cxnId="{F108BC5D-BC72-4304-9BB3-CB28F2642289}">
      <dgm:prSet/>
      <dgm:spPr/>
      <dgm:t>
        <a:bodyPr/>
        <a:lstStyle/>
        <a:p>
          <a:endParaRPr lang="en-US"/>
        </a:p>
      </dgm:t>
    </dgm:pt>
    <dgm:pt modelId="{C21A5D9A-5343-46D0-930B-679D638E40C9}" type="sibTrans" cxnId="{F108BC5D-BC72-4304-9BB3-CB28F2642289}">
      <dgm:prSet/>
      <dgm:spPr/>
      <dgm:t>
        <a:bodyPr/>
        <a:lstStyle/>
        <a:p>
          <a:endParaRPr lang="en-US"/>
        </a:p>
      </dgm:t>
    </dgm:pt>
    <dgm:pt modelId="{7DAC95C7-064C-479C-BEDA-B4E4D455824A}" type="pres">
      <dgm:prSet presAssocID="{F21586EB-4F7F-42BF-8366-F57F96E473F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DFDD07-9348-49BF-8EAA-A9842F2DE79F}" type="pres">
      <dgm:prSet presAssocID="{6F7B07BC-9670-400E-87BE-2AF0CA4CB957}" presName="linNode" presStyleCnt="0"/>
      <dgm:spPr/>
    </dgm:pt>
    <dgm:pt modelId="{1D6BCC7B-7C0C-4AAF-B93F-771E1EB132A1}" type="pres">
      <dgm:prSet presAssocID="{6F7B07BC-9670-400E-87BE-2AF0CA4CB957}" presName="parentShp" presStyleLbl="node1" presStyleIdx="0" presStyleCnt="3" custScaleX="104545" custLinFactNeighborX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79BD2-BC46-4C50-88D4-78D1B2482C67}" type="pres">
      <dgm:prSet presAssocID="{6F7B07BC-9670-400E-87BE-2AF0CA4CB957}" presName="childShp" presStyleLbl="bgAccFollowNode1" presStyleIdx="0" presStyleCnt="3" custScaleX="106468" custScaleY="123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E22A-2AF5-4E92-A5DD-D5576F247DB6}" type="pres">
      <dgm:prSet presAssocID="{4D08E51D-E067-4991-B66F-CD0C278412E4}" presName="spacing" presStyleCnt="0"/>
      <dgm:spPr/>
    </dgm:pt>
    <dgm:pt modelId="{873F5D19-0CEC-47CF-9FCC-FC93652FFAD5}" type="pres">
      <dgm:prSet presAssocID="{1067E178-EBA6-4D88-8805-6C1B5682F240}" presName="linNode" presStyleCnt="0"/>
      <dgm:spPr/>
    </dgm:pt>
    <dgm:pt modelId="{0F280DA3-CC66-4A1B-9D3F-1C5399B043D4}" type="pres">
      <dgm:prSet presAssocID="{1067E178-EBA6-4D88-8805-6C1B5682F240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76501-1C5D-41D9-ACF3-7839BB879B66}" type="pres">
      <dgm:prSet presAssocID="{1067E178-EBA6-4D88-8805-6C1B5682F240}" presName="childShp" presStyleLbl="bgAccFollowNode1" presStyleIdx="1" presStyleCnt="3" custScaleY="145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FD773-26D0-4E04-88B0-D3B24EAFAC40}" type="pres">
      <dgm:prSet presAssocID="{E422A625-714C-47AF-B50F-E9460CDD7FB5}" presName="spacing" presStyleCnt="0"/>
      <dgm:spPr/>
    </dgm:pt>
    <dgm:pt modelId="{BAB0C153-EEC0-423D-B9B2-8118DB090224}" type="pres">
      <dgm:prSet presAssocID="{1B415414-691A-4E83-B2C6-4F342F9740A4}" presName="linNode" presStyleCnt="0"/>
      <dgm:spPr/>
    </dgm:pt>
    <dgm:pt modelId="{650EB9C9-F59B-48BD-B4AE-127D483D01D8}" type="pres">
      <dgm:prSet presAssocID="{1B415414-691A-4E83-B2C6-4F342F9740A4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E549C-34B4-4D89-BC09-F1A9BECD249A}" type="pres">
      <dgm:prSet presAssocID="{1B415414-691A-4E83-B2C6-4F342F9740A4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9F9459-F786-49B7-8D92-B67C5499375F}" srcId="{F21586EB-4F7F-42BF-8366-F57F96E473FC}" destId="{1B415414-691A-4E83-B2C6-4F342F9740A4}" srcOrd="2" destOrd="0" parTransId="{B6A5E396-25FF-4C44-B049-AA4E7D70A0DB}" sibTransId="{6A49D0E0-8005-4A3A-86FD-9FF947F05E75}"/>
    <dgm:cxn modelId="{04FC6938-0ABE-4CBA-B232-CB0542E579A2}" type="presOf" srcId="{1B415414-691A-4E83-B2C6-4F342F9740A4}" destId="{650EB9C9-F59B-48BD-B4AE-127D483D01D8}" srcOrd="0" destOrd="0" presId="urn:microsoft.com/office/officeart/2005/8/layout/vList6"/>
    <dgm:cxn modelId="{2B954CD4-EB0A-4793-8D98-B5202293EFC9}" srcId="{F21586EB-4F7F-42BF-8366-F57F96E473FC}" destId="{1067E178-EBA6-4D88-8805-6C1B5682F240}" srcOrd="1" destOrd="0" parTransId="{A25783E3-B6EB-4A2B-80C3-5C43E3986CA4}" sibTransId="{E422A625-714C-47AF-B50F-E9460CDD7FB5}"/>
    <dgm:cxn modelId="{F108BC5D-BC72-4304-9BB3-CB28F2642289}" srcId="{1B415414-691A-4E83-B2C6-4F342F9740A4}" destId="{086E3A4A-09D8-4359-B7AB-75835D8BFE1B}" srcOrd="1" destOrd="0" parTransId="{03FABF17-7B5E-4DE1-9B86-261E62650C07}" sibTransId="{C21A5D9A-5343-46D0-930B-679D638E40C9}"/>
    <dgm:cxn modelId="{F4F1EA60-CD06-41D3-AE3E-50CA2A47D59F}" srcId="{6F7B07BC-9670-400E-87BE-2AF0CA4CB957}" destId="{7BB2B2A4-EAAB-4919-B8ED-38058E91E399}" srcOrd="1" destOrd="0" parTransId="{9C653CDB-A21E-46D8-BFB8-76FA04701B71}" sibTransId="{90BF9281-EEAE-4BBF-9AA6-571073D8B627}"/>
    <dgm:cxn modelId="{14D82D5C-65F5-4043-836E-3DD735995A68}" srcId="{F21586EB-4F7F-42BF-8366-F57F96E473FC}" destId="{6F7B07BC-9670-400E-87BE-2AF0CA4CB957}" srcOrd="0" destOrd="0" parTransId="{01FE23C8-3672-4060-91CE-38892FEC3C3E}" sibTransId="{4D08E51D-E067-4991-B66F-CD0C278412E4}"/>
    <dgm:cxn modelId="{CDB042BA-7D8A-4E8C-A8FE-21460A6153D0}" type="presOf" srcId="{086E3A4A-09D8-4359-B7AB-75835D8BFE1B}" destId="{FE5E549C-34B4-4D89-BC09-F1A9BECD249A}" srcOrd="0" destOrd="1" presId="urn:microsoft.com/office/officeart/2005/8/layout/vList6"/>
    <dgm:cxn modelId="{4ADD0703-9538-4D95-B0A9-17C2AED23274}" srcId="{1067E178-EBA6-4D88-8805-6C1B5682F240}" destId="{F8D330B2-1737-434E-AF39-16D717AB9F11}" srcOrd="1" destOrd="0" parTransId="{F5A13509-B921-4B35-8682-202E5C27A77A}" sibTransId="{556C5D01-97A1-4206-AE47-397717EDA416}"/>
    <dgm:cxn modelId="{C4FFC5EC-99F8-4A46-8E06-BDBC350D5238}" type="presOf" srcId="{1067E178-EBA6-4D88-8805-6C1B5682F240}" destId="{0F280DA3-CC66-4A1B-9D3F-1C5399B043D4}" srcOrd="0" destOrd="0" presId="urn:microsoft.com/office/officeart/2005/8/layout/vList6"/>
    <dgm:cxn modelId="{130CF2B8-2862-413F-9616-30C8DF547D24}" srcId="{6F7B07BC-9670-400E-87BE-2AF0CA4CB957}" destId="{1EE80568-9959-40D1-B722-3E4A5463D455}" srcOrd="0" destOrd="0" parTransId="{52029FA9-21ED-4C6B-A37F-20CEA3FB072F}" sibTransId="{44B5AF11-5CA3-43A0-B35A-FEF1E7A3DFBF}"/>
    <dgm:cxn modelId="{22A41B02-DE23-46AE-83DD-C35EECCE095A}" type="presOf" srcId="{F8D330B2-1737-434E-AF39-16D717AB9F11}" destId="{6E276501-1C5D-41D9-ACF3-7839BB879B66}" srcOrd="0" destOrd="1" presId="urn:microsoft.com/office/officeart/2005/8/layout/vList6"/>
    <dgm:cxn modelId="{630FBD18-FC3C-440F-B41A-71EA1F8A4C0D}" srcId="{1067E178-EBA6-4D88-8805-6C1B5682F240}" destId="{87F16BC0-DC80-4024-A09E-3751F8F4750C}" srcOrd="0" destOrd="0" parTransId="{94A6349C-9233-4590-BA3A-B1723C2DF0B5}" sibTransId="{A9CDF4A6-5940-41C2-8469-4D82352C2462}"/>
    <dgm:cxn modelId="{54DF2B48-3D24-4D22-B2DB-507F54E946E2}" type="presOf" srcId="{7BB2B2A4-EAAB-4919-B8ED-38058E91E399}" destId="{A1079BD2-BC46-4C50-88D4-78D1B2482C67}" srcOrd="0" destOrd="1" presId="urn:microsoft.com/office/officeart/2005/8/layout/vList6"/>
    <dgm:cxn modelId="{AC96E311-E0B8-42AD-B80E-D6C3300EB363}" type="presOf" srcId="{EA3048F9-749E-4A16-9527-44F7546A22B4}" destId="{FE5E549C-34B4-4D89-BC09-F1A9BECD249A}" srcOrd="0" destOrd="0" presId="urn:microsoft.com/office/officeart/2005/8/layout/vList6"/>
    <dgm:cxn modelId="{89179458-CD7A-451E-A1DD-A95D89067041}" type="presOf" srcId="{1EE80568-9959-40D1-B722-3E4A5463D455}" destId="{A1079BD2-BC46-4C50-88D4-78D1B2482C67}" srcOrd="0" destOrd="0" presId="urn:microsoft.com/office/officeart/2005/8/layout/vList6"/>
    <dgm:cxn modelId="{CEAE61C0-060E-420F-923B-88B331733053}" type="presOf" srcId="{6F7B07BC-9670-400E-87BE-2AF0CA4CB957}" destId="{1D6BCC7B-7C0C-4AAF-B93F-771E1EB132A1}" srcOrd="0" destOrd="0" presId="urn:microsoft.com/office/officeart/2005/8/layout/vList6"/>
    <dgm:cxn modelId="{2E18D382-A50A-4C05-BD13-753A62A8910D}" type="presOf" srcId="{F21586EB-4F7F-42BF-8366-F57F96E473FC}" destId="{7DAC95C7-064C-479C-BEDA-B4E4D455824A}" srcOrd="0" destOrd="0" presId="urn:microsoft.com/office/officeart/2005/8/layout/vList6"/>
    <dgm:cxn modelId="{700B5F86-61F4-4B05-A049-0C54787796EA}" type="presOf" srcId="{87F16BC0-DC80-4024-A09E-3751F8F4750C}" destId="{6E276501-1C5D-41D9-ACF3-7839BB879B66}" srcOrd="0" destOrd="0" presId="urn:microsoft.com/office/officeart/2005/8/layout/vList6"/>
    <dgm:cxn modelId="{483D0782-E4A8-44D8-9C24-4FE82A7066E1}" srcId="{1B415414-691A-4E83-B2C6-4F342F9740A4}" destId="{EA3048F9-749E-4A16-9527-44F7546A22B4}" srcOrd="0" destOrd="0" parTransId="{3161D867-F9CE-437F-AB44-A01986344205}" sibTransId="{4B029757-163C-401A-8E7C-703B75C153E6}"/>
    <dgm:cxn modelId="{46BD30D6-B601-4BB5-8C75-630E0C478A65}" type="presParOf" srcId="{7DAC95C7-064C-479C-BEDA-B4E4D455824A}" destId="{5BDFDD07-9348-49BF-8EAA-A9842F2DE79F}" srcOrd="0" destOrd="0" presId="urn:microsoft.com/office/officeart/2005/8/layout/vList6"/>
    <dgm:cxn modelId="{3D727983-E228-47BF-A238-A228A2E4B63C}" type="presParOf" srcId="{5BDFDD07-9348-49BF-8EAA-A9842F2DE79F}" destId="{1D6BCC7B-7C0C-4AAF-B93F-771E1EB132A1}" srcOrd="0" destOrd="0" presId="urn:microsoft.com/office/officeart/2005/8/layout/vList6"/>
    <dgm:cxn modelId="{46600758-E858-46D9-ACA0-7F65353C07ED}" type="presParOf" srcId="{5BDFDD07-9348-49BF-8EAA-A9842F2DE79F}" destId="{A1079BD2-BC46-4C50-88D4-78D1B2482C67}" srcOrd="1" destOrd="0" presId="urn:microsoft.com/office/officeart/2005/8/layout/vList6"/>
    <dgm:cxn modelId="{3FF8C011-CF66-4E27-9F8B-E3D16078ABEB}" type="presParOf" srcId="{7DAC95C7-064C-479C-BEDA-B4E4D455824A}" destId="{E74DE22A-2AF5-4E92-A5DD-D5576F247DB6}" srcOrd="1" destOrd="0" presId="urn:microsoft.com/office/officeart/2005/8/layout/vList6"/>
    <dgm:cxn modelId="{F85E55CB-43BD-4982-A2E8-0909857E7028}" type="presParOf" srcId="{7DAC95C7-064C-479C-BEDA-B4E4D455824A}" destId="{873F5D19-0CEC-47CF-9FCC-FC93652FFAD5}" srcOrd="2" destOrd="0" presId="urn:microsoft.com/office/officeart/2005/8/layout/vList6"/>
    <dgm:cxn modelId="{AF166B95-EAA1-418C-B8F6-254D970470C0}" type="presParOf" srcId="{873F5D19-0CEC-47CF-9FCC-FC93652FFAD5}" destId="{0F280DA3-CC66-4A1B-9D3F-1C5399B043D4}" srcOrd="0" destOrd="0" presId="urn:microsoft.com/office/officeart/2005/8/layout/vList6"/>
    <dgm:cxn modelId="{6946FE4A-431A-4B0F-AE1C-94553210BB26}" type="presParOf" srcId="{873F5D19-0CEC-47CF-9FCC-FC93652FFAD5}" destId="{6E276501-1C5D-41D9-ACF3-7839BB879B66}" srcOrd="1" destOrd="0" presId="urn:microsoft.com/office/officeart/2005/8/layout/vList6"/>
    <dgm:cxn modelId="{66DC7AFC-EBC7-4718-BCA4-4969098FF9A8}" type="presParOf" srcId="{7DAC95C7-064C-479C-BEDA-B4E4D455824A}" destId="{34CFD773-26D0-4E04-88B0-D3B24EAFAC40}" srcOrd="3" destOrd="0" presId="urn:microsoft.com/office/officeart/2005/8/layout/vList6"/>
    <dgm:cxn modelId="{AD5FCFAA-18B7-4233-88CE-74DF1E1E08EF}" type="presParOf" srcId="{7DAC95C7-064C-479C-BEDA-B4E4D455824A}" destId="{BAB0C153-EEC0-423D-B9B2-8118DB090224}" srcOrd="4" destOrd="0" presId="urn:microsoft.com/office/officeart/2005/8/layout/vList6"/>
    <dgm:cxn modelId="{87FBAB74-C49D-4234-8218-957136AF18FC}" type="presParOf" srcId="{BAB0C153-EEC0-423D-B9B2-8118DB090224}" destId="{650EB9C9-F59B-48BD-B4AE-127D483D01D8}" srcOrd="0" destOrd="0" presId="urn:microsoft.com/office/officeart/2005/8/layout/vList6"/>
    <dgm:cxn modelId="{A9C06F19-BF45-4914-A6DA-D0646092C369}" type="presParOf" srcId="{BAB0C153-EEC0-423D-B9B2-8118DB090224}" destId="{FE5E549C-34B4-4D89-BC09-F1A9BECD249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6E0FE9-7B82-49AC-8B5E-C6B879A20003}" type="doc">
      <dgm:prSet loTypeId="urn:microsoft.com/office/officeart/2005/8/layout/h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D24ED7C-E31C-4532-B996-9A7225B413AD}">
      <dgm:prSet custT="1"/>
      <dgm:spPr/>
      <dgm:t>
        <a:bodyPr/>
        <a:lstStyle/>
        <a:p>
          <a:pPr rtl="0"/>
          <a:r>
            <a:rPr lang="en-US" sz="2800" b="1" dirty="0" smtClean="0"/>
            <a:t>Register Indirect</a:t>
          </a:r>
          <a:endParaRPr lang="en-US" sz="2800" b="1" dirty="0"/>
        </a:p>
      </dgm:t>
    </dgm:pt>
    <dgm:pt modelId="{84A689DE-E538-4B52-9850-EB012ABF0068}" type="parTrans" cxnId="{A1309CC7-C5AE-4FFD-9E2F-F637CDE6B22F}">
      <dgm:prSet/>
      <dgm:spPr/>
      <dgm:t>
        <a:bodyPr/>
        <a:lstStyle/>
        <a:p>
          <a:endParaRPr lang="en-US"/>
        </a:p>
      </dgm:t>
    </dgm:pt>
    <dgm:pt modelId="{43EE20E1-8248-4344-968C-43F7C0E9831D}" type="sibTrans" cxnId="{A1309CC7-C5AE-4FFD-9E2F-F637CDE6B22F}">
      <dgm:prSet/>
      <dgm:spPr/>
      <dgm:t>
        <a:bodyPr/>
        <a:lstStyle/>
        <a:p>
          <a:endParaRPr lang="en-US"/>
        </a:p>
      </dgm:t>
    </dgm:pt>
    <dgm:pt modelId="{F079C709-B18E-4CE7-85B2-D76609D11C03}">
      <dgm:prSet custT="1"/>
      <dgm:spPr/>
      <dgm:t>
        <a:bodyPr/>
        <a:lstStyle/>
        <a:p>
          <a:pPr rtl="0"/>
          <a:r>
            <a:rPr lang="en-US" sz="2400" dirty="0" smtClean="0"/>
            <a:t>Offset address of an operand is contained in a register.</a:t>
          </a:r>
          <a:endParaRPr lang="en-US" sz="2400" dirty="0"/>
        </a:p>
      </dgm:t>
    </dgm:pt>
    <dgm:pt modelId="{3B82D55D-2580-4A34-BBE6-1910DC02A356}" type="parTrans" cxnId="{341569C1-59E1-4BE9-9BBD-EC55FB819FC2}">
      <dgm:prSet/>
      <dgm:spPr/>
      <dgm:t>
        <a:bodyPr/>
        <a:lstStyle/>
        <a:p>
          <a:endParaRPr lang="en-US"/>
        </a:p>
      </dgm:t>
    </dgm:pt>
    <dgm:pt modelId="{1739CDEB-6B42-4F0C-853F-CABF0E96B060}" type="sibTrans" cxnId="{341569C1-59E1-4BE9-9BBD-EC55FB819FC2}">
      <dgm:prSet/>
      <dgm:spPr/>
      <dgm:t>
        <a:bodyPr/>
        <a:lstStyle/>
        <a:p>
          <a:endParaRPr lang="en-US"/>
        </a:p>
      </dgm:t>
    </dgm:pt>
    <dgm:pt modelId="{736F3836-CE47-44AA-9AB1-26A7C48A5621}">
      <dgm:prSet custT="1"/>
      <dgm:spPr/>
      <dgm:t>
        <a:bodyPr/>
        <a:lstStyle/>
        <a:p>
          <a:pPr rtl="0"/>
          <a:r>
            <a:rPr lang="en-US" sz="2400" dirty="0" smtClean="0"/>
            <a:t>Offset : BX, SI, DI  ; Segment # in DS</a:t>
          </a:r>
          <a:endParaRPr lang="en-US" sz="2400" dirty="0"/>
        </a:p>
      </dgm:t>
    </dgm:pt>
    <dgm:pt modelId="{C950F561-0FF2-46D5-BA0D-19F946C18881}" type="parTrans" cxnId="{2208645C-D6F6-4375-A648-E15B6820C7E9}">
      <dgm:prSet/>
      <dgm:spPr/>
      <dgm:t>
        <a:bodyPr/>
        <a:lstStyle/>
        <a:p>
          <a:endParaRPr lang="en-US"/>
        </a:p>
      </dgm:t>
    </dgm:pt>
    <dgm:pt modelId="{60200716-E0E9-4F42-840F-4739AB91D7B3}" type="sibTrans" cxnId="{2208645C-D6F6-4375-A648-E15B6820C7E9}">
      <dgm:prSet/>
      <dgm:spPr/>
      <dgm:t>
        <a:bodyPr/>
        <a:lstStyle/>
        <a:p>
          <a:endParaRPr lang="en-US"/>
        </a:p>
      </dgm:t>
    </dgm:pt>
    <dgm:pt modelId="{7756BA4F-EECC-4288-B69C-C11E45CAD2F7}">
      <dgm:prSet custT="1"/>
      <dgm:spPr/>
      <dgm:t>
        <a:bodyPr/>
        <a:lstStyle/>
        <a:p>
          <a:pPr rtl="0"/>
          <a:r>
            <a:rPr lang="en-US" sz="2400" dirty="0" smtClean="0"/>
            <a:t>Offset: BP ; Segment # in SS</a:t>
          </a:r>
          <a:endParaRPr lang="en-US" sz="2400" dirty="0"/>
        </a:p>
      </dgm:t>
    </dgm:pt>
    <dgm:pt modelId="{90E98BB1-E28F-4F5A-954D-39F839792687}" type="parTrans" cxnId="{FA71A192-48B5-4A67-A5F1-1BBBA800977F}">
      <dgm:prSet/>
      <dgm:spPr/>
      <dgm:t>
        <a:bodyPr/>
        <a:lstStyle/>
        <a:p>
          <a:endParaRPr lang="en-US"/>
        </a:p>
      </dgm:t>
    </dgm:pt>
    <dgm:pt modelId="{A61E0979-F9C9-44BF-94FB-D9BB8A10B194}" type="sibTrans" cxnId="{FA71A192-48B5-4A67-A5F1-1BBBA800977F}">
      <dgm:prSet/>
      <dgm:spPr/>
      <dgm:t>
        <a:bodyPr/>
        <a:lstStyle/>
        <a:p>
          <a:endParaRPr lang="en-US"/>
        </a:p>
      </dgm:t>
    </dgm:pt>
    <dgm:pt modelId="{AEA4E5B1-BCDA-4FEF-A359-3CF6602ACECA}">
      <dgm:prSet custT="1"/>
      <dgm:spPr/>
      <dgm:t>
        <a:bodyPr/>
        <a:lstStyle/>
        <a:p>
          <a:pPr rtl="0"/>
          <a:r>
            <a:rPr lang="en-US" sz="2400" dirty="0" smtClean="0"/>
            <a:t>Example: </a:t>
          </a:r>
          <a:endParaRPr lang="en-US" sz="2400" dirty="0"/>
        </a:p>
      </dgm:t>
    </dgm:pt>
    <dgm:pt modelId="{7432F86A-B489-43E2-8518-5646A8D22665}" type="parTrans" cxnId="{E5CD5CB1-38B7-4B30-B4DC-2C1CA20CE9F0}">
      <dgm:prSet/>
      <dgm:spPr/>
      <dgm:t>
        <a:bodyPr/>
        <a:lstStyle/>
        <a:p>
          <a:endParaRPr lang="en-US"/>
        </a:p>
      </dgm:t>
    </dgm:pt>
    <dgm:pt modelId="{588160B0-16B5-4E92-ACE4-172241BE0671}" type="sibTrans" cxnId="{E5CD5CB1-38B7-4B30-B4DC-2C1CA20CE9F0}">
      <dgm:prSet/>
      <dgm:spPr/>
      <dgm:t>
        <a:bodyPr/>
        <a:lstStyle/>
        <a:p>
          <a:endParaRPr lang="en-US"/>
        </a:p>
      </dgm:t>
    </dgm:pt>
    <dgm:pt modelId="{55AB9DE3-1680-4D72-AA9F-7990F6B793FA}">
      <dgm:prSet/>
      <dgm:spPr/>
      <dgm:t>
        <a:bodyPr/>
        <a:lstStyle/>
        <a:p>
          <a:pPr rtl="0"/>
          <a:endParaRPr lang="en-US" sz="2800" dirty="0"/>
        </a:p>
      </dgm:t>
    </dgm:pt>
    <dgm:pt modelId="{D4E6620C-15D3-42BA-B644-2A168F483E34}" type="parTrans" cxnId="{D5AA0017-94AD-4C58-8C41-A4F625BAB99F}">
      <dgm:prSet/>
      <dgm:spPr/>
      <dgm:t>
        <a:bodyPr/>
        <a:lstStyle/>
        <a:p>
          <a:endParaRPr lang="en-US"/>
        </a:p>
      </dgm:t>
    </dgm:pt>
    <dgm:pt modelId="{6E7DCD68-FB23-4FAD-937E-A06124BB90CF}" type="sibTrans" cxnId="{D5AA0017-94AD-4C58-8C41-A4F625BAB99F}">
      <dgm:prSet/>
      <dgm:spPr/>
      <dgm:t>
        <a:bodyPr/>
        <a:lstStyle/>
        <a:p>
          <a:endParaRPr lang="en-US"/>
        </a:p>
      </dgm:t>
    </dgm:pt>
    <dgm:pt modelId="{F960DB73-DCBD-425C-AC19-919DF15783DD}" type="pres">
      <dgm:prSet presAssocID="{4D6E0FE9-7B82-49AC-8B5E-C6B879A200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1D8434-9392-4F4E-8937-DB5B69DB3849}" type="pres">
      <dgm:prSet presAssocID="{BD24ED7C-E31C-4532-B996-9A7225B413AD}" presName="composite" presStyleCnt="0"/>
      <dgm:spPr/>
    </dgm:pt>
    <dgm:pt modelId="{CD1EDBCA-27AA-4367-A1AB-6E8A71A5DEDF}" type="pres">
      <dgm:prSet presAssocID="{BD24ED7C-E31C-4532-B996-9A7225B413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B3673-BD73-43AA-9525-6950D7A60AFB}" type="pres">
      <dgm:prSet presAssocID="{BD24ED7C-E31C-4532-B996-9A7225B413A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7FF27F-27FD-4BC5-8191-F1E4704F578B}" type="presOf" srcId="{AEA4E5B1-BCDA-4FEF-A359-3CF6602ACECA}" destId="{A29B3673-BD73-43AA-9525-6950D7A60AFB}" srcOrd="0" destOrd="3" presId="urn:microsoft.com/office/officeart/2005/8/layout/hList1"/>
    <dgm:cxn modelId="{FA71A192-48B5-4A67-A5F1-1BBBA800977F}" srcId="{BD24ED7C-E31C-4532-B996-9A7225B413AD}" destId="{7756BA4F-EECC-4288-B69C-C11E45CAD2F7}" srcOrd="2" destOrd="0" parTransId="{90E98BB1-E28F-4F5A-954D-39F839792687}" sibTransId="{A61E0979-F9C9-44BF-94FB-D9BB8A10B194}"/>
    <dgm:cxn modelId="{D5AA0017-94AD-4C58-8C41-A4F625BAB99F}" srcId="{BD24ED7C-E31C-4532-B996-9A7225B413AD}" destId="{55AB9DE3-1680-4D72-AA9F-7990F6B793FA}" srcOrd="4" destOrd="0" parTransId="{D4E6620C-15D3-42BA-B644-2A168F483E34}" sibTransId="{6E7DCD68-FB23-4FAD-937E-A06124BB90CF}"/>
    <dgm:cxn modelId="{C8F49B14-8A0E-4BA4-8538-5D96EA2C5DE4}" type="presOf" srcId="{55AB9DE3-1680-4D72-AA9F-7990F6B793FA}" destId="{A29B3673-BD73-43AA-9525-6950D7A60AFB}" srcOrd="0" destOrd="4" presId="urn:microsoft.com/office/officeart/2005/8/layout/hList1"/>
    <dgm:cxn modelId="{2208645C-D6F6-4375-A648-E15B6820C7E9}" srcId="{BD24ED7C-E31C-4532-B996-9A7225B413AD}" destId="{736F3836-CE47-44AA-9AB1-26A7C48A5621}" srcOrd="1" destOrd="0" parTransId="{C950F561-0FF2-46D5-BA0D-19F946C18881}" sibTransId="{60200716-E0E9-4F42-840F-4739AB91D7B3}"/>
    <dgm:cxn modelId="{0234544B-97DC-4E5A-A92F-FBD42C2FCF98}" type="presOf" srcId="{4D6E0FE9-7B82-49AC-8B5E-C6B879A20003}" destId="{F960DB73-DCBD-425C-AC19-919DF15783DD}" srcOrd="0" destOrd="0" presId="urn:microsoft.com/office/officeart/2005/8/layout/hList1"/>
    <dgm:cxn modelId="{A1309CC7-C5AE-4FFD-9E2F-F637CDE6B22F}" srcId="{4D6E0FE9-7B82-49AC-8B5E-C6B879A20003}" destId="{BD24ED7C-E31C-4532-B996-9A7225B413AD}" srcOrd="0" destOrd="0" parTransId="{84A689DE-E538-4B52-9850-EB012ABF0068}" sibTransId="{43EE20E1-8248-4344-968C-43F7C0E9831D}"/>
    <dgm:cxn modelId="{9D423406-41B4-4CE6-BE8F-45261A402D46}" type="presOf" srcId="{F079C709-B18E-4CE7-85B2-D76609D11C03}" destId="{A29B3673-BD73-43AA-9525-6950D7A60AFB}" srcOrd="0" destOrd="0" presId="urn:microsoft.com/office/officeart/2005/8/layout/hList1"/>
    <dgm:cxn modelId="{93E9CFAB-1B16-445D-AF5F-AECE74B5175D}" type="presOf" srcId="{BD24ED7C-E31C-4532-B996-9A7225B413AD}" destId="{CD1EDBCA-27AA-4367-A1AB-6E8A71A5DEDF}" srcOrd="0" destOrd="0" presId="urn:microsoft.com/office/officeart/2005/8/layout/hList1"/>
    <dgm:cxn modelId="{341569C1-59E1-4BE9-9BBD-EC55FB819FC2}" srcId="{BD24ED7C-E31C-4532-B996-9A7225B413AD}" destId="{F079C709-B18E-4CE7-85B2-D76609D11C03}" srcOrd="0" destOrd="0" parTransId="{3B82D55D-2580-4A34-BBE6-1910DC02A356}" sibTransId="{1739CDEB-6B42-4F0C-853F-CABF0E96B060}"/>
    <dgm:cxn modelId="{4AAD8F01-235F-4646-BBB5-ABCDBCD802AF}" type="presOf" srcId="{7756BA4F-EECC-4288-B69C-C11E45CAD2F7}" destId="{A29B3673-BD73-43AA-9525-6950D7A60AFB}" srcOrd="0" destOrd="2" presId="urn:microsoft.com/office/officeart/2005/8/layout/hList1"/>
    <dgm:cxn modelId="{C399FA11-9BFD-4373-BEBA-F72BD5D49587}" type="presOf" srcId="{736F3836-CE47-44AA-9AB1-26A7C48A5621}" destId="{A29B3673-BD73-43AA-9525-6950D7A60AFB}" srcOrd="0" destOrd="1" presId="urn:microsoft.com/office/officeart/2005/8/layout/hList1"/>
    <dgm:cxn modelId="{E5CD5CB1-38B7-4B30-B4DC-2C1CA20CE9F0}" srcId="{BD24ED7C-E31C-4532-B996-9A7225B413AD}" destId="{AEA4E5B1-BCDA-4FEF-A359-3CF6602ACECA}" srcOrd="3" destOrd="0" parTransId="{7432F86A-B489-43E2-8518-5646A8D22665}" sibTransId="{588160B0-16B5-4E92-ACE4-172241BE0671}"/>
    <dgm:cxn modelId="{49CE0ECE-7A09-4543-B771-9AB23D4525ED}" type="presParOf" srcId="{F960DB73-DCBD-425C-AC19-919DF15783DD}" destId="{FE1D8434-9392-4F4E-8937-DB5B69DB3849}" srcOrd="0" destOrd="0" presId="urn:microsoft.com/office/officeart/2005/8/layout/hList1"/>
    <dgm:cxn modelId="{B8973506-B678-46A2-AC68-E844DFE9B985}" type="presParOf" srcId="{FE1D8434-9392-4F4E-8937-DB5B69DB3849}" destId="{CD1EDBCA-27AA-4367-A1AB-6E8A71A5DEDF}" srcOrd="0" destOrd="0" presId="urn:microsoft.com/office/officeart/2005/8/layout/hList1"/>
    <dgm:cxn modelId="{78CB6266-B031-4C7F-8D15-BC984AF04AEF}" type="presParOf" srcId="{FE1D8434-9392-4F4E-8937-DB5B69DB3849}" destId="{A29B3673-BD73-43AA-9525-6950D7A60A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E0FE9-7B82-49AC-8B5E-C6B879A20003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4ED7C-E31C-4532-B996-9A7225B413AD}">
      <dgm:prSet custT="1"/>
      <dgm:spPr/>
      <dgm:t>
        <a:bodyPr/>
        <a:lstStyle/>
        <a:p>
          <a:pPr rtl="0"/>
          <a:r>
            <a:rPr lang="en-US" sz="2000" b="1" dirty="0" smtClean="0"/>
            <a:t>Based /Indexed Addressing Mode</a:t>
          </a:r>
          <a:endParaRPr lang="en-US" sz="2000" b="1" dirty="0"/>
        </a:p>
      </dgm:t>
    </dgm:pt>
    <dgm:pt modelId="{84A689DE-E538-4B52-9850-EB012ABF0068}" type="parTrans" cxnId="{A1309CC7-C5AE-4FFD-9E2F-F637CDE6B22F}">
      <dgm:prSet/>
      <dgm:spPr/>
      <dgm:t>
        <a:bodyPr/>
        <a:lstStyle/>
        <a:p>
          <a:endParaRPr lang="en-US"/>
        </a:p>
      </dgm:t>
    </dgm:pt>
    <dgm:pt modelId="{43EE20E1-8248-4344-968C-43F7C0E9831D}" type="sibTrans" cxnId="{A1309CC7-C5AE-4FFD-9E2F-F637CDE6B22F}">
      <dgm:prSet/>
      <dgm:spPr/>
      <dgm:t>
        <a:bodyPr/>
        <a:lstStyle/>
        <a:p>
          <a:endParaRPr lang="en-US"/>
        </a:p>
      </dgm:t>
    </dgm:pt>
    <dgm:pt modelId="{F079C709-B18E-4CE7-85B2-D76609D11C03}">
      <dgm:prSet custT="1"/>
      <dgm:spPr/>
      <dgm:t>
        <a:bodyPr/>
        <a:lstStyle/>
        <a:p>
          <a:pPr rtl="0"/>
          <a:r>
            <a:rPr lang="en-US" sz="2000" b="1" dirty="0" smtClean="0"/>
            <a:t>Array elements can be addressed in any of the following  4 ways:</a:t>
          </a:r>
          <a:endParaRPr lang="en-US" sz="2000" b="1" dirty="0"/>
        </a:p>
      </dgm:t>
    </dgm:pt>
    <dgm:pt modelId="{3B82D55D-2580-4A34-BBE6-1910DC02A356}" type="parTrans" cxnId="{341569C1-59E1-4BE9-9BBD-EC55FB819FC2}">
      <dgm:prSet custT="1"/>
      <dgm:spPr/>
      <dgm:t>
        <a:bodyPr/>
        <a:lstStyle/>
        <a:p>
          <a:endParaRPr lang="en-US" sz="700" b="1" dirty="0"/>
        </a:p>
      </dgm:t>
    </dgm:pt>
    <dgm:pt modelId="{1739CDEB-6B42-4F0C-853F-CABF0E96B060}" type="sibTrans" cxnId="{341569C1-59E1-4BE9-9BBD-EC55FB819FC2}">
      <dgm:prSet/>
      <dgm:spPr/>
      <dgm:t>
        <a:bodyPr/>
        <a:lstStyle/>
        <a:p>
          <a:endParaRPr lang="en-US"/>
        </a:p>
      </dgm:t>
    </dgm:pt>
    <dgm:pt modelId="{AEA4E5B1-BCDA-4FEF-A359-3CF6602ACECA}">
      <dgm:prSet custT="1"/>
      <dgm:spPr/>
      <dgm:t>
        <a:bodyPr/>
        <a:lstStyle/>
        <a:p>
          <a:pPr rtl="0"/>
          <a:r>
            <a:rPr lang="en-US" sz="2000" b="1" dirty="0" smtClean="0"/>
            <a:t>Disp can be</a:t>
          </a:r>
          <a:endParaRPr lang="en-US" sz="2000" b="1" dirty="0"/>
        </a:p>
      </dgm:t>
    </dgm:pt>
    <dgm:pt modelId="{7432F86A-B489-43E2-8518-5646A8D22665}" type="parTrans" cxnId="{E5CD5CB1-38B7-4B30-B4DC-2C1CA20CE9F0}">
      <dgm:prSet custT="1"/>
      <dgm:spPr/>
      <dgm:t>
        <a:bodyPr/>
        <a:lstStyle/>
        <a:p>
          <a:endParaRPr lang="en-US" sz="800" b="1" dirty="0"/>
        </a:p>
      </dgm:t>
    </dgm:pt>
    <dgm:pt modelId="{588160B0-16B5-4E92-ACE4-172241BE0671}" type="sibTrans" cxnId="{E5CD5CB1-38B7-4B30-B4DC-2C1CA20CE9F0}">
      <dgm:prSet/>
      <dgm:spPr/>
      <dgm:t>
        <a:bodyPr/>
        <a:lstStyle/>
        <a:p>
          <a:endParaRPr lang="en-US"/>
        </a:p>
      </dgm:t>
    </dgm:pt>
    <dgm:pt modelId="{FC97F052-C3C6-4D65-A83D-8EFC3DB49B22}">
      <dgm:prSet custT="1"/>
      <dgm:spPr/>
      <dgm:t>
        <a:bodyPr/>
        <a:lstStyle/>
        <a:p>
          <a:pPr rtl="0"/>
          <a:r>
            <a:rPr lang="en-US" sz="2000" b="1" dirty="0" smtClean="0"/>
            <a:t>[register + disp]</a:t>
          </a:r>
          <a:endParaRPr lang="en-US" sz="2000" b="1" dirty="0"/>
        </a:p>
      </dgm:t>
    </dgm:pt>
    <dgm:pt modelId="{2731F33B-8DED-4D72-9E25-E773881D7B5E}" type="parTrans" cxnId="{F43CA281-C8AF-42D6-8DA0-D8FA26A0FAC6}">
      <dgm:prSet custT="1"/>
      <dgm:spPr/>
      <dgm:t>
        <a:bodyPr/>
        <a:lstStyle/>
        <a:p>
          <a:endParaRPr lang="en-US" sz="900" b="1" dirty="0"/>
        </a:p>
      </dgm:t>
    </dgm:pt>
    <dgm:pt modelId="{82350397-BF31-4967-BBB4-3E182931E1B8}" type="sibTrans" cxnId="{F43CA281-C8AF-42D6-8DA0-D8FA26A0FAC6}">
      <dgm:prSet/>
      <dgm:spPr/>
      <dgm:t>
        <a:bodyPr/>
        <a:lstStyle/>
        <a:p>
          <a:endParaRPr lang="en-US"/>
        </a:p>
      </dgm:t>
    </dgm:pt>
    <dgm:pt modelId="{97B28F5B-8795-42F5-940E-FC68B8748E95}">
      <dgm:prSet custT="1"/>
      <dgm:spPr/>
      <dgm:t>
        <a:bodyPr/>
        <a:lstStyle/>
        <a:p>
          <a:pPr rtl="0"/>
          <a:r>
            <a:rPr lang="en-US" sz="2000" b="1" dirty="0" smtClean="0"/>
            <a:t>[disp + register]</a:t>
          </a:r>
          <a:endParaRPr lang="en-US" sz="2000" b="1" dirty="0"/>
        </a:p>
      </dgm:t>
    </dgm:pt>
    <dgm:pt modelId="{A12E9064-8C0C-40DF-824F-8E7CE55B503B}" type="parTrans" cxnId="{61DC1D82-12F5-4530-89E1-89AC022900FF}">
      <dgm:prSet custT="1"/>
      <dgm:spPr/>
      <dgm:t>
        <a:bodyPr/>
        <a:lstStyle/>
        <a:p>
          <a:endParaRPr lang="en-US" sz="900" b="1" dirty="0"/>
        </a:p>
      </dgm:t>
    </dgm:pt>
    <dgm:pt modelId="{9F44C2B4-F8A6-493F-A78B-103CDEC877A3}" type="sibTrans" cxnId="{61DC1D82-12F5-4530-89E1-89AC022900FF}">
      <dgm:prSet/>
      <dgm:spPr/>
      <dgm:t>
        <a:bodyPr/>
        <a:lstStyle/>
        <a:p>
          <a:endParaRPr lang="en-US"/>
        </a:p>
      </dgm:t>
    </dgm:pt>
    <dgm:pt modelId="{1AF4FC25-E2EA-4D80-9929-F917C52E0014}">
      <dgm:prSet custT="1"/>
      <dgm:spPr/>
      <dgm:t>
        <a:bodyPr/>
        <a:lstStyle/>
        <a:p>
          <a:pPr rtl="0"/>
          <a:r>
            <a:rPr lang="en-US" sz="2000" b="1" dirty="0" smtClean="0"/>
            <a:t>[</a:t>
          </a:r>
          <a:r>
            <a:rPr lang="en-US" sz="2400" b="1" dirty="0" smtClean="0"/>
            <a:t>register</a:t>
          </a:r>
          <a:r>
            <a:rPr lang="en-US" sz="1800" b="1" dirty="0" smtClean="0"/>
            <a:t>] </a:t>
          </a:r>
          <a:r>
            <a:rPr lang="en-US" sz="2000" b="1" dirty="0" smtClean="0"/>
            <a:t>+ disp</a:t>
          </a:r>
          <a:endParaRPr lang="en-US" sz="2000" b="1" dirty="0"/>
        </a:p>
      </dgm:t>
    </dgm:pt>
    <dgm:pt modelId="{E04F3D5F-8FC7-4A32-BFFB-C835EE122FF7}" type="parTrans" cxnId="{E5F38643-C020-44A6-A58D-BC14710689E2}">
      <dgm:prSet custT="1"/>
      <dgm:spPr/>
      <dgm:t>
        <a:bodyPr/>
        <a:lstStyle/>
        <a:p>
          <a:endParaRPr lang="en-US" sz="900" b="1" dirty="0"/>
        </a:p>
      </dgm:t>
    </dgm:pt>
    <dgm:pt modelId="{03D416E0-6D7A-4398-85AE-A99D9EF19EAC}" type="sibTrans" cxnId="{E5F38643-C020-44A6-A58D-BC14710689E2}">
      <dgm:prSet/>
      <dgm:spPr/>
      <dgm:t>
        <a:bodyPr/>
        <a:lstStyle/>
        <a:p>
          <a:endParaRPr lang="en-US"/>
        </a:p>
      </dgm:t>
    </dgm:pt>
    <dgm:pt modelId="{1E70F19D-9DEC-4064-94E8-8309CC62A710}">
      <dgm:prSet custT="1"/>
      <dgm:spPr/>
      <dgm:t>
        <a:bodyPr/>
        <a:lstStyle/>
        <a:p>
          <a:pPr rtl="0"/>
          <a:r>
            <a:rPr lang="en-US" sz="2000" b="1" dirty="0" smtClean="0"/>
            <a:t>disp [register]</a:t>
          </a:r>
          <a:endParaRPr lang="en-US" sz="2000" b="1" dirty="0"/>
        </a:p>
      </dgm:t>
    </dgm:pt>
    <dgm:pt modelId="{6FCE21D1-DEE5-41B4-9DC4-1A8674414D2E}" type="parTrans" cxnId="{6F80CB2F-2738-4E05-B83F-F88184AB76F5}">
      <dgm:prSet custT="1"/>
      <dgm:spPr/>
      <dgm:t>
        <a:bodyPr/>
        <a:lstStyle/>
        <a:p>
          <a:endParaRPr lang="en-US" sz="1000" b="1" dirty="0"/>
        </a:p>
      </dgm:t>
    </dgm:pt>
    <dgm:pt modelId="{4FBD4610-7C14-4E9E-9D02-ECA6611477D1}" type="sibTrans" cxnId="{6F80CB2F-2738-4E05-B83F-F88184AB76F5}">
      <dgm:prSet/>
      <dgm:spPr/>
      <dgm:t>
        <a:bodyPr/>
        <a:lstStyle/>
        <a:p>
          <a:endParaRPr lang="en-US"/>
        </a:p>
      </dgm:t>
    </dgm:pt>
    <dgm:pt modelId="{AE1737F2-165A-4BAB-BB46-2F9C3E82107F}">
      <dgm:prSet custT="1"/>
      <dgm:spPr/>
      <dgm:t>
        <a:bodyPr/>
        <a:lstStyle/>
        <a:p>
          <a:pPr rtl="0"/>
          <a:r>
            <a:rPr lang="en-US" sz="2000" b="1" dirty="0" smtClean="0"/>
            <a:t>A variable</a:t>
          </a:r>
          <a:endParaRPr lang="en-US" sz="2000" b="1" dirty="0"/>
        </a:p>
      </dgm:t>
    </dgm:pt>
    <dgm:pt modelId="{BC3892C0-B05D-49AA-A7CA-9502163143B9}" type="parTrans" cxnId="{9B8BC88B-CC50-417B-92F7-A836A038386D}">
      <dgm:prSet custT="1"/>
      <dgm:spPr/>
      <dgm:t>
        <a:bodyPr/>
        <a:lstStyle/>
        <a:p>
          <a:endParaRPr lang="en-US" sz="700" b="1" dirty="0"/>
        </a:p>
      </dgm:t>
    </dgm:pt>
    <dgm:pt modelId="{BEB5CADC-A4A9-4FEB-9DA5-B24609DF3D28}" type="sibTrans" cxnId="{9B8BC88B-CC50-417B-92F7-A836A038386D}">
      <dgm:prSet/>
      <dgm:spPr/>
      <dgm:t>
        <a:bodyPr/>
        <a:lstStyle/>
        <a:p>
          <a:endParaRPr lang="en-US"/>
        </a:p>
      </dgm:t>
    </dgm:pt>
    <dgm:pt modelId="{107F6ED4-FAD2-46EB-BAC0-3AA1D3B65BDF}">
      <dgm:prSet custT="1"/>
      <dgm:spPr/>
      <dgm:t>
        <a:bodyPr/>
        <a:lstStyle/>
        <a:p>
          <a:pPr rtl="0"/>
          <a:r>
            <a:rPr lang="en-US" sz="2000" b="1" dirty="0" smtClean="0"/>
            <a:t>A constant</a:t>
          </a:r>
          <a:endParaRPr lang="en-US" sz="2000" b="1" dirty="0"/>
        </a:p>
      </dgm:t>
    </dgm:pt>
    <dgm:pt modelId="{682C4ECE-9372-4737-AC8C-737D08075992}" type="parTrans" cxnId="{F8C204AA-143F-4D87-A7A5-A7E5155C22F3}">
      <dgm:prSet custT="1"/>
      <dgm:spPr/>
      <dgm:t>
        <a:bodyPr/>
        <a:lstStyle/>
        <a:p>
          <a:endParaRPr lang="en-US" sz="700" b="1" dirty="0"/>
        </a:p>
      </dgm:t>
    </dgm:pt>
    <dgm:pt modelId="{D556BEDF-64AC-40A0-93AB-88B94D0C3616}" type="sibTrans" cxnId="{F8C204AA-143F-4D87-A7A5-A7E5155C22F3}">
      <dgm:prSet/>
      <dgm:spPr/>
      <dgm:t>
        <a:bodyPr/>
        <a:lstStyle/>
        <a:p>
          <a:endParaRPr lang="en-US"/>
        </a:p>
      </dgm:t>
    </dgm:pt>
    <dgm:pt modelId="{1ECD730B-8073-45B2-A28E-C688323C277B}">
      <dgm:prSet custT="1"/>
      <dgm:spPr/>
      <dgm:t>
        <a:bodyPr/>
        <a:lstStyle/>
        <a:p>
          <a:pPr rtl="0"/>
          <a:r>
            <a:rPr lang="en-US" sz="2000" b="1" dirty="0" smtClean="0"/>
            <a:t>Variable + constant</a:t>
          </a:r>
          <a:endParaRPr lang="en-US" sz="2000" b="1" dirty="0"/>
        </a:p>
      </dgm:t>
    </dgm:pt>
    <dgm:pt modelId="{6D61F1BB-A697-428B-A356-69B8FC7D2CD2}" type="parTrans" cxnId="{0418C642-0081-4926-B9D7-E4D42A92B451}">
      <dgm:prSet custT="1"/>
      <dgm:spPr/>
      <dgm:t>
        <a:bodyPr/>
        <a:lstStyle/>
        <a:p>
          <a:endParaRPr lang="en-US" sz="1050" b="1" dirty="0"/>
        </a:p>
      </dgm:t>
    </dgm:pt>
    <dgm:pt modelId="{A13A6FF8-116B-49D5-B470-D04D9755505D}" type="sibTrans" cxnId="{0418C642-0081-4926-B9D7-E4D42A92B451}">
      <dgm:prSet/>
      <dgm:spPr/>
      <dgm:t>
        <a:bodyPr/>
        <a:lstStyle/>
        <a:p>
          <a:endParaRPr lang="en-US"/>
        </a:p>
      </dgm:t>
    </dgm:pt>
    <dgm:pt modelId="{13FDA477-ABE2-4DF0-8916-0BA9649BDB4B}">
      <dgm:prSet custT="1"/>
      <dgm:spPr/>
      <dgm:t>
        <a:bodyPr/>
        <a:lstStyle/>
        <a:p>
          <a:pPr rtl="0"/>
          <a:r>
            <a:rPr lang="en-US" sz="2000" b="1" dirty="0" smtClean="0"/>
            <a:t>Variable - constant</a:t>
          </a:r>
          <a:endParaRPr lang="en-US" sz="2000" b="1" dirty="0"/>
        </a:p>
      </dgm:t>
    </dgm:pt>
    <dgm:pt modelId="{9F8EE0F0-5667-456C-98F1-67A1D97A906D}" type="parTrans" cxnId="{852081C9-E493-4BC4-B665-495AD0C16C42}">
      <dgm:prSet custT="1"/>
      <dgm:spPr/>
      <dgm:t>
        <a:bodyPr/>
        <a:lstStyle/>
        <a:p>
          <a:endParaRPr lang="en-US" sz="700" b="1" dirty="0"/>
        </a:p>
      </dgm:t>
    </dgm:pt>
    <dgm:pt modelId="{23F6AFFB-CA07-4289-87D7-07802F233C2C}" type="sibTrans" cxnId="{852081C9-E493-4BC4-B665-495AD0C16C42}">
      <dgm:prSet/>
      <dgm:spPr/>
      <dgm:t>
        <a:bodyPr/>
        <a:lstStyle/>
        <a:p>
          <a:endParaRPr lang="en-US"/>
        </a:p>
      </dgm:t>
    </dgm:pt>
    <dgm:pt modelId="{989ED049-AFC2-4CCE-887A-BAD62121239C}" type="pres">
      <dgm:prSet presAssocID="{4D6E0FE9-7B82-49AC-8B5E-C6B879A200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A7C50-F890-4FE3-8C0A-65B8EFADB7D6}" type="pres">
      <dgm:prSet presAssocID="{4D6E0FE9-7B82-49AC-8B5E-C6B879A20003}" presName="hierFlow" presStyleCnt="0"/>
      <dgm:spPr/>
    </dgm:pt>
    <dgm:pt modelId="{F826A8C6-DCFE-4684-BADE-529FE8D53CE1}" type="pres">
      <dgm:prSet presAssocID="{4D6E0FE9-7B82-49AC-8B5E-C6B879A200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A5A2839-86A1-4AD7-97E3-1CB7638E3C59}" type="pres">
      <dgm:prSet presAssocID="{BD24ED7C-E31C-4532-B996-9A7225B413AD}" presName="Name17" presStyleCnt="0"/>
      <dgm:spPr/>
    </dgm:pt>
    <dgm:pt modelId="{DCE3A1DA-4CB4-4D50-86C2-BCB08AD02655}" type="pres">
      <dgm:prSet presAssocID="{BD24ED7C-E31C-4532-B996-9A7225B413AD}" presName="level1Shape" presStyleLbl="node0" presStyleIdx="0" presStyleCnt="1" custScaleX="104581" custScaleY="234759" custLinFactNeighborX="-99543" custLinFactNeighborY="-29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F34B6-ECDA-4ED1-A8F2-F9703B34963B}" type="pres">
      <dgm:prSet presAssocID="{BD24ED7C-E31C-4532-B996-9A7225B413AD}" presName="hierChild2" presStyleCnt="0"/>
      <dgm:spPr/>
    </dgm:pt>
    <dgm:pt modelId="{D383A62D-0F02-4072-A7B5-345AC8848942}" type="pres">
      <dgm:prSet presAssocID="{3B82D55D-2580-4A34-BBE6-1910DC02A356}" presName="Name25" presStyleLbl="parChTrans1D2" presStyleIdx="0" presStyleCnt="2"/>
      <dgm:spPr/>
      <dgm:t>
        <a:bodyPr/>
        <a:lstStyle/>
        <a:p>
          <a:endParaRPr lang="en-US"/>
        </a:p>
      </dgm:t>
    </dgm:pt>
    <dgm:pt modelId="{C1B98B17-3DD2-470F-ADD2-7FD7FD6AFEE8}" type="pres">
      <dgm:prSet presAssocID="{3B82D55D-2580-4A34-BBE6-1910DC02A35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B183649-7ECD-40BE-A35E-C04A6FF9ECF6}" type="pres">
      <dgm:prSet presAssocID="{F079C709-B18E-4CE7-85B2-D76609D11C03}" presName="Name30" presStyleCnt="0"/>
      <dgm:spPr/>
    </dgm:pt>
    <dgm:pt modelId="{EEACCE5B-C9E2-4ABA-8A29-96156F6377EC}" type="pres">
      <dgm:prSet presAssocID="{F079C709-B18E-4CE7-85B2-D76609D11C03}" presName="level2Shape" presStyleLbl="node2" presStyleIdx="0" presStyleCnt="2" custScaleX="200117" custScaleY="144430" custLinFactNeighborX="-55673" custLinFactNeighborY="-72993"/>
      <dgm:spPr/>
      <dgm:t>
        <a:bodyPr/>
        <a:lstStyle/>
        <a:p>
          <a:endParaRPr lang="en-US"/>
        </a:p>
      </dgm:t>
    </dgm:pt>
    <dgm:pt modelId="{A286752B-50D3-4B30-9306-87B85F694A29}" type="pres">
      <dgm:prSet presAssocID="{F079C709-B18E-4CE7-85B2-D76609D11C03}" presName="hierChild3" presStyleCnt="0"/>
      <dgm:spPr/>
    </dgm:pt>
    <dgm:pt modelId="{E713BA12-F2D1-478C-BF05-277210D2BB5C}" type="pres">
      <dgm:prSet presAssocID="{2731F33B-8DED-4D72-9E25-E773881D7B5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1ECC9BA3-9849-43CD-8D3A-BDB4A3231090}" type="pres">
      <dgm:prSet presAssocID="{2731F33B-8DED-4D72-9E25-E773881D7B5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018AE9F2-3CCE-476A-9EAF-C8013C579D5F}" type="pres">
      <dgm:prSet presAssocID="{FC97F052-C3C6-4D65-A83D-8EFC3DB49B22}" presName="Name30" presStyleCnt="0"/>
      <dgm:spPr/>
    </dgm:pt>
    <dgm:pt modelId="{2C2EC15D-79FD-488E-939C-C1330BE37BC8}" type="pres">
      <dgm:prSet presAssocID="{FC97F052-C3C6-4D65-A83D-8EFC3DB49B22}" presName="level2Shape" presStyleLbl="node3" presStyleIdx="0" presStyleCnt="8" custScaleX="143194"/>
      <dgm:spPr/>
      <dgm:t>
        <a:bodyPr/>
        <a:lstStyle/>
        <a:p>
          <a:endParaRPr lang="en-US"/>
        </a:p>
      </dgm:t>
    </dgm:pt>
    <dgm:pt modelId="{38A62617-2A61-4369-AB4F-8AD4BD74B90F}" type="pres">
      <dgm:prSet presAssocID="{FC97F052-C3C6-4D65-A83D-8EFC3DB49B22}" presName="hierChild3" presStyleCnt="0"/>
      <dgm:spPr/>
    </dgm:pt>
    <dgm:pt modelId="{388ED4F0-921F-4AEF-92D0-FD297C523A0B}" type="pres">
      <dgm:prSet presAssocID="{A12E9064-8C0C-40DF-824F-8E7CE55B503B}" presName="Name25" presStyleLbl="parChTrans1D3" presStyleIdx="1" presStyleCnt="8"/>
      <dgm:spPr/>
      <dgm:t>
        <a:bodyPr/>
        <a:lstStyle/>
        <a:p>
          <a:endParaRPr lang="en-US"/>
        </a:p>
      </dgm:t>
    </dgm:pt>
    <dgm:pt modelId="{C2A01D86-A11E-4BD2-B4CD-F90A68529518}" type="pres">
      <dgm:prSet presAssocID="{A12E9064-8C0C-40DF-824F-8E7CE55B503B}" presName="connTx" presStyleLbl="parChTrans1D3" presStyleIdx="1" presStyleCnt="8"/>
      <dgm:spPr/>
      <dgm:t>
        <a:bodyPr/>
        <a:lstStyle/>
        <a:p>
          <a:endParaRPr lang="en-US"/>
        </a:p>
      </dgm:t>
    </dgm:pt>
    <dgm:pt modelId="{A781155E-30E9-4E8C-B80A-3870961A8D2E}" type="pres">
      <dgm:prSet presAssocID="{97B28F5B-8795-42F5-940E-FC68B8748E95}" presName="Name30" presStyleCnt="0"/>
      <dgm:spPr/>
    </dgm:pt>
    <dgm:pt modelId="{55BC8F62-A95B-49CA-847D-82AD51073E14}" type="pres">
      <dgm:prSet presAssocID="{97B28F5B-8795-42F5-940E-FC68B8748E95}" presName="level2Shape" presStyleLbl="node3" presStyleIdx="1" presStyleCnt="8" custScaleX="154308"/>
      <dgm:spPr/>
      <dgm:t>
        <a:bodyPr/>
        <a:lstStyle/>
        <a:p>
          <a:endParaRPr lang="en-US"/>
        </a:p>
      </dgm:t>
    </dgm:pt>
    <dgm:pt modelId="{4F109BB2-D0B5-499E-8505-742D48442AA2}" type="pres">
      <dgm:prSet presAssocID="{97B28F5B-8795-42F5-940E-FC68B8748E95}" presName="hierChild3" presStyleCnt="0"/>
      <dgm:spPr/>
    </dgm:pt>
    <dgm:pt modelId="{F6D6F32F-F7C8-48AC-9B3E-5EE717DC1179}" type="pres">
      <dgm:prSet presAssocID="{E04F3D5F-8FC7-4A32-BFFB-C835EE122FF7}" presName="Name25" presStyleLbl="parChTrans1D3" presStyleIdx="2" presStyleCnt="8"/>
      <dgm:spPr/>
      <dgm:t>
        <a:bodyPr/>
        <a:lstStyle/>
        <a:p>
          <a:endParaRPr lang="en-US"/>
        </a:p>
      </dgm:t>
    </dgm:pt>
    <dgm:pt modelId="{71D3FCCA-5921-4C4A-9A38-6DBC8D4060D6}" type="pres">
      <dgm:prSet presAssocID="{E04F3D5F-8FC7-4A32-BFFB-C835EE122FF7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C4017D3-A06E-423B-B55D-CA43408F5503}" type="pres">
      <dgm:prSet presAssocID="{1AF4FC25-E2EA-4D80-9929-F917C52E0014}" presName="Name30" presStyleCnt="0"/>
      <dgm:spPr/>
    </dgm:pt>
    <dgm:pt modelId="{3ABEF420-3FB8-4969-8842-95EB839C8B3C}" type="pres">
      <dgm:prSet presAssocID="{1AF4FC25-E2EA-4D80-9929-F917C52E0014}" presName="level2Shape" presStyleLbl="node3" presStyleIdx="2" presStyleCnt="8" custScaleX="154308"/>
      <dgm:spPr/>
      <dgm:t>
        <a:bodyPr/>
        <a:lstStyle/>
        <a:p>
          <a:endParaRPr lang="en-US"/>
        </a:p>
      </dgm:t>
    </dgm:pt>
    <dgm:pt modelId="{CAB95849-3ED3-49A7-B2EF-C867E5B24C51}" type="pres">
      <dgm:prSet presAssocID="{1AF4FC25-E2EA-4D80-9929-F917C52E0014}" presName="hierChild3" presStyleCnt="0"/>
      <dgm:spPr/>
    </dgm:pt>
    <dgm:pt modelId="{558FB367-923C-4C90-BCEE-BB75BCBC71F8}" type="pres">
      <dgm:prSet presAssocID="{6FCE21D1-DEE5-41B4-9DC4-1A8674414D2E}" presName="Name25" presStyleLbl="parChTrans1D3" presStyleIdx="3" presStyleCnt="8"/>
      <dgm:spPr/>
      <dgm:t>
        <a:bodyPr/>
        <a:lstStyle/>
        <a:p>
          <a:endParaRPr lang="en-US"/>
        </a:p>
      </dgm:t>
    </dgm:pt>
    <dgm:pt modelId="{77F6C5C9-8D87-4042-97CC-7038B930A18B}" type="pres">
      <dgm:prSet presAssocID="{6FCE21D1-DEE5-41B4-9DC4-1A8674414D2E}" presName="connTx" presStyleLbl="parChTrans1D3" presStyleIdx="3" presStyleCnt="8"/>
      <dgm:spPr/>
      <dgm:t>
        <a:bodyPr/>
        <a:lstStyle/>
        <a:p>
          <a:endParaRPr lang="en-US"/>
        </a:p>
      </dgm:t>
    </dgm:pt>
    <dgm:pt modelId="{99E4B5D7-D2A8-4AA8-8F34-114EF92CD75D}" type="pres">
      <dgm:prSet presAssocID="{1E70F19D-9DEC-4064-94E8-8309CC62A710}" presName="Name30" presStyleCnt="0"/>
      <dgm:spPr/>
    </dgm:pt>
    <dgm:pt modelId="{90681246-EE13-49BA-B400-2E4CB7F10766}" type="pres">
      <dgm:prSet presAssocID="{1E70F19D-9DEC-4064-94E8-8309CC62A710}" presName="level2Shape" presStyleLbl="node3" presStyleIdx="3" presStyleCnt="8" custScaleX="154308"/>
      <dgm:spPr/>
      <dgm:t>
        <a:bodyPr/>
        <a:lstStyle/>
        <a:p>
          <a:endParaRPr lang="en-US"/>
        </a:p>
      </dgm:t>
    </dgm:pt>
    <dgm:pt modelId="{20FBC824-BCD4-4D30-B545-076463D6ED81}" type="pres">
      <dgm:prSet presAssocID="{1E70F19D-9DEC-4064-94E8-8309CC62A710}" presName="hierChild3" presStyleCnt="0"/>
      <dgm:spPr/>
    </dgm:pt>
    <dgm:pt modelId="{3151E863-03AF-43B6-99E1-974CB837412B}" type="pres">
      <dgm:prSet presAssocID="{7432F86A-B489-43E2-8518-5646A8D22665}" presName="Name25" presStyleLbl="parChTrans1D2" presStyleIdx="1" presStyleCnt="2"/>
      <dgm:spPr/>
      <dgm:t>
        <a:bodyPr/>
        <a:lstStyle/>
        <a:p>
          <a:endParaRPr lang="en-US"/>
        </a:p>
      </dgm:t>
    </dgm:pt>
    <dgm:pt modelId="{B18B87BD-3653-44A2-AB5F-BBDF65D57A72}" type="pres">
      <dgm:prSet presAssocID="{7432F86A-B489-43E2-8518-5646A8D226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EABAA1-E354-42D8-A3B2-18D3185E247A}" type="pres">
      <dgm:prSet presAssocID="{AEA4E5B1-BCDA-4FEF-A359-3CF6602ACECA}" presName="Name30" presStyleCnt="0"/>
      <dgm:spPr/>
    </dgm:pt>
    <dgm:pt modelId="{D65C0C40-2566-42FD-BAD6-0F4AEBFF622B}" type="pres">
      <dgm:prSet presAssocID="{AEA4E5B1-BCDA-4FEF-A359-3CF6602ACECA}" presName="level2Shape" presStyleLbl="node2" presStyleIdx="1" presStyleCnt="2" custLinFactNeighborX="-66786" custLinFactNeighborY="-60403"/>
      <dgm:spPr/>
      <dgm:t>
        <a:bodyPr/>
        <a:lstStyle/>
        <a:p>
          <a:endParaRPr lang="en-US"/>
        </a:p>
      </dgm:t>
    </dgm:pt>
    <dgm:pt modelId="{7A4F90C1-B29F-43B5-BD93-968CBE4185B7}" type="pres">
      <dgm:prSet presAssocID="{AEA4E5B1-BCDA-4FEF-A359-3CF6602ACECA}" presName="hierChild3" presStyleCnt="0"/>
      <dgm:spPr/>
    </dgm:pt>
    <dgm:pt modelId="{FB3DC0C1-FC82-4E6A-AB20-1253F9B2EADA}" type="pres">
      <dgm:prSet presAssocID="{BC3892C0-B05D-49AA-A7CA-9502163143B9}" presName="Name25" presStyleLbl="parChTrans1D3" presStyleIdx="4" presStyleCnt="8"/>
      <dgm:spPr/>
      <dgm:t>
        <a:bodyPr/>
        <a:lstStyle/>
        <a:p>
          <a:endParaRPr lang="en-US"/>
        </a:p>
      </dgm:t>
    </dgm:pt>
    <dgm:pt modelId="{EBE58FE0-24D0-405D-8B41-53930104DAA2}" type="pres">
      <dgm:prSet presAssocID="{BC3892C0-B05D-49AA-A7CA-9502163143B9}" presName="connTx" presStyleLbl="parChTrans1D3" presStyleIdx="4" presStyleCnt="8"/>
      <dgm:spPr/>
      <dgm:t>
        <a:bodyPr/>
        <a:lstStyle/>
        <a:p>
          <a:endParaRPr lang="en-US"/>
        </a:p>
      </dgm:t>
    </dgm:pt>
    <dgm:pt modelId="{D13075DA-E093-46DF-912E-BBB375A7C550}" type="pres">
      <dgm:prSet presAssocID="{AE1737F2-165A-4BAB-BB46-2F9C3E82107F}" presName="Name30" presStyleCnt="0"/>
      <dgm:spPr/>
    </dgm:pt>
    <dgm:pt modelId="{88DB43DD-778E-486A-9E18-C9B50657A73D}" type="pres">
      <dgm:prSet presAssocID="{AE1737F2-165A-4BAB-BB46-2F9C3E82107F}" presName="level2Shape" presStyleLbl="node3" presStyleIdx="4" presStyleCnt="8" custScaleX="74078" custLinFactY="12097" custLinFactNeighborX="-51197" custLinFactNeighborY="100000"/>
      <dgm:spPr/>
      <dgm:t>
        <a:bodyPr/>
        <a:lstStyle/>
        <a:p>
          <a:endParaRPr lang="en-US"/>
        </a:p>
      </dgm:t>
    </dgm:pt>
    <dgm:pt modelId="{D0B7ACE9-57EE-4A9E-B87D-0E7E8171FFE8}" type="pres">
      <dgm:prSet presAssocID="{AE1737F2-165A-4BAB-BB46-2F9C3E82107F}" presName="hierChild3" presStyleCnt="0"/>
      <dgm:spPr/>
    </dgm:pt>
    <dgm:pt modelId="{9BD49BA7-8F65-495A-8064-7C53DAC73611}" type="pres">
      <dgm:prSet presAssocID="{682C4ECE-9372-4737-AC8C-737D08075992}" presName="Name25" presStyleLbl="parChTrans1D3" presStyleIdx="5" presStyleCnt="8"/>
      <dgm:spPr/>
      <dgm:t>
        <a:bodyPr/>
        <a:lstStyle/>
        <a:p>
          <a:endParaRPr lang="en-US"/>
        </a:p>
      </dgm:t>
    </dgm:pt>
    <dgm:pt modelId="{74BFCB5F-B502-43C5-862A-E430B1F9B439}" type="pres">
      <dgm:prSet presAssocID="{682C4ECE-9372-4737-AC8C-737D08075992}" presName="connTx" presStyleLbl="parChTrans1D3" presStyleIdx="5" presStyleCnt="8"/>
      <dgm:spPr/>
      <dgm:t>
        <a:bodyPr/>
        <a:lstStyle/>
        <a:p>
          <a:endParaRPr lang="en-US"/>
        </a:p>
      </dgm:t>
    </dgm:pt>
    <dgm:pt modelId="{DE4683F3-7E6E-4CC1-9C22-FC7B86D4BD84}" type="pres">
      <dgm:prSet presAssocID="{107F6ED4-FAD2-46EB-BAC0-3AA1D3B65BDF}" presName="Name30" presStyleCnt="0"/>
      <dgm:spPr/>
    </dgm:pt>
    <dgm:pt modelId="{DAF926F3-D15B-4468-BBA0-163DBE2F6F44}" type="pres">
      <dgm:prSet presAssocID="{107F6ED4-FAD2-46EB-BAC0-3AA1D3B65BDF}" presName="level2Shape" presStyleLbl="node3" presStyleIdx="5" presStyleCnt="8" custLinFactNeighborX="-23413" custLinFactNeighborY="97118"/>
      <dgm:spPr/>
      <dgm:t>
        <a:bodyPr/>
        <a:lstStyle/>
        <a:p>
          <a:endParaRPr lang="en-US"/>
        </a:p>
      </dgm:t>
    </dgm:pt>
    <dgm:pt modelId="{33E65DBD-1E38-4032-9288-6473147CF070}" type="pres">
      <dgm:prSet presAssocID="{107F6ED4-FAD2-46EB-BAC0-3AA1D3B65BDF}" presName="hierChild3" presStyleCnt="0"/>
      <dgm:spPr/>
    </dgm:pt>
    <dgm:pt modelId="{9F972768-26FF-4C18-AFBA-D18FF835A36D}" type="pres">
      <dgm:prSet presAssocID="{6D61F1BB-A697-428B-A356-69B8FC7D2CD2}" presName="Name25" presStyleLbl="parChTrans1D3" presStyleIdx="6" presStyleCnt="8"/>
      <dgm:spPr/>
      <dgm:t>
        <a:bodyPr/>
        <a:lstStyle/>
        <a:p>
          <a:endParaRPr lang="en-US"/>
        </a:p>
      </dgm:t>
    </dgm:pt>
    <dgm:pt modelId="{7674EE21-D173-4CBB-9075-D6C886A570A2}" type="pres">
      <dgm:prSet presAssocID="{6D61F1BB-A697-428B-A356-69B8FC7D2CD2}" presName="connTx" presStyleLbl="parChTrans1D3" presStyleIdx="6" presStyleCnt="8"/>
      <dgm:spPr/>
      <dgm:t>
        <a:bodyPr/>
        <a:lstStyle/>
        <a:p>
          <a:endParaRPr lang="en-US"/>
        </a:p>
      </dgm:t>
    </dgm:pt>
    <dgm:pt modelId="{0725300B-37A8-4759-BDDB-73826A77A7D6}" type="pres">
      <dgm:prSet presAssocID="{1ECD730B-8073-45B2-A28E-C688323C277B}" presName="Name30" presStyleCnt="0"/>
      <dgm:spPr/>
    </dgm:pt>
    <dgm:pt modelId="{E2706DC9-67C7-4C1D-9402-B2FFF378EF93}" type="pres">
      <dgm:prSet presAssocID="{1ECD730B-8073-45B2-A28E-C688323C277B}" presName="level2Shape" presStyleLbl="node3" presStyleIdx="6" presStyleCnt="8" custLinFactY="15481" custLinFactNeighborX="-1186" custLinFactNeighborY="100000"/>
      <dgm:spPr/>
      <dgm:t>
        <a:bodyPr/>
        <a:lstStyle/>
        <a:p>
          <a:endParaRPr lang="en-US"/>
        </a:p>
      </dgm:t>
    </dgm:pt>
    <dgm:pt modelId="{FDDAAC6F-211B-44FE-BA3A-854F4900D688}" type="pres">
      <dgm:prSet presAssocID="{1ECD730B-8073-45B2-A28E-C688323C277B}" presName="hierChild3" presStyleCnt="0"/>
      <dgm:spPr/>
    </dgm:pt>
    <dgm:pt modelId="{E2D61A62-7ED9-4830-B6A8-4AE1E5309ADE}" type="pres">
      <dgm:prSet presAssocID="{9F8EE0F0-5667-456C-98F1-67A1D97A906D}" presName="Name25" presStyleLbl="parChTrans1D3" presStyleIdx="7" presStyleCnt="8"/>
      <dgm:spPr/>
      <dgm:t>
        <a:bodyPr/>
        <a:lstStyle/>
        <a:p>
          <a:endParaRPr lang="en-US"/>
        </a:p>
      </dgm:t>
    </dgm:pt>
    <dgm:pt modelId="{DDC020DE-FE4D-4132-B726-DB0C5ACCFD04}" type="pres">
      <dgm:prSet presAssocID="{9F8EE0F0-5667-456C-98F1-67A1D97A906D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9B42D76-9924-4B35-AEFA-545C703CD192}" type="pres">
      <dgm:prSet presAssocID="{13FDA477-ABE2-4DF0-8916-0BA9649BDB4B}" presName="Name30" presStyleCnt="0"/>
      <dgm:spPr/>
    </dgm:pt>
    <dgm:pt modelId="{6455BC15-D4C6-4EF8-B38D-56BDD7695C69}" type="pres">
      <dgm:prSet presAssocID="{13FDA477-ABE2-4DF0-8916-0BA9649BDB4B}" presName="level2Shape" presStyleLbl="node3" presStyleIdx="7" presStyleCnt="8" custScaleX="100000" custLinFactX="-17248" custLinFactNeighborX="-100000" custLinFactNeighborY="481"/>
      <dgm:spPr/>
      <dgm:t>
        <a:bodyPr/>
        <a:lstStyle/>
        <a:p>
          <a:endParaRPr lang="en-US"/>
        </a:p>
      </dgm:t>
    </dgm:pt>
    <dgm:pt modelId="{7F035801-1272-45C8-B19B-4FF676FB7120}" type="pres">
      <dgm:prSet presAssocID="{13FDA477-ABE2-4DF0-8916-0BA9649BDB4B}" presName="hierChild3" presStyleCnt="0"/>
      <dgm:spPr/>
    </dgm:pt>
    <dgm:pt modelId="{0D9368B0-4C08-47DC-BDCC-E9B3B4BC467E}" type="pres">
      <dgm:prSet presAssocID="{4D6E0FE9-7B82-49AC-8B5E-C6B879A20003}" presName="bgShapesFlow" presStyleCnt="0"/>
      <dgm:spPr/>
    </dgm:pt>
  </dgm:ptLst>
  <dgm:cxnLst>
    <dgm:cxn modelId="{A7239FD5-A521-4709-A73F-B0D2F46B901A}" type="presOf" srcId="{1ECD730B-8073-45B2-A28E-C688323C277B}" destId="{E2706DC9-67C7-4C1D-9402-B2FFF378EF93}" srcOrd="0" destOrd="0" presId="urn:microsoft.com/office/officeart/2005/8/layout/hierarchy5"/>
    <dgm:cxn modelId="{248D54BF-1219-49C7-92B6-59F61B2125AF}" type="presOf" srcId="{2731F33B-8DED-4D72-9E25-E773881D7B5E}" destId="{1ECC9BA3-9849-43CD-8D3A-BDB4A3231090}" srcOrd="1" destOrd="0" presId="urn:microsoft.com/office/officeart/2005/8/layout/hierarchy5"/>
    <dgm:cxn modelId="{9B8BC88B-CC50-417B-92F7-A836A038386D}" srcId="{AEA4E5B1-BCDA-4FEF-A359-3CF6602ACECA}" destId="{AE1737F2-165A-4BAB-BB46-2F9C3E82107F}" srcOrd="0" destOrd="0" parTransId="{BC3892C0-B05D-49AA-A7CA-9502163143B9}" sibTransId="{BEB5CADC-A4A9-4FEB-9DA5-B24609DF3D28}"/>
    <dgm:cxn modelId="{5FB7A4B9-DAB4-4B72-8DED-050A540D2CE6}" type="presOf" srcId="{BC3892C0-B05D-49AA-A7CA-9502163143B9}" destId="{FB3DC0C1-FC82-4E6A-AB20-1253F9B2EADA}" srcOrd="0" destOrd="0" presId="urn:microsoft.com/office/officeart/2005/8/layout/hierarchy5"/>
    <dgm:cxn modelId="{44CA0F09-C8DE-4DC1-B354-1E73631C4CFB}" type="presOf" srcId="{BC3892C0-B05D-49AA-A7CA-9502163143B9}" destId="{EBE58FE0-24D0-405D-8B41-53930104DAA2}" srcOrd="1" destOrd="0" presId="urn:microsoft.com/office/officeart/2005/8/layout/hierarchy5"/>
    <dgm:cxn modelId="{E602E047-D97C-4C13-9889-37ADC89A1403}" type="presOf" srcId="{AE1737F2-165A-4BAB-BB46-2F9C3E82107F}" destId="{88DB43DD-778E-486A-9E18-C9B50657A73D}" srcOrd="0" destOrd="0" presId="urn:microsoft.com/office/officeart/2005/8/layout/hierarchy5"/>
    <dgm:cxn modelId="{327EF367-F8B4-44AD-8A2D-A3E8043F5D11}" type="presOf" srcId="{6D61F1BB-A697-428B-A356-69B8FC7D2CD2}" destId="{9F972768-26FF-4C18-AFBA-D18FF835A36D}" srcOrd="0" destOrd="0" presId="urn:microsoft.com/office/officeart/2005/8/layout/hierarchy5"/>
    <dgm:cxn modelId="{43599138-5F10-4EBE-BAD1-0058F209E8C0}" type="presOf" srcId="{107F6ED4-FAD2-46EB-BAC0-3AA1D3B65BDF}" destId="{DAF926F3-D15B-4468-BBA0-163DBE2F6F44}" srcOrd="0" destOrd="0" presId="urn:microsoft.com/office/officeart/2005/8/layout/hierarchy5"/>
    <dgm:cxn modelId="{3CE928B1-FD87-46EE-AE9B-3AACC87318E7}" type="presOf" srcId="{FC97F052-C3C6-4D65-A83D-8EFC3DB49B22}" destId="{2C2EC15D-79FD-488E-939C-C1330BE37BC8}" srcOrd="0" destOrd="0" presId="urn:microsoft.com/office/officeart/2005/8/layout/hierarchy5"/>
    <dgm:cxn modelId="{F43CA281-C8AF-42D6-8DA0-D8FA26A0FAC6}" srcId="{F079C709-B18E-4CE7-85B2-D76609D11C03}" destId="{FC97F052-C3C6-4D65-A83D-8EFC3DB49B22}" srcOrd="0" destOrd="0" parTransId="{2731F33B-8DED-4D72-9E25-E773881D7B5E}" sibTransId="{82350397-BF31-4967-BBB4-3E182931E1B8}"/>
    <dgm:cxn modelId="{09410573-956E-4125-99DD-E1AA1734D2B3}" type="presOf" srcId="{2731F33B-8DED-4D72-9E25-E773881D7B5E}" destId="{E713BA12-F2D1-478C-BF05-277210D2BB5C}" srcOrd="0" destOrd="0" presId="urn:microsoft.com/office/officeart/2005/8/layout/hierarchy5"/>
    <dgm:cxn modelId="{028601D7-97F7-4404-B4B1-CE62CD3DD2BB}" type="presOf" srcId="{6FCE21D1-DEE5-41B4-9DC4-1A8674414D2E}" destId="{77F6C5C9-8D87-4042-97CC-7038B930A18B}" srcOrd="1" destOrd="0" presId="urn:microsoft.com/office/officeart/2005/8/layout/hierarchy5"/>
    <dgm:cxn modelId="{8701AC5A-A8AD-47D2-813E-06A4139AD640}" type="presOf" srcId="{6FCE21D1-DEE5-41B4-9DC4-1A8674414D2E}" destId="{558FB367-923C-4C90-BCEE-BB75BCBC71F8}" srcOrd="0" destOrd="0" presId="urn:microsoft.com/office/officeart/2005/8/layout/hierarchy5"/>
    <dgm:cxn modelId="{03E40E58-BBC1-4F58-9C01-7104182EA06C}" type="presOf" srcId="{3B82D55D-2580-4A34-BBE6-1910DC02A356}" destId="{D383A62D-0F02-4072-A7B5-345AC8848942}" srcOrd="0" destOrd="0" presId="urn:microsoft.com/office/officeart/2005/8/layout/hierarchy5"/>
    <dgm:cxn modelId="{DDE657A8-6D97-4264-AF02-AF5F056FDC82}" type="presOf" srcId="{4D6E0FE9-7B82-49AC-8B5E-C6B879A20003}" destId="{989ED049-AFC2-4CCE-887A-BAD62121239C}" srcOrd="0" destOrd="0" presId="urn:microsoft.com/office/officeart/2005/8/layout/hierarchy5"/>
    <dgm:cxn modelId="{61DC1D82-12F5-4530-89E1-89AC022900FF}" srcId="{F079C709-B18E-4CE7-85B2-D76609D11C03}" destId="{97B28F5B-8795-42F5-940E-FC68B8748E95}" srcOrd="1" destOrd="0" parTransId="{A12E9064-8C0C-40DF-824F-8E7CE55B503B}" sibTransId="{9F44C2B4-F8A6-493F-A78B-103CDEC877A3}"/>
    <dgm:cxn modelId="{1B7790D2-18DE-45FB-9EAD-F02C3021FDE6}" type="presOf" srcId="{BD24ED7C-E31C-4532-B996-9A7225B413AD}" destId="{DCE3A1DA-4CB4-4D50-86C2-BCB08AD02655}" srcOrd="0" destOrd="0" presId="urn:microsoft.com/office/officeart/2005/8/layout/hierarchy5"/>
    <dgm:cxn modelId="{F8C204AA-143F-4D87-A7A5-A7E5155C22F3}" srcId="{AEA4E5B1-BCDA-4FEF-A359-3CF6602ACECA}" destId="{107F6ED4-FAD2-46EB-BAC0-3AA1D3B65BDF}" srcOrd="1" destOrd="0" parTransId="{682C4ECE-9372-4737-AC8C-737D08075992}" sibTransId="{D556BEDF-64AC-40A0-93AB-88B94D0C3616}"/>
    <dgm:cxn modelId="{52BB5F3B-6092-45C6-A5C8-057AD63370E9}" type="presOf" srcId="{3B82D55D-2580-4A34-BBE6-1910DC02A356}" destId="{C1B98B17-3DD2-470F-ADD2-7FD7FD6AFEE8}" srcOrd="1" destOrd="0" presId="urn:microsoft.com/office/officeart/2005/8/layout/hierarchy5"/>
    <dgm:cxn modelId="{3B9B8C60-2AC8-487B-82C5-BC64781F8D6E}" type="presOf" srcId="{9F8EE0F0-5667-456C-98F1-67A1D97A906D}" destId="{DDC020DE-FE4D-4132-B726-DB0C5ACCFD04}" srcOrd="1" destOrd="0" presId="urn:microsoft.com/office/officeart/2005/8/layout/hierarchy5"/>
    <dgm:cxn modelId="{5FA3478A-39E2-4E6E-AB44-B79916F937C2}" type="presOf" srcId="{A12E9064-8C0C-40DF-824F-8E7CE55B503B}" destId="{388ED4F0-921F-4AEF-92D0-FD297C523A0B}" srcOrd="0" destOrd="0" presId="urn:microsoft.com/office/officeart/2005/8/layout/hierarchy5"/>
    <dgm:cxn modelId="{835A6802-7326-4AFC-A571-7E875B826B9E}" type="presOf" srcId="{E04F3D5F-8FC7-4A32-BFFB-C835EE122FF7}" destId="{F6D6F32F-F7C8-48AC-9B3E-5EE717DC1179}" srcOrd="0" destOrd="0" presId="urn:microsoft.com/office/officeart/2005/8/layout/hierarchy5"/>
    <dgm:cxn modelId="{E5F38643-C020-44A6-A58D-BC14710689E2}" srcId="{F079C709-B18E-4CE7-85B2-D76609D11C03}" destId="{1AF4FC25-E2EA-4D80-9929-F917C52E0014}" srcOrd="2" destOrd="0" parTransId="{E04F3D5F-8FC7-4A32-BFFB-C835EE122FF7}" sibTransId="{03D416E0-6D7A-4398-85AE-A99D9EF19EAC}"/>
    <dgm:cxn modelId="{23640D2F-93E8-406B-914A-1E1C5F736828}" type="presOf" srcId="{1E70F19D-9DEC-4064-94E8-8309CC62A710}" destId="{90681246-EE13-49BA-B400-2E4CB7F10766}" srcOrd="0" destOrd="0" presId="urn:microsoft.com/office/officeart/2005/8/layout/hierarchy5"/>
    <dgm:cxn modelId="{532F1EC1-4874-489B-B3B7-57994BCAACA8}" type="presOf" srcId="{13FDA477-ABE2-4DF0-8916-0BA9649BDB4B}" destId="{6455BC15-D4C6-4EF8-B38D-56BDD7695C69}" srcOrd="0" destOrd="0" presId="urn:microsoft.com/office/officeart/2005/8/layout/hierarchy5"/>
    <dgm:cxn modelId="{E5CD5CB1-38B7-4B30-B4DC-2C1CA20CE9F0}" srcId="{BD24ED7C-E31C-4532-B996-9A7225B413AD}" destId="{AEA4E5B1-BCDA-4FEF-A359-3CF6602ACECA}" srcOrd="1" destOrd="0" parTransId="{7432F86A-B489-43E2-8518-5646A8D22665}" sibTransId="{588160B0-16B5-4E92-ACE4-172241BE0671}"/>
    <dgm:cxn modelId="{341569C1-59E1-4BE9-9BBD-EC55FB819FC2}" srcId="{BD24ED7C-E31C-4532-B996-9A7225B413AD}" destId="{F079C709-B18E-4CE7-85B2-D76609D11C03}" srcOrd="0" destOrd="0" parTransId="{3B82D55D-2580-4A34-BBE6-1910DC02A356}" sibTransId="{1739CDEB-6B42-4F0C-853F-CABF0E96B060}"/>
    <dgm:cxn modelId="{A1309CC7-C5AE-4FFD-9E2F-F637CDE6B22F}" srcId="{4D6E0FE9-7B82-49AC-8B5E-C6B879A20003}" destId="{BD24ED7C-E31C-4532-B996-9A7225B413AD}" srcOrd="0" destOrd="0" parTransId="{84A689DE-E538-4B52-9850-EB012ABF0068}" sibTransId="{43EE20E1-8248-4344-968C-43F7C0E9831D}"/>
    <dgm:cxn modelId="{0418C642-0081-4926-B9D7-E4D42A92B451}" srcId="{AEA4E5B1-BCDA-4FEF-A359-3CF6602ACECA}" destId="{1ECD730B-8073-45B2-A28E-C688323C277B}" srcOrd="2" destOrd="0" parTransId="{6D61F1BB-A697-428B-A356-69B8FC7D2CD2}" sibTransId="{A13A6FF8-116B-49D5-B470-D04D9755505D}"/>
    <dgm:cxn modelId="{1EE8362D-9BC5-4D57-B799-3EC365600AD8}" type="presOf" srcId="{7432F86A-B489-43E2-8518-5646A8D22665}" destId="{3151E863-03AF-43B6-99E1-974CB837412B}" srcOrd="0" destOrd="0" presId="urn:microsoft.com/office/officeart/2005/8/layout/hierarchy5"/>
    <dgm:cxn modelId="{852081C9-E493-4BC4-B665-495AD0C16C42}" srcId="{AEA4E5B1-BCDA-4FEF-A359-3CF6602ACECA}" destId="{13FDA477-ABE2-4DF0-8916-0BA9649BDB4B}" srcOrd="3" destOrd="0" parTransId="{9F8EE0F0-5667-456C-98F1-67A1D97A906D}" sibTransId="{23F6AFFB-CA07-4289-87D7-07802F233C2C}"/>
    <dgm:cxn modelId="{C0147653-B930-4572-BEBA-0D0CFFC487D6}" type="presOf" srcId="{682C4ECE-9372-4737-AC8C-737D08075992}" destId="{9BD49BA7-8F65-495A-8064-7C53DAC73611}" srcOrd="0" destOrd="0" presId="urn:microsoft.com/office/officeart/2005/8/layout/hierarchy5"/>
    <dgm:cxn modelId="{716ED588-ACEB-4CE8-8744-A7DC743B6C19}" type="presOf" srcId="{682C4ECE-9372-4737-AC8C-737D08075992}" destId="{74BFCB5F-B502-43C5-862A-E430B1F9B439}" srcOrd="1" destOrd="0" presId="urn:microsoft.com/office/officeart/2005/8/layout/hierarchy5"/>
    <dgm:cxn modelId="{73DF8C82-0DAD-41B6-838B-8E2803011031}" type="presOf" srcId="{9F8EE0F0-5667-456C-98F1-67A1D97A906D}" destId="{E2D61A62-7ED9-4830-B6A8-4AE1E5309ADE}" srcOrd="0" destOrd="0" presId="urn:microsoft.com/office/officeart/2005/8/layout/hierarchy5"/>
    <dgm:cxn modelId="{06601FA8-EC94-4D39-94C3-01E7EE813E6D}" type="presOf" srcId="{E04F3D5F-8FC7-4A32-BFFB-C835EE122FF7}" destId="{71D3FCCA-5921-4C4A-9A38-6DBC8D4060D6}" srcOrd="1" destOrd="0" presId="urn:microsoft.com/office/officeart/2005/8/layout/hierarchy5"/>
    <dgm:cxn modelId="{567632A5-1B07-41E0-BAA0-4C6BE6B1F178}" type="presOf" srcId="{97B28F5B-8795-42F5-940E-FC68B8748E95}" destId="{55BC8F62-A95B-49CA-847D-82AD51073E14}" srcOrd="0" destOrd="0" presId="urn:microsoft.com/office/officeart/2005/8/layout/hierarchy5"/>
    <dgm:cxn modelId="{29BE9DDD-0520-4BC5-89B8-9191B837C0DA}" type="presOf" srcId="{AEA4E5B1-BCDA-4FEF-A359-3CF6602ACECA}" destId="{D65C0C40-2566-42FD-BAD6-0F4AEBFF622B}" srcOrd="0" destOrd="0" presId="urn:microsoft.com/office/officeart/2005/8/layout/hierarchy5"/>
    <dgm:cxn modelId="{A557B478-AE11-4BDC-A8FE-320100EC1441}" type="presOf" srcId="{F079C709-B18E-4CE7-85B2-D76609D11C03}" destId="{EEACCE5B-C9E2-4ABA-8A29-96156F6377EC}" srcOrd="0" destOrd="0" presId="urn:microsoft.com/office/officeart/2005/8/layout/hierarchy5"/>
    <dgm:cxn modelId="{27E6DB0F-1F0D-4697-92EB-AA504C055CFF}" type="presOf" srcId="{1AF4FC25-E2EA-4D80-9929-F917C52E0014}" destId="{3ABEF420-3FB8-4969-8842-95EB839C8B3C}" srcOrd="0" destOrd="0" presId="urn:microsoft.com/office/officeart/2005/8/layout/hierarchy5"/>
    <dgm:cxn modelId="{23892D8A-386A-42E9-A536-72DFED1C6AC2}" type="presOf" srcId="{7432F86A-B489-43E2-8518-5646A8D22665}" destId="{B18B87BD-3653-44A2-AB5F-BBDF65D57A72}" srcOrd="1" destOrd="0" presId="urn:microsoft.com/office/officeart/2005/8/layout/hierarchy5"/>
    <dgm:cxn modelId="{826CFFCC-1A3A-439B-8413-EEF75C0FE72A}" type="presOf" srcId="{A12E9064-8C0C-40DF-824F-8E7CE55B503B}" destId="{C2A01D86-A11E-4BD2-B4CD-F90A68529518}" srcOrd="1" destOrd="0" presId="urn:microsoft.com/office/officeart/2005/8/layout/hierarchy5"/>
    <dgm:cxn modelId="{B68C24D1-2582-4C69-B99F-8934E2C191BB}" type="presOf" srcId="{6D61F1BB-A697-428B-A356-69B8FC7D2CD2}" destId="{7674EE21-D173-4CBB-9075-D6C886A570A2}" srcOrd="1" destOrd="0" presId="urn:microsoft.com/office/officeart/2005/8/layout/hierarchy5"/>
    <dgm:cxn modelId="{6F80CB2F-2738-4E05-B83F-F88184AB76F5}" srcId="{F079C709-B18E-4CE7-85B2-D76609D11C03}" destId="{1E70F19D-9DEC-4064-94E8-8309CC62A710}" srcOrd="3" destOrd="0" parTransId="{6FCE21D1-DEE5-41B4-9DC4-1A8674414D2E}" sibTransId="{4FBD4610-7C14-4E9E-9D02-ECA6611477D1}"/>
    <dgm:cxn modelId="{7DCA42C5-1EC5-42B9-96F6-E81CD2DF088A}" type="presParOf" srcId="{989ED049-AFC2-4CCE-887A-BAD62121239C}" destId="{AACA7C50-F890-4FE3-8C0A-65B8EFADB7D6}" srcOrd="0" destOrd="0" presId="urn:microsoft.com/office/officeart/2005/8/layout/hierarchy5"/>
    <dgm:cxn modelId="{4A1A25C1-D90C-4FA0-BB2C-6AB163E7ED52}" type="presParOf" srcId="{AACA7C50-F890-4FE3-8C0A-65B8EFADB7D6}" destId="{F826A8C6-DCFE-4684-BADE-529FE8D53CE1}" srcOrd="0" destOrd="0" presId="urn:microsoft.com/office/officeart/2005/8/layout/hierarchy5"/>
    <dgm:cxn modelId="{3540D7A7-260E-43B9-8736-2C1A92FA1B5B}" type="presParOf" srcId="{F826A8C6-DCFE-4684-BADE-529FE8D53CE1}" destId="{8A5A2839-86A1-4AD7-97E3-1CB7638E3C59}" srcOrd="0" destOrd="0" presId="urn:microsoft.com/office/officeart/2005/8/layout/hierarchy5"/>
    <dgm:cxn modelId="{7B490C92-F54D-4BC8-B20A-48614B23EC39}" type="presParOf" srcId="{8A5A2839-86A1-4AD7-97E3-1CB7638E3C59}" destId="{DCE3A1DA-4CB4-4D50-86C2-BCB08AD02655}" srcOrd="0" destOrd="0" presId="urn:microsoft.com/office/officeart/2005/8/layout/hierarchy5"/>
    <dgm:cxn modelId="{DEF731E2-0AFC-4825-9DCF-5E0A9DC0CA0D}" type="presParOf" srcId="{8A5A2839-86A1-4AD7-97E3-1CB7638E3C59}" destId="{9D7F34B6-ECDA-4ED1-A8F2-F9703B34963B}" srcOrd="1" destOrd="0" presId="urn:microsoft.com/office/officeart/2005/8/layout/hierarchy5"/>
    <dgm:cxn modelId="{BA39E936-FF46-4F1B-8422-57C0AFFF971C}" type="presParOf" srcId="{9D7F34B6-ECDA-4ED1-A8F2-F9703B34963B}" destId="{D383A62D-0F02-4072-A7B5-345AC8848942}" srcOrd="0" destOrd="0" presId="urn:microsoft.com/office/officeart/2005/8/layout/hierarchy5"/>
    <dgm:cxn modelId="{A855432D-9C47-49AC-B3F6-1C3C1A71A576}" type="presParOf" srcId="{D383A62D-0F02-4072-A7B5-345AC8848942}" destId="{C1B98B17-3DD2-470F-ADD2-7FD7FD6AFEE8}" srcOrd="0" destOrd="0" presId="urn:microsoft.com/office/officeart/2005/8/layout/hierarchy5"/>
    <dgm:cxn modelId="{C374F81B-A1D2-4B7E-AA0E-28BD2F084A3D}" type="presParOf" srcId="{9D7F34B6-ECDA-4ED1-A8F2-F9703B34963B}" destId="{AB183649-7ECD-40BE-A35E-C04A6FF9ECF6}" srcOrd="1" destOrd="0" presId="urn:microsoft.com/office/officeart/2005/8/layout/hierarchy5"/>
    <dgm:cxn modelId="{9B908D12-9DAA-4874-9E4A-9D26ACBE0090}" type="presParOf" srcId="{AB183649-7ECD-40BE-A35E-C04A6FF9ECF6}" destId="{EEACCE5B-C9E2-4ABA-8A29-96156F6377EC}" srcOrd="0" destOrd="0" presId="urn:microsoft.com/office/officeart/2005/8/layout/hierarchy5"/>
    <dgm:cxn modelId="{E6B39060-238A-496C-9799-47F5AC7CB3B5}" type="presParOf" srcId="{AB183649-7ECD-40BE-A35E-C04A6FF9ECF6}" destId="{A286752B-50D3-4B30-9306-87B85F694A29}" srcOrd="1" destOrd="0" presId="urn:microsoft.com/office/officeart/2005/8/layout/hierarchy5"/>
    <dgm:cxn modelId="{B3A1AB37-26FA-4C7D-881C-6C0979BB2807}" type="presParOf" srcId="{A286752B-50D3-4B30-9306-87B85F694A29}" destId="{E713BA12-F2D1-478C-BF05-277210D2BB5C}" srcOrd="0" destOrd="0" presId="urn:microsoft.com/office/officeart/2005/8/layout/hierarchy5"/>
    <dgm:cxn modelId="{480D8775-0A2B-4445-897F-C01F15E7BC61}" type="presParOf" srcId="{E713BA12-F2D1-478C-BF05-277210D2BB5C}" destId="{1ECC9BA3-9849-43CD-8D3A-BDB4A3231090}" srcOrd="0" destOrd="0" presId="urn:microsoft.com/office/officeart/2005/8/layout/hierarchy5"/>
    <dgm:cxn modelId="{16817F50-D6B4-47EC-A517-F554954A4B5B}" type="presParOf" srcId="{A286752B-50D3-4B30-9306-87B85F694A29}" destId="{018AE9F2-3CCE-476A-9EAF-C8013C579D5F}" srcOrd="1" destOrd="0" presId="urn:microsoft.com/office/officeart/2005/8/layout/hierarchy5"/>
    <dgm:cxn modelId="{46E64F04-13B7-4F61-B867-31C33C099DF6}" type="presParOf" srcId="{018AE9F2-3CCE-476A-9EAF-C8013C579D5F}" destId="{2C2EC15D-79FD-488E-939C-C1330BE37BC8}" srcOrd="0" destOrd="0" presId="urn:microsoft.com/office/officeart/2005/8/layout/hierarchy5"/>
    <dgm:cxn modelId="{07D0E26C-D3EF-4C6C-8801-ACD1F42F1CAC}" type="presParOf" srcId="{018AE9F2-3CCE-476A-9EAF-C8013C579D5F}" destId="{38A62617-2A61-4369-AB4F-8AD4BD74B90F}" srcOrd="1" destOrd="0" presId="urn:microsoft.com/office/officeart/2005/8/layout/hierarchy5"/>
    <dgm:cxn modelId="{DD437369-3898-445B-B8C1-A37D1E72E3CF}" type="presParOf" srcId="{A286752B-50D3-4B30-9306-87B85F694A29}" destId="{388ED4F0-921F-4AEF-92D0-FD297C523A0B}" srcOrd="2" destOrd="0" presId="urn:microsoft.com/office/officeart/2005/8/layout/hierarchy5"/>
    <dgm:cxn modelId="{7F85B75B-9C66-4D8F-816E-E937D74EE412}" type="presParOf" srcId="{388ED4F0-921F-4AEF-92D0-FD297C523A0B}" destId="{C2A01D86-A11E-4BD2-B4CD-F90A68529518}" srcOrd="0" destOrd="0" presId="urn:microsoft.com/office/officeart/2005/8/layout/hierarchy5"/>
    <dgm:cxn modelId="{AE2064E2-5583-4ED8-A138-D6E9F23D2EFF}" type="presParOf" srcId="{A286752B-50D3-4B30-9306-87B85F694A29}" destId="{A781155E-30E9-4E8C-B80A-3870961A8D2E}" srcOrd="3" destOrd="0" presId="urn:microsoft.com/office/officeart/2005/8/layout/hierarchy5"/>
    <dgm:cxn modelId="{1F655237-7C6C-4216-A6E7-59F323CBC261}" type="presParOf" srcId="{A781155E-30E9-4E8C-B80A-3870961A8D2E}" destId="{55BC8F62-A95B-49CA-847D-82AD51073E14}" srcOrd="0" destOrd="0" presId="urn:microsoft.com/office/officeart/2005/8/layout/hierarchy5"/>
    <dgm:cxn modelId="{219E5847-7D50-4D55-9607-6335B7E8EF50}" type="presParOf" srcId="{A781155E-30E9-4E8C-B80A-3870961A8D2E}" destId="{4F109BB2-D0B5-499E-8505-742D48442AA2}" srcOrd="1" destOrd="0" presId="urn:microsoft.com/office/officeart/2005/8/layout/hierarchy5"/>
    <dgm:cxn modelId="{27866979-1CA2-485E-86DE-A7357B4A98FE}" type="presParOf" srcId="{A286752B-50D3-4B30-9306-87B85F694A29}" destId="{F6D6F32F-F7C8-48AC-9B3E-5EE717DC1179}" srcOrd="4" destOrd="0" presId="urn:microsoft.com/office/officeart/2005/8/layout/hierarchy5"/>
    <dgm:cxn modelId="{4690DA2F-5204-4E87-9D81-98D587FA7FCD}" type="presParOf" srcId="{F6D6F32F-F7C8-48AC-9B3E-5EE717DC1179}" destId="{71D3FCCA-5921-4C4A-9A38-6DBC8D4060D6}" srcOrd="0" destOrd="0" presId="urn:microsoft.com/office/officeart/2005/8/layout/hierarchy5"/>
    <dgm:cxn modelId="{D49B11B6-53EE-473F-9BA8-9B808B2452B5}" type="presParOf" srcId="{A286752B-50D3-4B30-9306-87B85F694A29}" destId="{0C4017D3-A06E-423B-B55D-CA43408F5503}" srcOrd="5" destOrd="0" presId="urn:microsoft.com/office/officeart/2005/8/layout/hierarchy5"/>
    <dgm:cxn modelId="{CD3CBC4E-5898-439F-BBC0-81D3CEDA0AA4}" type="presParOf" srcId="{0C4017D3-A06E-423B-B55D-CA43408F5503}" destId="{3ABEF420-3FB8-4969-8842-95EB839C8B3C}" srcOrd="0" destOrd="0" presId="urn:microsoft.com/office/officeart/2005/8/layout/hierarchy5"/>
    <dgm:cxn modelId="{8B679823-BAB2-44F8-AB78-340B28C2533E}" type="presParOf" srcId="{0C4017D3-A06E-423B-B55D-CA43408F5503}" destId="{CAB95849-3ED3-49A7-B2EF-C867E5B24C51}" srcOrd="1" destOrd="0" presId="urn:microsoft.com/office/officeart/2005/8/layout/hierarchy5"/>
    <dgm:cxn modelId="{E9EE7E20-4424-45A3-B84A-07973B570106}" type="presParOf" srcId="{A286752B-50D3-4B30-9306-87B85F694A29}" destId="{558FB367-923C-4C90-BCEE-BB75BCBC71F8}" srcOrd="6" destOrd="0" presId="urn:microsoft.com/office/officeart/2005/8/layout/hierarchy5"/>
    <dgm:cxn modelId="{35475199-14BC-434B-8206-DF089961850B}" type="presParOf" srcId="{558FB367-923C-4C90-BCEE-BB75BCBC71F8}" destId="{77F6C5C9-8D87-4042-97CC-7038B930A18B}" srcOrd="0" destOrd="0" presId="urn:microsoft.com/office/officeart/2005/8/layout/hierarchy5"/>
    <dgm:cxn modelId="{EB5C8533-283D-4B09-AA24-31406F5227CA}" type="presParOf" srcId="{A286752B-50D3-4B30-9306-87B85F694A29}" destId="{99E4B5D7-D2A8-4AA8-8F34-114EF92CD75D}" srcOrd="7" destOrd="0" presId="urn:microsoft.com/office/officeart/2005/8/layout/hierarchy5"/>
    <dgm:cxn modelId="{42B20CB0-830C-4FB4-A726-96C4093A58E6}" type="presParOf" srcId="{99E4B5D7-D2A8-4AA8-8F34-114EF92CD75D}" destId="{90681246-EE13-49BA-B400-2E4CB7F10766}" srcOrd="0" destOrd="0" presId="urn:microsoft.com/office/officeart/2005/8/layout/hierarchy5"/>
    <dgm:cxn modelId="{90876611-00E8-4A74-A6F7-967931EE1BE8}" type="presParOf" srcId="{99E4B5D7-D2A8-4AA8-8F34-114EF92CD75D}" destId="{20FBC824-BCD4-4D30-B545-076463D6ED81}" srcOrd="1" destOrd="0" presId="urn:microsoft.com/office/officeart/2005/8/layout/hierarchy5"/>
    <dgm:cxn modelId="{D11F19B1-788A-464F-827B-A444FBFD2AB0}" type="presParOf" srcId="{9D7F34B6-ECDA-4ED1-A8F2-F9703B34963B}" destId="{3151E863-03AF-43B6-99E1-974CB837412B}" srcOrd="2" destOrd="0" presId="urn:microsoft.com/office/officeart/2005/8/layout/hierarchy5"/>
    <dgm:cxn modelId="{76463E44-DBCC-4501-B218-A31D47C5CCF7}" type="presParOf" srcId="{3151E863-03AF-43B6-99E1-974CB837412B}" destId="{B18B87BD-3653-44A2-AB5F-BBDF65D57A72}" srcOrd="0" destOrd="0" presId="urn:microsoft.com/office/officeart/2005/8/layout/hierarchy5"/>
    <dgm:cxn modelId="{9B2BAB33-8552-4DEC-B511-15FFF3AE7C3B}" type="presParOf" srcId="{9D7F34B6-ECDA-4ED1-A8F2-F9703B34963B}" destId="{56EABAA1-E354-42D8-A3B2-18D3185E247A}" srcOrd="3" destOrd="0" presId="urn:microsoft.com/office/officeart/2005/8/layout/hierarchy5"/>
    <dgm:cxn modelId="{34F90AEC-9438-49FF-A8C9-FA8D302C53A9}" type="presParOf" srcId="{56EABAA1-E354-42D8-A3B2-18D3185E247A}" destId="{D65C0C40-2566-42FD-BAD6-0F4AEBFF622B}" srcOrd="0" destOrd="0" presId="urn:microsoft.com/office/officeart/2005/8/layout/hierarchy5"/>
    <dgm:cxn modelId="{D625D964-4403-4458-9AB4-31321512186F}" type="presParOf" srcId="{56EABAA1-E354-42D8-A3B2-18D3185E247A}" destId="{7A4F90C1-B29F-43B5-BD93-968CBE4185B7}" srcOrd="1" destOrd="0" presId="urn:microsoft.com/office/officeart/2005/8/layout/hierarchy5"/>
    <dgm:cxn modelId="{54BA0252-F1E3-4EAE-9BD4-E7650D790D9A}" type="presParOf" srcId="{7A4F90C1-B29F-43B5-BD93-968CBE4185B7}" destId="{FB3DC0C1-FC82-4E6A-AB20-1253F9B2EADA}" srcOrd="0" destOrd="0" presId="urn:microsoft.com/office/officeart/2005/8/layout/hierarchy5"/>
    <dgm:cxn modelId="{91E82B55-9CFD-4DDB-A55A-5D3B6B8D5C86}" type="presParOf" srcId="{FB3DC0C1-FC82-4E6A-AB20-1253F9B2EADA}" destId="{EBE58FE0-24D0-405D-8B41-53930104DAA2}" srcOrd="0" destOrd="0" presId="urn:microsoft.com/office/officeart/2005/8/layout/hierarchy5"/>
    <dgm:cxn modelId="{5CEEDE94-3DA9-4473-84F1-D92306CFCEFB}" type="presParOf" srcId="{7A4F90C1-B29F-43B5-BD93-968CBE4185B7}" destId="{D13075DA-E093-46DF-912E-BBB375A7C550}" srcOrd="1" destOrd="0" presId="urn:microsoft.com/office/officeart/2005/8/layout/hierarchy5"/>
    <dgm:cxn modelId="{F5EA40FC-28CE-49B0-AA23-51C3F97F0D59}" type="presParOf" srcId="{D13075DA-E093-46DF-912E-BBB375A7C550}" destId="{88DB43DD-778E-486A-9E18-C9B50657A73D}" srcOrd="0" destOrd="0" presId="urn:microsoft.com/office/officeart/2005/8/layout/hierarchy5"/>
    <dgm:cxn modelId="{EC31FF4E-A53D-4FBB-AB8E-227EB6DB415F}" type="presParOf" srcId="{D13075DA-E093-46DF-912E-BBB375A7C550}" destId="{D0B7ACE9-57EE-4A9E-B87D-0E7E8171FFE8}" srcOrd="1" destOrd="0" presId="urn:microsoft.com/office/officeart/2005/8/layout/hierarchy5"/>
    <dgm:cxn modelId="{EB49483E-F345-45EB-BAC3-DDDC9A0789F6}" type="presParOf" srcId="{7A4F90C1-B29F-43B5-BD93-968CBE4185B7}" destId="{9BD49BA7-8F65-495A-8064-7C53DAC73611}" srcOrd="2" destOrd="0" presId="urn:microsoft.com/office/officeart/2005/8/layout/hierarchy5"/>
    <dgm:cxn modelId="{DA3938A4-0F15-4C55-AA31-9F514EADB14B}" type="presParOf" srcId="{9BD49BA7-8F65-495A-8064-7C53DAC73611}" destId="{74BFCB5F-B502-43C5-862A-E430B1F9B439}" srcOrd="0" destOrd="0" presId="urn:microsoft.com/office/officeart/2005/8/layout/hierarchy5"/>
    <dgm:cxn modelId="{7B5A5808-1485-4E23-A8FE-DABFCE4B24B8}" type="presParOf" srcId="{7A4F90C1-B29F-43B5-BD93-968CBE4185B7}" destId="{DE4683F3-7E6E-4CC1-9C22-FC7B86D4BD84}" srcOrd="3" destOrd="0" presId="urn:microsoft.com/office/officeart/2005/8/layout/hierarchy5"/>
    <dgm:cxn modelId="{3473585C-6F03-432B-BB2F-F5E4414FA3B9}" type="presParOf" srcId="{DE4683F3-7E6E-4CC1-9C22-FC7B86D4BD84}" destId="{DAF926F3-D15B-4468-BBA0-163DBE2F6F44}" srcOrd="0" destOrd="0" presId="urn:microsoft.com/office/officeart/2005/8/layout/hierarchy5"/>
    <dgm:cxn modelId="{36E737EF-6334-4196-B024-C1A0949A583A}" type="presParOf" srcId="{DE4683F3-7E6E-4CC1-9C22-FC7B86D4BD84}" destId="{33E65DBD-1E38-4032-9288-6473147CF070}" srcOrd="1" destOrd="0" presId="urn:microsoft.com/office/officeart/2005/8/layout/hierarchy5"/>
    <dgm:cxn modelId="{898C3896-1EDB-4FCD-A324-EBAFC83CD092}" type="presParOf" srcId="{7A4F90C1-B29F-43B5-BD93-968CBE4185B7}" destId="{9F972768-26FF-4C18-AFBA-D18FF835A36D}" srcOrd="4" destOrd="0" presId="urn:microsoft.com/office/officeart/2005/8/layout/hierarchy5"/>
    <dgm:cxn modelId="{5424D49A-4DF2-4B31-B058-BB3AD5C019DF}" type="presParOf" srcId="{9F972768-26FF-4C18-AFBA-D18FF835A36D}" destId="{7674EE21-D173-4CBB-9075-D6C886A570A2}" srcOrd="0" destOrd="0" presId="urn:microsoft.com/office/officeart/2005/8/layout/hierarchy5"/>
    <dgm:cxn modelId="{D021204C-1E81-4409-A9B2-CD7541D1D7F9}" type="presParOf" srcId="{7A4F90C1-B29F-43B5-BD93-968CBE4185B7}" destId="{0725300B-37A8-4759-BDDB-73826A77A7D6}" srcOrd="5" destOrd="0" presId="urn:microsoft.com/office/officeart/2005/8/layout/hierarchy5"/>
    <dgm:cxn modelId="{321E4384-E19A-4D7D-BF92-1FDCED124594}" type="presParOf" srcId="{0725300B-37A8-4759-BDDB-73826A77A7D6}" destId="{E2706DC9-67C7-4C1D-9402-B2FFF378EF93}" srcOrd="0" destOrd="0" presId="urn:microsoft.com/office/officeart/2005/8/layout/hierarchy5"/>
    <dgm:cxn modelId="{0AE65985-A5E6-45D7-ABA4-EC5CE67805AC}" type="presParOf" srcId="{0725300B-37A8-4759-BDDB-73826A77A7D6}" destId="{FDDAAC6F-211B-44FE-BA3A-854F4900D688}" srcOrd="1" destOrd="0" presId="urn:microsoft.com/office/officeart/2005/8/layout/hierarchy5"/>
    <dgm:cxn modelId="{15EF05AC-5653-4776-9E0A-7D54CEAD760A}" type="presParOf" srcId="{7A4F90C1-B29F-43B5-BD93-968CBE4185B7}" destId="{E2D61A62-7ED9-4830-B6A8-4AE1E5309ADE}" srcOrd="6" destOrd="0" presId="urn:microsoft.com/office/officeart/2005/8/layout/hierarchy5"/>
    <dgm:cxn modelId="{46650D7F-E0FD-42A9-8EAE-37B5F7578B7D}" type="presParOf" srcId="{E2D61A62-7ED9-4830-B6A8-4AE1E5309ADE}" destId="{DDC020DE-FE4D-4132-B726-DB0C5ACCFD04}" srcOrd="0" destOrd="0" presId="urn:microsoft.com/office/officeart/2005/8/layout/hierarchy5"/>
    <dgm:cxn modelId="{076A35CB-0919-4ABD-9C58-A6B4247A78B4}" type="presParOf" srcId="{7A4F90C1-B29F-43B5-BD93-968CBE4185B7}" destId="{F9B42D76-9924-4B35-AEFA-545C703CD192}" srcOrd="7" destOrd="0" presId="urn:microsoft.com/office/officeart/2005/8/layout/hierarchy5"/>
    <dgm:cxn modelId="{525936EE-7084-436D-B0A8-532957895005}" type="presParOf" srcId="{F9B42D76-9924-4B35-AEFA-545C703CD192}" destId="{6455BC15-D4C6-4EF8-B38D-56BDD7695C69}" srcOrd="0" destOrd="0" presId="urn:microsoft.com/office/officeart/2005/8/layout/hierarchy5"/>
    <dgm:cxn modelId="{3D728F9F-D812-410F-B2B2-4E47F93AEBFA}" type="presParOf" srcId="{F9B42D76-9924-4B35-AEFA-545C703CD192}" destId="{7F035801-1272-45C8-B19B-4FF676FB7120}" srcOrd="1" destOrd="0" presId="urn:microsoft.com/office/officeart/2005/8/layout/hierarchy5"/>
    <dgm:cxn modelId="{C58BA391-EF66-47A4-80C4-F74C176C7A9F}" type="presParOf" srcId="{989ED049-AFC2-4CCE-887A-BAD62121239C}" destId="{0D9368B0-4C08-47DC-BDCC-E9B3B4BC467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9BD2-BC46-4C50-88D4-78D1B2482C67}">
      <dsp:nvSpPr>
        <dsp:cNvPr id="0" name=""/>
        <dsp:cNvSpPr/>
      </dsp:nvSpPr>
      <dsp:spPr>
        <a:xfrm>
          <a:off x="3316914" y="1791"/>
          <a:ext cx="5061665" cy="1592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When an operand is a register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Example: </a:t>
          </a:r>
          <a:r>
            <a:rPr lang="en-US" sz="3600" b="1" kern="1200" dirty="0" smtClean="0">
              <a:solidFill>
                <a:schemeClr val="accent4">
                  <a:lumMod val="50000"/>
                </a:schemeClr>
              </a:solidFill>
            </a:rPr>
            <a:t>Mov Ax, Bx </a:t>
          </a:r>
          <a:r>
            <a:rPr lang="en-US" sz="2500" kern="1200" dirty="0" smtClean="0"/>
            <a:t>; </a:t>
          </a:r>
          <a:r>
            <a:rPr lang="en-US" sz="2000" kern="1200" dirty="0" smtClean="0">
              <a:solidFill>
                <a:schemeClr val="accent2">
                  <a:lumMod val="75000"/>
                </a:schemeClr>
              </a:solidFill>
            </a:rPr>
            <a:t>src &amp; dest both in register mode</a:t>
          </a:r>
          <a:endParaRPr lang="en-US" sz="2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316914" y="200813"/>
        <a:ext cx="4464600" cy="1194130"/>
      </dsp:txXfrm>
    </dsp:sp>
    <dsp:sp modelId="{1D6BCC7B-7C0C-4AAF-B93F-771E1EB132A1}">
      <dsp:nvSpPr>
        <dsp:cNvPr id="0" name=""/>
        <dsp:cNvSpPr/>
      </dsp:nvSpPr>
      <dsp:spPr>
        <a:xfrm>
          <a:off x="0" y="150810"/>
          <a:ext cx="3313494" cy="12941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Register Mode </a:t>
          </a:r>
          <a:endParaRPr lang="en-US" sz="3600" kern="1200" dirty="0"/>
        </a:p>
      </dsp:txBody>
      <dsp:txXfrm>
        <a:off x="63174" y="213984"/>
        <a:ext cx="3187146" cy="1167786"/>
      </dsp:txXfrm>
    </dsp:sp>
    <dsp:sp modelId="{6E276501-1C5D-41D9-ACF3-7839BB879B66}">
      <dsp:nvSpPr>
        <dsp:cNvPr id="0" name=""/>
        <dsp:cNvSpPr/>
      </dsp:nvSpPr>
      <dsp:spPr>
        <a:xfrm>
          <a:off x="3353618" y="1723378"/>
          <a:ext cx="5024288" cy="18804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When an operand is a constant</a:t>
          </a:r>
          <a:endParaRPr lang="en-US" sz="28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Example :</a:t>
          </a:r>
          <a:r>
            <a:rPr lang="en-US" sz="3200" kern="1200" dirty="0" smtClean="0"/>
            <a:t> </a:t>
          </a:r>
          <a:r>
            <a:rPr lang="en-US" sz="4000" b="1" kern="1200" dirty="0" smtClean="0">
              <a:solidFill>
                <a:schemeClr val="tx2">
                  <a:lumMod val="75000"/>
                </a:schemeClr>
              </a:solidFill>
            </a:rPr>
            <a:t>Mov AX, 1</a:t>
          </a:r>
          <a:endParaRPr lang="en-US" sz="40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353618" y="1958438"/>
        <a:ext cx="4319108" cy="1410361"/>
      </dsp:txXfrm>
    </dsp:sp>
    <dsp:sp modelId="{0F280DA3-CC66-4A1B-9D3F-1C5399B043D4}">
      <dsp:nvSpPr>
        <dsp:cNvPr id="0" name=""/>
        <dsp:cNvSpPr/>
      </dsp:nvSpPr>
      <dsp:spPr>
        <a:xfrm>
          <a:off x="4092" y="2016552"/>
          <a:ext cx="3349525" cy="129413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Immediate Mode</a:t>
          </a:r>
          <a:endParaRPr lang="en-US" sz="3600" kern="1200" dirty="0"/>
        </a:p>
      </dsp:txBody>
      <dsp:txXfrm>
        <a:off x="67266" y="2079726"/>
        <a:ext cx="3223177" cy="1167786"/>
      </dsp:txXfrm>
    </dsp:sp>
    <dsp:sp modelId="{FE5E549C-34B4-4D89-BC09-F1A9BECD249A}">
      <dsp:nvSpPr>
        <dsp:cNvPr id="0" name=""/>
        <dsp:cNvSpPr/>
      </dsp:nvSpPr>
      <dsp:spPr>
        <a:xfrm>
          <a:off x="3352800" y="3733273"/>
          <a:ext cx="5029200" cy="12941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When an operand is a variable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Example:  </a:t>
          </a:r>
          <a:r>
            <a:rPr lang="en-US" sz="3600" b="1" kern="1200" dirty="0" smtClean="0">
              <a:solidFill>
                <a:schemeClr val="accent5">
                  <a:lumMod val="75000"/>
                </a:schemeClr>
              </a:solidFill>
            </a:rPr>
            <a:t>Mov Ax, C</a:t>
          </a:r>
          <a:endParaRPr lang="en-US" sz="2700" b="1" kern="1200" dirty="0" smtClean="0">
            <a:solidFill>
              <a:schemeClr val="accent5">
                <a:lumMod val="75000"/>
              </a:schemeClr>
            </a:solidFill>
          </a:endParaRPr>
        </a:p>
      </dsp:txBody>
      <dsp:txXfrm>
        <a:off x="3352800" y="3895040"/>
        <a:ext cx="4543900" cy="970600"/>
      </dsp:txXfrm>
    </dsp:sp>
    <dsp:sp modelId="{650EB9C9-F59B-48BD-B4AE-127D483D01D8}">
      <dsp:nvSpPr>
        <dsp:cNvPr id="0" name=""/>
        <dsp:cNvSpPr/>
      </dsp:nvSpPr>
      <dsp:spPr>
        <a:xfrm>
          <a:off x="0" y="3733273"/>
          <a:ext cx="3352800" cy="129413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Direct Mode</a:t>
          </a:r>
          <a:endParaRPr lang="en-US" sz="36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63174" y="3796447"/>
        <a:ext cx="3226452" cy="1167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EDBCA-27AA-4367-A1AB-6E8A71A5DEDF}">
      <dsp:nvSpPr>
        <dsp:cNvPr id="0" name=""/>
        <dsp:cNvSpPr/>
      </dsp:nvSpPr>
      <dsp:spPr>
        <a:xfrm>
          <a:off x="0" y="7679"/>
          <a:ext cx="8153400" cy="748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Register Indirect</a:t>
          </a:r>
          <a:endParaRPr lang="en-US" sz="2800" b="1" kern="1200" dirty="0"/>
        </a:p>
      </dsp:txBody>
      <dsp:txXfrm>
        <a:off x="0" y="7679"/>
        <a:ext cx="8153400" cy="748800"/>
      </dsp:txXfrm>
    </dsp:sp>
    <dsp:sp modelId="{A29B3673-BD73-43AA-9525-6950D7A60AFB}">
      <dsp:nvSpPr>
        <dsp:cNvPr id="0" name=""/>
        <dsp:cNvSpPr/>
      </dsp:nvSpPr>
      <dsp:spPr>
        <a:xfrm>
          <a:off x="0" y="756479"/>
          <a:ext cx="8153400" cy="2283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Offset address of an operand is contained in a register.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Offset : BX, SI, DI  ; Segment # in DS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Offset: BP ; Segment # in SS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Example: </a:t>
          </a:r>
          <a:endParaRPr lang="en-US" sz="24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0" y="756479"/>
        <a:ext cx="8153400" cy="2283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3A1DA-4CB4-4D50-86C2-BCB08AD02655}">
      <dsp:nvSpPr>
        <dsp:cNvPr id="0" name=""/>
        <dsp:cNvSpPr/>
      </dsp:nvSpPr>
      <dsp:spPr>
        <a:xfrm>
          <a:off x="0" y="1507375"/>
          <a:ext cx="1434121" cy="1609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Based /Indexed Addressing Mode</a:t>
          </a:r>
          <a:endParaRPr lang="en-US" sz="2000" b="1" kern="1200" dirty="0"/>
        </a:p>
      </dsp:txBody>
      <dsp:txXfrm>
        <a:off x="42004" y="1549379"/>
        <a:ext cx="1350113" cy="1525619"/>
      </dsp:txXfrm>
    </dsp:sp>
    <dsp:sp modelId="{D383A62D-0F02-4072-A7B5-345AC8848942}">
      <dsp:nvSpPr>
        <dsp:cNvPr id="0" name=""/>
        <dsp:cNvSpPr/>
      </dsp:nvSpPr>
      <dsp:spPr>
        <a:xfrm rot="17225444">
          <a:off x="959982" y="1658455"/>
          <a:ext cx="134295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42952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/>
        </a:p>
      </dsp:txBody>
      <dsp:txXfrm>
        <a:off x="1597885" y="1636790"/>
        <a:ext cx="67147" cy="67147"/>
      </dsp:txXfrm>
    </dsp:sp>
    <dsp:sp modelId="{EEACCE5B-C9E2-4ABA-8A29-96156F6377EC}">
      <dsp:nvSpPr>
        <dsp:cNvPr id="0" name=""/>
        <dsp:cNvSpPr/>
      </dsp:nvSpPr>
      <dsp:spPr>
        <a:xfrm>
          <a:off x="1828796" y="533397"/>
          <a:ext cx="2744209" cy="990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Array elements can be addressed in any of the following  4 ways:</a:t>
          </a:r>
          <a:endParaRPr lang="en-US" sz="2000" b="1" kern="1200" dirty="0"/>
        </a:p>
      </dsp:txBody>
      <dsp:txXfrm>
        <a:off x="1857800" y="562401"/>
        <a:ext cx="2686201" cy="932277"/>
      </dsp:txXfrm>
    </dsp:sp>
    <dsp:sp modelId="{E713BA12-F2D1-478C-BF05-277210D2BB5C}">
      <dsp:nvSpPr>
        <dsp:cNvPr id="0" name=""/>
        <dsp:cNvSpPr/>
      </dsp:nvSpPr>
      <dsp:spPr>
        <a:xfrm rot="19951434">
          <a:off x="4489605" y="675495"/>
          <a:ext cx="147876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478765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/>
        </a:p>
      </dsp:txBody>
      <dsp:txXfrm>
        <a:off x="5192019" y="650435"/>
        <a:ext cx="73938" cy="73938"/>
      </dsp:txXfrm>
    </dsp:sp>
    <dsp:sp modelId="{2C2EC15D-79FD-488E-939C-C1330BE37BC8}">
      <dsp:nvSpPr>
        <dsp:cNvPr id="0" name=""/>
        <dsp:cNvSpPr/>
      </dsp:nvSpPr>
      <dsp:spPr>
        <a:xfrm>
          <a:off x="5884971" y="3443"/>
          <a:ext cx="196362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[register + disp]</a:t>
          </a:r>
          <a:endParaRPr lang="en-US" sz="2000" b="1" kern="1200" dirty="0"/>
        </a:p>
      </dsp:txBody>
      <dsp:txXfrm>
        <a:off x="5905053" y="23525"/>
        <a:ext cx="1923458" cy="645487"/>
      </dsp:txXfrm>
    </dsp:sp>
    <dsp:sp modelId="{388ED4F0-921F-4AEF-92D0-FD297C523A0B}">
      <dsp:nvSpPr>
        <dsp:cNvPr id="0" name=""/>
        <dsp:cNvSpPr/>
      </dsp:nvSpPr>
      <dsp:spPr>
        <a:xfrm rot="277743">
          <a:off x="4570858" y="1069745"/>
          <a:ext cx="131625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16259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/>
        </a:p>
      </dsp:txBody>
      <dsp:txXfrm>
        <a:off x="5196082" y="1048747"/>
        <a:ext cx="65812" cy="65812"/>
      </dsp:txXfrm>
    </dsp:sp>
    <dsp:sp modelId="{55BC8F62-A95B-49CA-847D-82AD51073E14}">
      <dsp:nvSpPr>
        <dsp:cNvPr id="0" name=""/>
        <dsp:cNvSpPr/>
      </dsp:nvSpPr>
      <dsp:spPr>
        <a:xfrm>
          <a:off x="5884971" y="791942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[disp + register]</a:t>
          </a:r>
          <a:endParaRPr lang="en-US" sz="2000" b="1" kern="1200" dirty="0"/>
        </a:p>
      </dsp:txBody>
      <dsp:txXfrm>
        <a:off x="5905053" y="812024"/>
        <a:ext cx="2075865" cy="645487"/>
      </dsp:txXfrm>
    </dsp:sp>
    <dsp:sp modelId="{F6D6F32F-F7C8-48AC-9B3E-5EE717DC1179}">
      <dsp:nvSpPr>
        <dsp:cNvPr id="0" name=""/>
        <dsp:cNvSpPr/>
      </dsp:nvSpPr>
      <dsp:spPr>
        <a:xfrm rot="2057578">
          <a:off x="4434981" y="1463994"/>
          <a:ext cx="1588014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588014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/>
        </a:p>
      </dsp:txBody>
      <dsp:txXfrm>
        <a:off x="5189288" y="1436203"/>
        <a:ext cx="79400" cy="79400"/>
      </dsp:txXfrm>
    </dsp:sp>
    <dsp:sp modelId="{3ABEF420-3FB8-4969-8842-95EB839C8B3C}">
      <dsp:nvSpPr>
        <dsp:cNvPr id="0" name=""/>
        <dsp:cNvSpPr/>
      </dsp:nvSpPr>
      <dsp:spPr>
        <a:xfrm>
          <a:off x="5884971" y="1580441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[</a:t>
          </a:r>
          <a:r>
            <a:rPr lang="en-US" sz="2400" b="1" kern="1200" dirty="0" smtClean="0"/>
            <a:t>register</a:t>
          </a:r>
          <a:r>
            <a:rPr lang="en-US" sz="1800" b="1" kern="1200" dirty="0" smtClean="0"/>
            <a:t>] </a:t>
          </a:r>
          <a:r>
            <a:rPr lang="en-US" sz="2000" b="1" kern="1200" dirty="0" smtClean="0"/>
            <a:t>+ disp</a:t>
          </a:r>
          <a:endParaRPr lang="en-US" sz="2000" b="1" kern="1200" dirty="0"/>
        </a:p>
      </dsp:txBody>
      <dsp:txXfrm>
        <a:off x="5905053" y="1600523"/>
        <a:ext cx="2075865" cy="645487"/>
      </dsp:txXfrm>
    </dsp:sp>
    <dsp:sp modelId="{558FB367-923C-4C90-BCEE-BB75BCBC71F8}">
      <dsp:nvSpPr>
        <dsp:cNvPr id="0" name=""/>
        <dsp:cNvSpPr/>
      </dsp:nvSpPr>
      <dsp:spPr>
        <a:xfrm rot="3123953">
          <a:off x="4161924" y="1858244"/>
          <a:ext cx="2134128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134128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dirty="0"/>
        </a:p>
      </dsp:txBody>
      <dsp:txXfrm>
        <a:off x="5175635" y="1816799"/>
        <a:ext cx="106706" cy="106706"/>
      </dsp:txXfrm>
    </dsp:sp>
    <dsp:sp modelId="{90681246-EE13-49BA-B400-2E4CB7F10766}">
      <dsp:nvSpPr>
        <dsp:cNvPr id="0" name=""/>
        <dsp:cNvSpPr/>
      </dsp:nvSpPr>
      <dsp:spPr>
        <a:xfrm>
          <a:off x="5884971" y="2368940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disp [register]</a:t>
          </a:r>
          <a:endParaRPr lang="en-US" sz="2000" b="1" kern="1200" dirty="0"/>
        </a:p>
      </dsp:txBody>
      <dsp:txXfrm>
        <a:off x="5905053" y="2389022"/>
        <a:ext cx="2075865" cy="645487"/>
      </dsp:txXfrm>
    </dsp:sp>
    <dsp:sp modelId="{3151E863-03AF-43B6-99E1-974CB837412B}">
      <dsp:nvSpPr>
        <dsp:cNvPr id="0" name=""/>
        <dsp:cNvSpPr/>
      </dsp:nvSpPr>
      <dsp:spPr>
        <a:xfrm rot="4520474">
          <a:off x="1076561" y="2763399"/>
          <a:ext cx="95740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957402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/>
        </a:p>
      </dsp:txBody>
      <dsp:txXfrm>
        <a:off x="1531327" y="2751373"/>
        <a:ext cx="47870" cy="47870"/>
      </dsp:txXfrm>
    </dsp:sp>
    <dsp:sp modelId="{D65C0C40-2566-42FD-BAD6-0F4AEBFF622B}">
      <dsp:nvSpPr>
        <dsp:cNvPr id="0" name=""/>
        <dsp:cNvSpPr/>
      </dsp:nvSpPr>
      <dsp:spPr>
        <a:xfrm>
          <a:off x="1676403" y="28956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Disp can be</a:t>
          </a:r>
          <a:endParaRPr lang="en-US" sz="2000" b="1" kern="1200" dirty="0"/>
        </a:p>
      </dsp:txBody>
      <dsp:txXfrm>
        <a:off x="1696485" y="2915684"/>
        <a:ext cx="1331138" cy="645487"/>
      </dsp:txXfrm>
    </dsp:sp>
    <dsp:sp modelId="{FB3DC0C1-FC82-4E6A-AB20-1253F9B2EADA}">
      <dsp:nvSpPr>
        <dsp:cNvPr id="0" name=""/>
        <dsp:cNvSpPr/>
      </dsp:nvSpPr>
      <dsp:spPr>
        <a:xfrm>
          <a:off x="3047706" y="3226519"/>
          <a:ext cx="76229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62293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/>
        </a:p>
      </dsp:txBody>
      <dsp:txXfrm>
        <a:off x="3409795" y="3219371"/>
        <a:ext cx="38114" cy="38114"/>
      </dsp:txXfrm>
    </dsp:sp>
    <dsp:sp modelId="{88DB43DD-778E-486A-9E18-C9B50657A73D}">
      <dsp:nvSpPr>
        <dsp:cNvPr id="0" name=""/>
        <dsp:cNvSpPr/>
      </dsp:nvSpPr>
      <dsp:spPr>
        <a:xfrm>
          <a:off x="3809999" y="2895602"/>
          <a:ext cx="1015833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 variable</a:t>
          </a:r>
          <a:endParaRPr lang="en-US" sz="2000" b="1" kern="1200" dirty="0"/>
        </a:p>
      </dsp:txBody>
      <dsp:txXfrm>
        <a:off x="3830081" y="2915684"/>
        <a:ext cx="975669" cy="645487"/>
      </dsp:txXfrm>
    </dsp:sp>
    <dsp:sp modelId="{9BD49BA7-8F65-495A-8064-7C53DAC73611}">
      <dsp:nvSpPr>
        <dsp:cNvPr id="0" name=""/>
        <dsp:cNvSpPr/>
      </dsp:nvSpPr>
      <dsp:spPr>
        <a:xfrm rot="1857422">
          <a:off x="2952750" y="3569416"/>
          <a:ext cx="133320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33206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/>
        </a:p>
      </dsp:txBody>
      <dsp:txXfrm>
        <a:off x="3586023" y="3547995"/>
        <a:ext cx="66660" cy="66660"/>
      </dsp:txXfrm>
    </dsp:sp>
    <dsp:sp modelId="{DAF926F3-D15B-4468-BBA0-163DBE2F6F44}">
      <dsp:nvSpPr>
        <dsp:cNvPr id="0" name=""/>
        <dsp:cNvSpPr/>
      </dsp:nvSpPr>
      <dsp:spPr>
        <a:xfrm>
          <a:off x="4191001" y="3581397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 constant</a:t>
          </a:r>
          <a:endParaRPr lang="en-US" sz="2000" b="1" kern="1200" dirty="0"/>
        </a:p>
      </dsp:txBody>
      <dsp:txXfrm>
        <a:off x="4211083" y="3601479"/>
        <a:ext cx="1331138" cy="645487"/>
      </dsp:txXfrm>
    </dsp:sp>
    <dsp:sp modelId="{9F972768-26FF-4C18-AFBA-D18FF835A36D}">
      <dsp:nvSpPr>
        <dsp:cNvPr id="0" name=""/>
        <dsp:cNvSpPr/>
      </dsp:nvSpPr>
      <dsp:spPr>
        <a:xfrm rot="2871396">
          <a:off x="2692677" y="4026619"/>
          <a:ext cx="215815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158152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/>
        </a:p>
      </dsp:txBody>
      <dsp:txXfrm>
        <a:off x="3717799" y="3984574"/>
        <a:ext cx="107907" cy="107907"/>
      </dsp:txXfrm>
    </dsp:sp>
    <dsp:sp modelId="{E2706DC9-67C7-4C1D-9402-B2FFF378EF93}">
      <dsp:nvSpPr>
        <dsp:cNvPr id="0" name=""/>
        <dsp:cNvSpPr/>
      </dsp:nvSpPr>
      <dsp:spPr>
        <a:xfrm>
          <a:off x="4495801" y="44958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Variable + constant</a:t>
          </a:r>
          <a:endParaRPr lang="en-US" sz="2000" b="1" kern="1200" dirty="0"/>
        </a:p>
      </dsp:txBody>
      <dsp:txXfrm>
        <a:off x="4515883" y="4515884"/>
        <a:ext cx="1331138" cy="645487"/>
      </dsp:txXfrm>
    </dsp:sp>
    <dsp:sp modelId="{E2D61A62-7ED9-4830-B6A8-4AE1E5309ADE}">
      <dsp:nvSpPr>
        <dsp:cNvPr id="0" name=""/>
        <dsp:cNvSpPr/>
      </dsp:nvSpPr>
      <dsp:spPr>
        <a:xfrm rot="5707389">
          <a:off x="2172663" y="4026619"/>
          <a:ext cx="1606618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606618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/>
        </a:p>
      </dsp:txBody>
      <dsp:txXfrm rot="10800000">
        <a:off x="2935807" y="3998362"/>
        <a:ext cx="80330" cy="80330"/>
      </dsp:txXfrm>
    </dsp:sp>
    <dsp:sp modelId="{6455BC15-D4C6-4EF8-B38D-56BDD7695C69}">
      <dsp:nvSpPr>
        <dsp:cNvPr id="0" name=""/>
        <dsp:cNvSpPr/>
      </dsp:nvSpPr>
      <dsp:spPr>
        <a:xfrm>
          <a:off x="2904240" y="44958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Variable - constant</a:t>
          </a:r>
          <a:endParaRPr lang="en-US" sz="2000" b="1" kern="1200" dirty="0"/>
        </a:p>
      </dsp:txBody>
      <dsp:txXfrm>
        <a:off x="2924322" y="4515884"/>
        <a:ext cx="1331138" cy="645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Addressing Modes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Based/ Indexed Addressing Mode(contd.)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229600" cy="3505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Example :</a:t>
            </a:r>
          </a:p>
          <a:p>
            <a:pPr lvl="1">
              <a:buNone/>
            </a:pPr>
            <a:r>
              <a:rPr lang="en-US" sz="2000" dirty="0" smtClean="0"/>
              <a:t>w dw 10, 20, 30, 40</a:t>
            </a:r>
          </a:p>
          <a:p>
            <a:pPr lvl="1">
              <a:buNone/>
            </a:pPr>
            <a:r>
              <a:rPr lang="en-US" sz="2000" dirty="0" smtClean="0"/>
              <a:t>Mov bx, 2</a:t>
            </a:r>
          </a:p>
          <a:p>
            <a:pPr lvl="1">
              <a:buNone/>
            </a:pPr>
            <a:r>
              <a:rPr lang="en-US" sz="2000" dirty="0" smtClean="0"/>
              <a:t>Mov ax, </a:t>
            </a:r>
            <a:r>
              <a:rPr lang="en-US" sz="2400" b="1" dirty="0" smtClean="0">
                <a:solidFill>
                  <a:srgbClr val="002060"/>
                </a:solidFill>
              </a:rPr>
              <a:t>w[bx]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 ;  interpreted as </a:t>
            </a:r>
            <a:r>
              <a:rPr lang="en-US" sz="2400" b="1" dirty="0" smtClean="0">
                <a:solidFill>
                  <a:srgbClr val="002060"/>
                </a:solidFill>
              </a:rPr>
              <a:t>[w + bx], </a:t>
            </a:r>
            <a:r>
              <a:rPr lang="en-US" sz="2000" dirty="0" smtClean="0"/>
              <a:t>so ax = 20</a:t>
            </a:r>
          </a:p>
          <a:p>
            <a:pPr lvl="1">
              <a:buNone/>
            </a:pPr>
            <a:r>
              <a:rPr lang="en-US" sz="2000" dirty="0" smtClean="0"/>
              <a:t>; here </a:t>
            </a:r>
            <a:r>
              <a:rPr lang="en-US" sz="2000" b="1" dirty="0" smtClean="0">
                <a:solidFill>
                  <a:srgbClr val="002060"/>
                </a:solidFill>
              </a:rPr>
              <a:t>disp[register]</a:t>
            </a:r>
            <a:r>
              <a:rPr lang="en-US" sz="2000" dirty="0" smtClean="0"/>
              <a:t> format has been used.  All the 4 formats are interpreted as </a:t>
            </a:r>
            <a:r>
              <a:rPr lang="en-US" sz="2000" b="1" dirty="0" smtClean="0">
                <a:solidFill>
                  <a:srgbClr val="002060"/>
                </a:solidFill>
              </a:rPr>
              <a:t>[ register + disp]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002060"/>
                </a:solidFill>
              </a:rPr>
              <a:t>[disp + register]</a:t>
            </a:r>
          </a:p>
          <a:p>
            <a:pPr lvl="1">
              <a:buNone/>
            </a:pPr>
            <a:r>
              <a:rPr lang="en-US" sz="2000" dirty="0" smtClean="0"/>
              <a:t>; here </a:t>
            </a:r>
            <a:r>
              <a:rPr lang="en-US" sz="2000" b="1" i="1" dirty="0" smtClean="0">
                <a:solidFill>
                  <a:srgbClr val="002060"/>
                </a:solidFill>
              </a:rPr>
              <a:t>w</a:t>
            </a:r>
            <a:r>
              <a:rPr lang="en-US" sz="2000" dirty="0" smtClean="0"/>
              <a:t> is </a:t>
            </a:r>
            <a:r>
              <a:rPr lang="en-US" sz="2000" b="1" i="1" dirty="0" smtClean="0">
                <a:solidFill>
                  <a:srgbClr val="002060"/>
                </a:solidFill>
              </a:rPr>
              <a:t>disp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002060"/>
                </a:solidFill>
              </a:rPr>
              <a:t>bx</a:t>
            </a:r>
            <a:r>
              <a:rPr lang="en-US" sz="2000" dirty="0" smtClean="0"/>
              <a:t> is </a:t>
            </a:r>
            <a:r>
              <a:rPr lang="en-US" sz="2000" b="1" i="1" dirty="0" smtClean="0">
                <a:solidFill>
                  <a:srgbClr val="002060"/>
                </a:solidFill>
              </a:rPr>
              <a:t>register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724400"/>
            <a:ext cx="7162800" cy="830997"/>
          </a:xfrm>
          <a:prstGeom prst="rect">
            <a:avLst/>
          </a:prstGeom>
          <a:solidFill>
            <a:srgbClr val="7030A0">
              <a:alpha val="55000"/>
            </a:srgbClr>
          </a:solidFill>
          <a:effectLst>
            <a:outerShdw blurRad="50800" dist="50800" dir="5400000" algn="ctr" rotWithShape="0">
              <a:schemeClr val="tx1"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If </a:t>
            </a:r>
            <a:r>
              <a:rPr lang="en-US" sz="2400" b="1" dirty="0" smtClean="0">
                <a:solidFill>
                  <a:schemeClr val="bg1"/>
                </a:solidFill>
              </a:rPr>
              <a:t>BX</a:t>
            </a:r>
            <a:r>
              <a:rPr lang="en-US" sz="2400" b="1" dirty="0" smtClean="0">
                <a:solidFill>
                  <a:srgbClr val="002060"/>
                </a:solidFill>
              </a:rPr>
              <a:t> or </a:t>
            </a:r>
            <a:r>
              <a:rPr lang="en-US" sz="2400" b="1" dirty="0" smtClean="0">
                <a:solidFill>
                  <a:schemeClr val="bg1"/>
                </a:solidFill>
              </a:rPr>
              <a:t>BP</a:t>
            </a:r>
            <a:r>
              <a:rPr lang="en-US" sz="2400" b="1" dirty="0" smtClean="0">
                <a:solidFill>
                  <a:srgbClr val="002060"/>
                </a:solidFill>
              </a:rPr>
              <a:t> is used as register, then it is called 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Based </a:t>
            </a:r>
            <a:r>
              <a:rPr lang="en-US" sz="2400" b="1" dirty="0" smtClean="0">
                <a:solidFill>
                  <a:srgbClr val="002060"/>
                </a:solidFill>
              </a:rPr>
              <a:t>Addressing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562600"/>
            <a:ext cx="71628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50800" dir="5400000" algn="ctr" rotWithShape="0">
              <a:schemeClr val="tx1">
                <a:alpha val="8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as register, then it is called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Mode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Elements can be addressed as: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Variable [BX or BP] [SI or DI]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[BX or BP] + [SI or DI] + variable + constant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Variable[BX or BP + SI or DI + constant]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Constant [BX or BP + SI or DI + variable]</a:t>
            </a:r>
          </a:p>
          <a:p>
            <a:r>
              <a:rPr lang="en-US" sz="2400" dirty="0" smtClean="0"/>
              <a:t>Whatever the format, the address is summation of all components.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724400"/>
            <a:ext cx="6172200" cy="1569660"/>
          </a:xfrm>
          <a:prstGeom prst="rect">
            <a:avLst/>
          </a:prstGeom>
          <a:solidFill>
            <a:schemeClr val="accent3">
              <a:lumMod val="75000"/>
              <a:alpha val="68000"/>
            </a:schemeClr>
          </a:solidFill>
          <a:effectLst>
            <a:outerShdw blurRad="152400" dir="840000" algn="ctr" rotWithShape="0">
              <a:schemeClr val="tx1"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 dw 10, 20, 30, 40, 50  ;  bx has 2, SI has 4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Mov ax, w[BX + SI] ; ax = 40</a:t>
            </a:r>
          </a:p>
          <a:p>
            <a:r>
              <a:rPr lang="en-US" sz="2400" b="1" dirty="0" smtClean="0"/>
              <a:t>Mov ax, w[BX + SI + 2] ; ax = 50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Addressing Modes(contd.)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dirty="0"/>
              <a:t>Assume,  </a:t>
            </a:r>
            <a:endParaRPr lang="en-US" sz="1600" dirty="0" smtClean="0"/>
          </a:p>
          <a:p>
            <a:pPr marL="0" lv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ALPHA </a:t>
            </a:r>
            <a:r>
              <a:rPr lang="en-US" sz="1600" dirty="0"/>
              <a:t>DW 0123h</a:t>
            </a:r>
            <a:r>
              <a:rPr lang="en-US" sz="1600" dirty="0" smtClean="0"/>
              <a:t>, 0456h, 0789h, 0ABCDh</a:t>
            </a:r>
            <a:endParaRPr lang="en-US" sz="1600" dirty="0"/>
          </a:p>
          <a:p>
            <a:pPr lvl="1"/>
            <a:r>
              <a:rPr lang="en-US" sz="1600" dirty="0"/>
              <a:t>BX contains </a:t>
            </a:r>
            <a:r>
              <a:rPr lang="en-US" sz="1600" dirty="0" smtClean="0"/>
              <a:t>2</a:t>
            </a:r>
          </a:p>
          <a:p>
            <a:pPr lvl="1"/>
            <a:r>
              <a:rPr lang="en-US" sz="1600" dirty="0" smtClean="0"/>
              <a:t>SI contains 4</a:t>
            </a:r>
          </a:p>
          <a:p>
            <a:pPr lvl="1"/>
            <a:r>
              <a:rPr lang="en-US" sz="1600" dirty="0" smtClean="0"/>
              <a:t>DI contains 1</a:t>
            </a:r>
          </a:p>
          <a:p>
            <a:pPr lvl="1"/>
            <a:r>
              <a:rPr lang="en-US" sz="1600" dirty="0"/>
              <a:t>Offset </a:t>
            </a:r>
            <a:r>
              <a:rPr lang="en-US" sz="1600" dirty="0" smtClean="0"/>
              <a:t>0002h contains 1084 </a:t>
            </a:r>
            <a:r>
              <a:rPr lang="en-US" sz="1600" dirty="0"/>
              <a:t>h</a:t>
            </a:r>
          </a:p>
          <a:p>
            <a:pPr lvl="1"/>
            <a:r>
              <a:rPr lang="en-US" sz="1600" dirty="0"/>
              <a:t>Offset </a:t>
            </a:r>
            <a:r>
              <a:rPr lang="en-US" sz="1600" dirty="0" smtClean="0"/>
              <a:t>0004h </a:t>
            </a:r>
            <a:r>
              <a:rPr lang="en-US" sz="1600" dirty="0"/>
              <a:t>contains </a:t>
            </a:r>
            <a:r>
              <a:rPr lang="en-US" sz="1600" dirty="0" smtClean="0"/>
              <a:t>2BAC h        </a:t>
            </a:r>
          </a:p>
          <a:p>
            <a:pPr marL="457200" lvl="1" indent="0">
              <a:buNone/>
            </a:pPr>
            <a:r>
              <a:rPr lang="en-US" sz="1600" dirty="0" smtClean="0"/>
              <a:t>Tell which of the following instructions are legal. If legal, give the source offset address and  the result or number moved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AX, [ALPHA+BX]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BX, ALPHA[SI]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BX, [BX+2]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AX, -2[SI]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AX, [BX]2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BX, [ALPHA+AX]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1D Array</a:t>
            </a:r>
          </a:p>
          <a:p>
            <a:pPr lvl="1">
              <a:buNone/>
            </a:pPr>
            <a:r>
              <a:rPr lang="en-US" dirty="0" smtClean="0"/>
              <a:t>W dw 10, 20, 30, 40</a:t>
            </a:r>
          </a:p>
          <a:p>
            <a:pPr lvl="1">
              <a:buNone/>
            </a:pPr>
            <a:r>
              <a:rPr lang="en-US" dirty="0" smtClean="0"/>
              <a:t>X dw 100 dup(?)</a:t>
            </a:r>
          </a:p>
          <a:p>
            <a:pPr lvl="1">
              <a:buNone/>
            </a:pPr>
            <a:r>
              <a:rPr lang="en-US" dirty="0" smtClean="0"/>
              <a:t>Y dw 5, 4, 3 dup(2, 3 dup(0), 1)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5, 4 , 2, 0, 0, 0,1, 2, 0, 0, 0,1, 2, 0, 0, 0,1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3886200" y="3505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Addressing :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Row Major:</a:t>
            </a:r>
          </a:p>
          <a:p>
            <a:pPr lvl="1">
              <a:buNone/>
            </a:pPr>
            <a:r>
              <a:rPr lang="en-US" dirty="0" smtClean="0"/>
              <a:t>B dw  10, 20, 30, 40</a:t>
            </a:r>
          </a:p>
          <a:p>
            <a:pPr lvl="3">
              <a:buNone/>
            </a:pPr>
            <a:r>
              <a:rPr lang="en-US" sz="2800" dirty="0" smtClean="0"/>
              <a:t>50, 60, 70, 80</a:t>
            </a:r>
          </a:p>
          <a:p>
            <a:pPr lvl="3">
              <a:buNone/>
            </a:pPr>
            <a:r>
              <a:rPr lang="en-US" sz="2800" dirty="0" smtClean="0"/>
              <a:t>90, 100, 110, 120</a:t>
            </a:r>
            <a:endParaRPr lang="en-US" dirty="0" smtClean="0"/>
          </a:p>
          <a:p>
            <a:r>
              <a:rPr lang="en-US" dirty="0" smtClean="0"/>
              <a:t>Column Major:</a:t>
            </a:r>
          </a:p>
          <a:p>
            <a:pPr lvl="1">
              <a:buNone/>
            </a:pPr>
            <a:r>
              <a:rPr lang="en-US" dirty="0" smtClean="0"/>
              <a:t>B dw  10, 50, 90, 130</a:t>
            </a:r>
          </a:p>
          <a:p>
            <a:pPr lvl="3">
              <a:buNone/>
            </a:pPr>
            <a:r>
              <a:rPr lang="en-US" sz="2800" dirty="0" smtClean="0"/>
              <a:t>20, 60, 100, 140</a:t>
            </a:r>
          </a:p>
          <a:p>
            <a:pPr lvl="3">
              <a:buNone/>
            </a:pPr>
            <a:r>
              <a:rPr lang="en-US" sz="2800" dirty="0" smtClean="0"/>
              <a:t>30, 70, 110, 150</a:t>
            </a:r>
          </a:p>
          <a:p>
            <a:pPr lvl="3">
              <a:buNone/>
            </a:pPr>
            <a:r>
              <a:rPr lang="en-US" sz="2800" dirty="0" smtClean="0"/>
              <a:t>40, 80, 120, 160</a:t>
            </a:r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r>
              <a:rPr lang="en-US" sz="3600" dirty="0" smtClean="0"/>
              <a:t>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is an MxN array; element size s byte</a:t>
            </a:r>
          </a:p>
          <a:p>
            <a:r>
              <a:rPr lang="en-US" dirty="0" smtClean="0"/>
              <a:t>A[i,j] has address in</a:t>
            </a:r>
          </a:p>
          <a:p>
            <a:r>
              <a:rPr lang="en-US" dirty="0" smtClean="0"/>
              <a:t>(i) row major order</a:t>
            </a:r>
          </a:p>
          <a:p>
            <a:pPr lvl="1">
              <a:buNone/>
            </a:pPr>
            <a:r>
              <a:rPr lang="en-US" dirty="0" smtClean="0"/>
              <a:t>A + ((i-1)xN + (j-1)) x 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way an operand is specified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Addressing Modes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Addressing Modes(contd.)</a:t>
            </a:r>
            <a:endParaRPr lang="en-US" sz="36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33400" y="1219201"/>
          <a:ext cx="81534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514600" y="3657600"/>
            <a:ext cx="6400800" cy="2554545"/>
            <a:chOff x="2514600" y="3657600"/>
            <a:chExt cx="6400800" cy="2554545"/>
          </a:xfrm>
        </p:grpSpPr>
        <p:sp>
          <p:nvSpPr>
            <p:cNvPr id="4" name="TextBox 3"/>
            <p:cNvSpPr txBox="1"/>
            <p:nvPr/>
          </p:nvSpPr>
          <p:spPr>
            <a:xfrm>
              <a:off x="2514600" y="3657600"/>
              <a:ext cx="6400800" cy="2554545"/>
            </a:xfrm>
            <a:prstGeom prst="rect">
              <a:avLst/>
            </a:prstGeom>
            <a:solidFill>
              <a:schemeClr val="accent4">
                <a:lumMod val="75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W dw 10, 20, 30</a:t>
              </a:r>
            </a:p>
            <a:p>
              <a:endParaRPr lang="en-US" sz="2000" b="1" dirty="0" smtClean="0"/>
            </a:p>
            <a:p>
              <a:r>
                <a:rPr lang="en-US" sz="2000" b="1" dirty="0" smtClean="0"/>
                <a:t>Mov ds, @data</a:t>
              </a:r>
            </a:p>
            <a:p>
              <a:r>
                <a:rPr lang="en-US" sz="2000" b="1" dirty="0" smtClean="0"/>
                <a:t>Lea  SI, W</a:t>
              </a:r>
            </a:p>
            <a:p>
              <a:endParaRPr lang="en-US" sz="2000" b="1" dirty="0" smtClean="0"/>
            </a:p>
            <a:p>
              <a:r>
                <a:rPr lang="en-US" sz="2000" b="1" dirty="0" smtClean="0"/>
                <a:t>Mov ax , [SI]    ;  ax                  10</a:t>
              </a:r>
            </a:p>
            <a:p>
              <a:r>
                <a:rPr lang="en-US" sz="2000" b="1" dirty="0" smtClean="0"/>
                <a:t>Add  SI, 2  ; inc SI by 2 bytes/ 1 word as W is an word array</a:t>
              </a:r>
            </a:p>
            <a:p>
              <a:r>
                <a:rPr lang="en-US" sz="2000" b="1" dirty="0" smtClean="0"/>
                <a:t>Mov ax, [SI] ;   ax                20 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24400" y="5410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72000" y="60198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Addressing Modes(contd.)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/>
              <a:t>Assume,  </a:t>
            </a:r>
            <a:endParaRPr lang="en-US" sz="1600" dirty="0" smtClean="0"/>
          </a:p>
          <a:p>
            <a:pPr lvl="1"/>
            <a:r>
              <a:rPr lang="en-US" sz="1600" dirty="0" smtClean="0"/>
              <a:t>BX </a:t>
            </a:r>
            <a:r>
              <a:rPr lang="en-US" sz="1600" dirty="0"/>
              <a:t>contains 1</a:t>
            </a:r>
            <a:r>
              <a:rPr lang="en-US" sz="1600" dirty="0" smtClean="0"/>
              <a:t>000h</a:t>
            </a:r>
          </a:p>
          <a:p>
            <a:pPr lvl="1"/>
            <a:r>
              <a:rPr lang="en-US" sz="1600" dirty="0" smtClean="0"/>
              <a:t>SI contains 2000h</a:t>
            </a:r>
          </a:p>
          <a:p>
            <a:pPr lvl="1"/>
            <a:r>
              <a:rPr lang="en-US" sz="1600" dirty="0" smtClean="0"/>
              <a:t>DI contains 3000h</a:t>
            </a:r>
          </a:p>
          <a:p>
            <a:pPr lvl="1"/>
            <a:r>
              <a:rPr lang="en-US" sz="1600" dirty="0"/>
              <a:t>Offset </a:t>
            </a:r>
            <a:r>
              <a:rPr lang="en-US" sz="1600" dirty="0" smtClean="0"/>
              <a:t>1OOOh contains 1BACh</a:t>
            </a:r>
            <a:endParaRPr lang="en-US" sz="1600" dirty="0"/>
          </a:p>
          <a:p>
            <a:pPr lvl="1"/>
            <a:r>
              <a:rPr lang="en-US" sz="1600" dirty="0"/>
              <a:t>Offset 2000h contains 20FEh</a:t>
            </a:r>
          </a:p>
          <a:p>
            <a:pPr lvl="1"/>
            <a:r>
              <a:rPr lang="pt-BR" sz="1600" dirty="0"/>
              <a:t>Ofiset 3000h contains </a:t>
            </a:r>
            <a:r>
              <a:rPr lang="pt-BR" sz="1600" dirty="0" smtClean="0"/>
              <a:t>031Dh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Tell </a:t>
            </a:r>
            <a:r>
              <a:rPr lang="en-US" sz="1600" dirty="0"/>
              <a:t>which of the following instructions are legal. If legal, give </a:t>
            </a:r>
            <a:r>
              <a:rPr lang="en-US" sz="1600" dirty="0" smtClean="0"/>
              <a:t>the source </a:t>
            </a:r>
            <a:r>
              <a:rPr lang="en-US" sz="1600" dirty="0"/>
              <a:t>offset address and </a:t>
            </a:r>
            <a:r>
              <a:rPr lang="en-US" sz="1600" dirty="0" smtClean="0"/>
              <a:t> the </a:t>
            </a:r>
            <a:r>
              <a:rPr lang="en-US" sz="1600" dirty="0"/>
              <a:t>result or number </a:t>
            </a:r>
            <a:r>
              <a:rPr lang="en-US" sz="1600" dirty="0" smtClean="0"/>
              <a:t>moved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BX, [BX]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CX, [SI]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BX, [AX]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[SI], [DI]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 [DI]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Addressing Modes(contd.)</a:t>
            </a:r>
            <a:endParaRPr lang="en-US" sz="36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8610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768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. 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.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. W - 2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. W + 2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787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Arrays and Addressing Modes</vt:lpstr>
      <vt:lpstr>Array Addressing</vt:lpstr>
      <vt:lpstr>Array Addressing : 2D Array</vt:lpstr>
      <vt:lpstr>2D Array (contd.)</vt:lpstr>
      <vt:lpstr>Addressing Modes</vt:lpstr>
      <vt:lpstr>Types of Addressing Modes</vt:lpstr>
      <vt:lpstr>Types of Addressing Modes(contd.)</vt:lpstr>
      <vt:lpstr>Types of Addressing Modes(contd.)</vt:lpstr>
      <vt:lpstr>Types of Addressing Modes(contd.)</vt:lpstr>
      <vt:lpstr>Based/ Indexed Addressing Mode(contd.)</vt:lpstr>
      <vt:lpstr>Based Indexed Addressing Mode</vt:lpstr>
      <vt:lpstr>Types of Addressing Modes(contd.)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Rimpi</dc:creator>
  <cp:lastModifiedBy>Adnanul Islam</cp:lastModifiedBy>
  <cp:revision>40</cp:revision>
  <dcterms:created xsi:type="dcterms:W3CDTF">2006-08-16T00:00:00Z</dcterms:created>
  <dcterms:modified xsi:type="dcterms:W3CDTF">2017-12-17T07:38:15Z</dcterms:modified>
</cp:coreProperties>
</file>