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46C7E-B672-4138-AD10-D801AF47A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894255-E822-4B5B-BE40-3A860A4A1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7752D7-10B4-45C0-A465-D33C188C5159}"/>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40786C53-BE0C-4C7B-AF13-E3CA1A794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20EA6-005E-492D-B2DC-E4D6AF596334}"/>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264553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2CDE-5497-4568-8EB1-6FAA910A4D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09BDDF-1802-4071-98C4-F87218A43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C8738-28D2-4527-AEA4-661389730FBF}"/>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3A3FFBA8-1395-49E7-A3CE-6820A789C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539E09-707F-49A5-97E2-FC7752B744B4}"/>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84256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8F5FD-3AAB-4278-8F7B-51A727D98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E7B04-92DF-40BA-9439-4C800CAFC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6F540-57A3-483E-8343-5DECA56E6DFE}"/>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42575D06-4247-4E41-BD8C-DA334FF82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D0695-C73E-4762-8EE2-02E3E2A2F68A}"/>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185420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0AAC-C089-4BFC-8C9B-DA92CCB75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165E6-D034-4BA6-88FB-01149A2DF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E7348-76FD-477E-A3E9-A519193F0C8A}"/>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D0DDC88D-1EFB-4037-AD89-F16952513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14863D-79C3-419B-9811-094A95127B3D}"/>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358550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9EDD-0046-43B7-BB7B-0CEFD5A1E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36D983-A85A-4B83-9ECB-90E682997E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6DF6A-9E21-4879-8DAD-1CC363A32591}"/>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1ACEE616-C26E-48C9-B2CA-6A4BD07AB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5F5D2-4AB5-443F-B407-BC5F1D09DD8B}"/>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408265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C7CD-6818-4064-895D-0C57AAB568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0CF8D7-65C4-44D2-8EC1-842E939E9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E33A25-C9FC-4B0F-88DD-A821644AA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0A1C7-2F66-4FC9-839D-1253F3E17A50}"/>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6" name="Footer Placeholder 5">
            <a:extLst>
              <a:ext uri="{FF2B5EF4-FFF2-40B4-BE49-F238E27FC236}">
                <a16:creationId xmlns:a16="http://schemas.microsoft.com/office/drawing/2014/main" id="{6043A71A-1464-4A6D-BCAC-43220BDB8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6553F5-C740-47BA-9D27-C3F98D233644}"/>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166097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F244-CCF9-4DA5-A214-CD1859AC0D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EF4BF-F5AA-4626-A8A4-B7415AF911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1B67B-195D-49DF-95BC-D125C5C82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12669F-B29A-4E8E-9EAB-BE44E9550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B0FC80-4D62-49F0-80CC-E5D0D5498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90CB62-F23E-4C26-B2FA-C9B2390A2838}"/>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8" name="Footer Placeholder 7">
            <a:extLst>
              <a:ext uri="{FF2B5EF4-FFF2-40B4-BE49-F238E27FC236}">
                <a16:creationId xmlns:a16="http://schemas.microsoft.com/office/drawing/2014/main" id="{7BF0756E-3184-412E-BA80-AD20DEE7BE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AFD7FC-E041-4F64-B617-931EFED9CA4D}"/>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1571639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7FED-B668-433D-8103-CB146A7777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A9EAB9-699C-4FE5-BE65-C3295193D512}"/>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4" name="Footer Placeholder 3">
            <a:extLst>
              <a:ext uri="{FF2B5EF4-FFF2-40B4-BE49-F238E27FC236}">
                <a16:creationId xmlns:a16="http://schemas.microsoft.com/office/drawing/2014/main" id="{24768105-5DD5-4A1B-9964-624EC9FC7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60F261-E623-43AF-9C37-290E5AAE5058}"/>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371912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1F6EF-5B71-457B-9E0C-F93CA74CA5EF}"/>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3" name="Footer Placeholder 2">
            <a:extLst>
              <a:ext uri="{FF2B5EF4-FFF2-40B4-BE49-F238E27FC236}">
                <a16:creationId xmlns:a16="http://schemas.microsoft.com/office/drawing/2014/main" id="{BA6D889C-728F-41E2-8A32-A9E06D5F56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1F7F8E-167B-4CC0-ADCA-7B39EF057687}"/>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115454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1A52-CB77-4B9D-87AC-AACF177B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9FCD41-1314-40E4-B081-7AE213916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FDD015-6381-4033-9FFE-31CDEEE07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474-22FD-4678-A0E2-27475DACB2BE}"/>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6" name="Footer Placeholder 5">
            <a:extLst>
              <a:ext uri="{FF2B5EF4-FFF2-40B4-BE49-F238E27FC236}">
                <a16:creationId xmlns:a16="http://schemas.microsoft.com/office/drawing/2014/main" id="{3C24683B-4A89-45AF-BA16-4A741B517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971F93-2578-49D2-B67C-902D1348B88F}"/>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62586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19A5-66E5-4C06-875A-EC149372D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4AEEF4-0D47-4A71-9C53-E6EF1BDB3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78D97-ACAD-45F0-BC8C-D1736A4DF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F8079-619A-4479-8DA0-643599080D2E}"/>
              </a:ext>
            </a:extLst>
          </p:cNvPr>
          <p:cNvSpPr>
            <a:spLocks noGrp="1"/>
          </p:cNvSpPr>
          <p:nvPr>
            <p:ph type="dt" sz="half" idx="10"/>
          </p:nvPr>
        </p:nvSpPr>
        <p:spPr/>
        <p:txBody>
          <a:bodyPr/>
          <a:lstStyle/>
          <a:p>
            <a:fld id="{DAFE9824-E67C-4216-AE1E-1443244B9917}" type="datetimeFigureOut">
              <a:rPr lang="en-IN" smtClean="0"/>
              <a:t>23-03-2022</a:t>
            </a:fld>
            <a:endParaRPr lang="en-IN"/>
          </a:p>
        </p:txBody>
      </p:sp>
      <p:sp>
        <p:nvSpPr>
          <p:cNvPr id="6" name="Footer Placeholder 5">
            <a:extLst>
              <a:ext uri="{FF2B5EF4-FFF2-40B4-BE49-F238E27FC236}">
                <a16:creationId xmlns:a16="http://schemas.microsoft.com/office/drawing/2014/main" id="{DD84AC97-E868-4807-8C90-3C58E15ED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686BF-D5F8-4A46-8988-E80D3371BB77}"/>
              </a:ext>
            </a:extLst>
          </p:cNvPr>
          <p:cNvSpPr>
            <a:spLocks noGrp="1"/>
          </p:cNvSpPr>
          <p:nvPr>
            <p:ph type="sldNum" sz="quarter" idx="12"/>
          </p:nvPr>
        </p:nvSpPr>
        <p:spPr/>
        <p:txBody>
          <a:bodyPr/>
          <a:lstStyle/>
          <a:p>
            <a:fld id="{232B5E7F-3F99-4625-8FDA-339F848A4E7B}" type="slidenum">
              <a:rPr lang="en-IN" smtClean="0"/>
              <a:t>‹#›</a:t>
            </a:fld>
            <a:endParaRPr lang="en-IN"/>
          </a:p>
        </p:txBody>
      </p:sp>
    </p:spTree>
    <p:extLst>
      <p:ext uri="{BB962C8B-B14F-4D97-AF65-F5344CB8AC3E}">
        <p14:creationId xmlns:p14="http://schemas.microsoft.com/office/powerpoint/2010/main" val="328220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83160-102B-43FF-B6B1-FDFEECBAF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F38DC-D7BC-498B-B2E2-A1E9FAA90A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9CFD0B-9A85-4738-8D6D-4A66CE7D5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E9824-E67C-4216-AE1E-1443244B9917}" type="datetimeFigureOut">
              <a:rPr lang="en-IN" smtClean="0"/>
              <a:t>23-03-2022</a:t>
            </a:fld>
            <a:endParaRPr lang="en-IN"/>
          </a:p>
        </p:txBody>
      </p:sp>
      <p:sp>
        <p:nvSpPr>
          <p:cNvPr id="5" name="Footer Placeholder 4">
            <a:extLst>
              <a:ext uri="{FF2B5EF4-FFF2-40B4-BE49-F238E27FC236}">
                <a16:creationId xmlns:a16="http://schemas.microsoft.com/office/drawing/2014/main" id="{E03B8F4A-2411-4ACB-890E-5421DA445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F4B7C9-7C56-4A2C-9575-E61C0B2CE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B5E7F-3F99-4625-8FDA-339F848A4E7B}" type="slidenum">
              <a:rPr lang="en-IN" smtClean="0"/>
              <a:t>‹#›</a:t>
            </a:fld>
            <a:endParaRPr lang="en-IN"/>
          </a:p>
        </p:txBody>
      </p:sp>
    </p:spTree>
    <p:extLst>
      <p:ext uri="{BB962C8B-B14F-4D97-AF65-F5344CB8AC3E}">
        <p14:creationId xmlns:p14="http://schemas.microsoft.com/office/powerpoint/2010/main" val="68711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363F-8DE0-4636-AED4-14B2499D9ABC}"/>
              </a:ext>
            </a:extLst>
          </p:cNvPr>
          <p:cNvSpPr>
            <a:spLocks noGrp="1"/>
          </p:cNvSpPr>
          <p:nvPr>
            <p:ph type="ctrTitle"/>
          </p:nvPr>
        </p:nvSpPr>
        <p:spPr/>
        <p:txBody>
          <a:bodyPr/>
          <a:lstStyle/>
          <a:p>
            <a:r>
              <a:rPr lang="en-US" dirty="0"/>
              <a:t>PHARMACY DATABASE SYSTEM</a:t>
            </a:r>
            <a:endParaRPr lang="en-IN" dirty="0"/>
          </a:p>
        </p:txBody>
      </p:sp>
      <p:sp>
        <p:nvSpPr>
          <p:cNvPr id="3" name="Subtitle 2">
            <a:extLst>
              <a:ext uri="{FF2B5EF4-FFF2-40B4-BE49-F238E27FC236}">
                <a16:creationId xmlns:a16="http://schemas.microsoft.com/office/drawing/2014/main" id="{B31EB439-29C1-44D4-9263-FB4CA621A2FF}"/>
              </a:ext>
            </a:extLst>
          </p:cNvPr>
          <p:cNvSpPr>
            <a:spLocks noGrp="1"/>
          </p:cNvSpPr>
          <p:nvPr>
            <p:ph type="subTitle" idx="1"/>
          </p:nvPr>
        </p:nvSpPr>
        <p:spPr/>
        <p:txBody>
          <a:bodyPr/>
          <a:lstStyle/>
          <a:p>
            <a:r>
              <a:rPr lang="en-US" dirty="0"/>
              <a:t>NAVJEET KAUR SAINI – 798</a:t>
            </a:r>
          </a:p>
          <a:p>
            <a:r>
              <a:rPr lang="en-US" dirty="0"/>
              <a:t>ANIKA PANDEY - 802</a:t>
            </a:r>
            <a:endParaRPr lang="en-IN" dirty="0"/>
          </a:p>
        </p:txBody>
      </p:sp>
    </p:spTree>
    <p:extLst>
      <p:ext uri="{BB962C8B-B14F-4D97-AF65-F5344CB8AC3E}">
        <p14:creationId xmlns:p14="http://schemas.microsoft.com/office/powerpoint/2010/main" val="177290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5F40-19FB-4429-8645-A1EACF845EA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E213E8E-ACC2-447B-9964-D87BDEF0DECF}"/>
              </a:ext>
            </a:extLst>
          </p:cNvPr>
          <p:cNvSpPr>
            <a:spLocks noGrp="1"/>
          </p:cNvSpPr>
          <p:nvPr>
            <p:ph idx="1"/>
          </p:nvPr>
        </p:nvSpPr>
        <p:spPr/>
        <p:txBody>
          <a:bodyPr/>
          <a:lstStyle/>
          <a:p>
            <a:r>
              <a:rPr lang="en-US" b="0" i="0" dirty="0">
                <a:effectLst/>
                <a:latin typeface="-apple-system"/>
              </a:rPr>
              <a:t>The main aim of the project is the management of the database of the pharmaceutical shop. This project is insight into the design and implementation of a Pharmacy Management System. This is done by creating a database of the available medicines in the shop. The primary aim of pharmacy management system is to improve accuracy and enhance safety and efficiency in the pharmaceutical store. The aim of this project is to develop software for the effective management of a pharmaceutical store. We have developed this software for ensuring effective policing by providing statistics of the drugs in stock.</a:t>
            </a:r>
            <a:endParaRPr lang="en-IN" dirty="0"/>
          </a:p>
        </p:txBody>
      </p:sp>
    </p:spTree>
    <p:extLst>
      <p:ext uri="{BB962C8B-B14F-4D97-AF65-F5344CB8AC3E}">
        <p14:creationId xmlns:p14="http://schemas.microsoft.com/office/powerpoint/2010/main" val="269565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DD36-4BA1-493F-8964-E0D95CD7004D}"/>
              </a:ext>
            </a:extLst>
          </p:cNvPr>
          <p:cNvSpPr>
            <a:spLocks noGrp="1"/>
          </p:cNvSpPr>
          <p:nvPr>
            <p:ph type="title"/>
          </p:nvPr>
        </p:nvSpPr>
        <p:spPr/>
        <p:txBody>
          <a:bodyPr/>
          <a:lstStyle/>
          <a:p>
            <a:r>
              <a:rPr lang="en-US" dirty="0"/>
              <a:t>PROBLEM DEFINITION</a:t>
            </a:r>
            <a:endParaRPr lang="en-IN" dirty="0"/>
          </a:p>
        </p:txBody>
      </p:sp>
      <p:sp>
        <p:nvSpPr>
          <p:cNvPr id="3" name="Content Placeholder 2">
            <a:extLst>
              <a:ext uri="{FF2B5EF4-FFF2-40B4-BE49-F238E27FC236}">
                <a16:creationId xmlns:a16="http://schemas.microsoft.com/office/drawing/2014/main" id="{A9E2AF04-349B-4C96-A425-6FECF3CF453B}"/>
              </a:ext>
            </a:extLst>
          </p:cNvPr>
          <p:cNvSpPr>
            <a:spLocks noGrp="1"/>
          </p:cNvSpPr>
          <p:nvPr>
            <p:ph idx="1"/>
          </p:nvPr>
        </p:nvSpPr>
        <p:spPr/>
        <p:txBody>
          <a:bodyPr/>
          <a:lstStyle/>
          <a:p>
            <a:r>
              <a:rPr lang="en-US" b="0" i="0" dirty="0">
                <a:effectLst/>
                <a:latin typeface="-apple-system"/>
              </a:rPr>
              <a:t>The aim of the project is to create an effective software to help the pharmacist to maintain the records of the medicines, handle user details, generate invoice, check and renew validity and provide a scope of communication between users by using inbuilt messaging system. Pharmacy management system deals with the maintenance of drugs and consumables in the pharmacy unit. This pharmacy management system is user friendly.</a:t>
            </a:r>
            <a:endParaRPr lang="en-IN" dirty="0"/>
          </a:p>
        </p:txBody>
      </p:sp>
    </p:spTree>
    <p:extLst>
      <p:ext uri="{BB962C8B-B14F-4D97-AF65-F5344CB8AC3E}">
        <p14:creationId xmlns:p14="http://schemas.microsoft.com/office/powerpoint/2010/main" val="97542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496D-C8BF-4E13-8E06-58EE4EB70E10}"/>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7B4A2DA-5A1C-446B-8112-B833CBB6AA28}"/>
              </a:ext>
            </a:extLst>
          </p:cNvPr>
          <p:cNvSpPr>
            <a:spLocks noGrp="1"/>
          </p:cNvSpPr>
          <p:nvPr>
            <p:ph idx="1"/>
          </p:nvPr>
        </p:nvSpPr>
        <p:spPr>
          <a:xfrm>
            <a:off x="838200" y="1690688"/>
            <a:ext cx="10515600" cy="4486275"/>
          </a:xfrm>
        </p:spPr>
        <p:txBody>
          <a:bodyPr>
            <a:normAutofit fontScale="85000" lnSpcReduction="20000"/>
          </a:bodyPr>
          <a:lstStyle/>
          <a:p>
            <a:pPr algn="l"/>
            <a:r>
              <a:rPr lang="en-US" b="0" i="0" dirty="0">
                <a:effectLst/>
                <a:latin typeface="-apple-system"/>
              </a:rPr>
              <a:t>-&gt; </a:t>
            </a:r>
            <a:r>
              <a:rPr lang="en-US" b="1" i="0" dirty="0">
                <a:effectLst/>
                <a:latin typeface="-apple-system"/>
              </a:rPr>
              <a:t>Primary objective</a:t>
            </a:r>
            <a:br>
              <a:rPr lang="en-US" b="0" i="0" dirty="0">
                <a:effectLst/>
                <a:latin typeface="-apple-system"/>
              </a:rPr>
            </a:br>
            <a:r>
              <a:rPr lang="en-US" b="0" i="0" dirty="0">
                <a:effectLst/>
                <a:latin typeface="-apple-system"/>
              </a:rPr>
              <a:t>•To gain practical experience by modeling a software based on real world problem.</a:t>
            </a:r>
            <a:br>
              <a:rPr lang="en-US" b="0" i="0" dirty="0">
                <a:effectLst/>
                <a:latin typeface="-apple-system"/>
              </a:rPr>
            </a:br>
            <a:r>
              <a:rPr lang="en-US" b="0" i="0" dirty="0">
                <a:effectLst/>
                <a:latin typeface="-apple-system"/>
              </a:rPr>
              <a:t>•To understand how to work on Front-end (Java) and Back-end (MySQL) by using server(</a:t>
            </a:r>
            <a:r>
              <a:rPr lang="en-US" b="0" i="0" dirty="0" err="1">
                <a:effectLst/>
                <a:latin typeface="-apple-system"/>
              </a:rPr>
              <a:t>wamp</a:t>
            </a:r>
            <a:r>
              <a:rPr lang="en-US" b="0" i="0" dirty="0">
                <a:effectLst/>
                <a:latin typeface="-apple-system"/>
              </a:rPr>
              <a:t>).</a:t>
            </a:r>
          </a:p>
          <a:p>
            <a:pPr algn="l"/>
            <a:r>
              <a:rPr lang="en-US" b="0" i="0" dirty="0">
                <a:effectLst/>
                <a:latin typeface="-apple-system"/>
              </a:rPr>
              <a:t>-&gt; </a:t>
            </a:r>
            <a:r>
              <a:rPr lang="en-US" b="1" i="0" dirty="0">
                <a:effectLst/>
                <a:latin typeface="-apple-system"/>
              </a:rPr>
              <a:t>Secondary objective</a:t>
            </a:r>
            <a:br>
              <a:rPr lang="en-US" b="0" i="0" dirty="0">
                <a:effectLst/>
                <a:latin typeface="-apple-system"/>
              </a:rPr>
            </a:br>
            <a:r>
              <a:rPr lang="en-US" b="0" i="0" dirty="0">
                <a:effectLst/>
                <a:latin typeface="-apple-system"/>
              </a:rPr>
              <a:t>•To develop an application that deals with the day to day requirement of any pharmacy.</a:t>
            </a:r>
            <a:br>
              <a:rPr lang="en-US" b="0" i="0" dirty="0">
                <a:effectLst/>
                <a:latin typeface="-apple-system"/>
              </a:rPr>
            </a:br>
            <a:r>
              <a:rPr lang="en-US" b="0" i="0" dirty="0">
                <a:effectLst/>
                <a:latin typeface="-apple-system"/>
              </a:rPr>
              <a:t>•To develop the easy management of the medicines (drugs).</a:t>
            </a:r>
            <a:br>
              <a:rPr lang="en-US" b="0" i="0" dirty="0">
                <a:effectLst/>
                <a:latin typeface="-apple-system"/>
              </a:rPr>
            </a:br>
            <a:r>
              <a:rPr lang="en-US" b="0" i="0" dirty="0">
                <a:effectLst/>
                <a:latin typeface="-apple-system"/>
              </a:rPr>
              <a:t>•To handle the inventory details like sales details, purchase details and stock expiry and quantity.</a:t>
            </a:r>
            <a:br>
              <a:rPr lang="en-US" b="0" i="0" dirty="0">
                <a:effectLst/>
                <a:latin typeface="-apple-system"/>
              </a:rPr>
            </a:br>
            <a:r>
              <a:rPr lang="en-US" b="0" i="0" dirty="0">
                <a:effectLst/>
                <a:latin typeface="-apple-system"/>
              </a:rPr>
              <a:t>•To provide competitive advantage to the pharmacy.</a:t>
            </a:r>
            <a:br>
              <a:rPr lang="en-US" b="0" i="0" dirty="0">
                <a:effectLst/>
                <a:latin typeface="-apple-system"/>
              </a:rPr>
            </a:br>
            <a:r>
              <a:rPr lang="en-US" b="0" i="0" dirty="0">
                <a:effectLst/>
                <a:latin typeface="-apple-system"/>
              </a:rPr>
              <a:t>•To provide details information about the stock on details necessary and help locate it in shop easily.</a:t>
            </a:r>
            <a:br>
              <a:rPr lang="en-US" b="0" i="0" dirty="0">
                <a:effectLst/>
                <a:latin typeface="-apple-system"/>
              </a:rPr>
            </a:br>
            <a:r>
              <a:rPr lang="en-US" b="0" i="0" dirty="0">
                <a:effectLst/>
                <a:latin typeface="-apple-system"/>
              </a:rPr>
              <a:t>•To make the stock manageable and simplify the use of inventory in the pharmacy.</a:t>
            </a:r>
          </a:p>
          <a:p>
            <a:pPr marL="0" indent="0">
              <a:buNone/>
            </a:pPr>
            <a:endParaRPr lang="en-IN" dirty="0"/>
          </a:p>
        </p:txBody>
      </p:sp>
    </p:spTree>
    <p:extLst>
      <p:ext uri="{BB962C8B-B14F-4D97-AF65-F5344CB8AC3E}">
        <p14:creationId xmlns:p14="http://schemas.microsoft.com/office/powerpoint/2010/main" val="411831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52FB-1411-4524-B52D-85575F864820}"/>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A235B00A-EA60-4A7A-983B-A0336D35A665}"/>
              </a:ext>
            </a:extLst>
          </p:cNvPr>
          <p:cNvSpPr>
            <a:spLocks noGrp="1"/>
          </p:cNvSpPr>
          <p:nvPr>
            <p:ph idx="1"/>
          </p:nvPr>
        </p:nvSpPr>
        <p:spPr/>
        <p:txBody>
          <a:bodyPr/>
          <a:lstStyle/>
          <a:p>
            <a:pPr algn="l"/>
            <a:r>
              <a:rPr lang="en-IN" b="0" i="0" dirty="0">
                <a:effectLst/>
                <a:latin typeface="-apple-system"/>
              </a:rPr>
              <a:t>⚙️ </a:t>
            </a:r>
            <a:r>
              <a:rPr lang="en-IN" b="1" i="0" dirty="0">
                <a:effectLst/>
                <a:latin typeface="-apple-system"/>
              </a:rPr>
              <a:t>Hardware Requirements:</a:t>
            </a:r>
            <a:br>
              <a:rPr lang="en-IN" b="0" i="0" dirty="0">
                <a:effectLst/>
                <a:latin typeface="-apple-system"/>
              </a:rPr>
            </a:br>
            <a:r>
              <a:rPr lang="en-IN" b="0" i="0" dirty="0">
                <a:effectLst/>
                <a:latin typeface="-apple-system"/>
              </a:rPr>
              <a:t>o Computer with either Intel Pentium processor or AMD processor.</a:t>
            </a:r>
            <a:br>
              <a:rPr lang="en-IN" b="0" i="0" dirty="0">
                <a:effectLst/>
                <a:latin typeface="-apple-system"/>
              </a:rPr>
            </a:br>
            <a:r>
              <a:rPr lang="en-IN" b="0" i="0" dirty="0">
                <a:effectLst/>
                <a:latin typeface="-apple-system"/>
              </a:rPr>
              <a:t>o 1GB+ DDR RAM</a:t>
            </a:r>
            <a:br>
              <a:rPr lang="en-IN" b="0" i="0" dirty="0">
                <a:effectLst/>
                <a:latin typeface="-apple-system"/>
              </a:rPr>
            </a:br>
            <a:r>
              <a:rPr lang="en-IN" b="0" i="0" dirty="0">
                <a:effectLst/>
                <a:latin typeface="-apple-system"/>
              </a:rPr>
              <a:t>o 40GB hard disk drive</a:t>
            </a:r>
            <a:br>
              <a:rPr lang="en-IN" b="0" i="0" dirty="0">
                <a:effectLst/>
                <a:latin typeface="-apple-system"/>
              </a:rPr>
            </a:br>
            <a:endParaRPr lang="en-IN" b="0" i="0" dirty="0">
              <a:effectLst/>
              <a:latin typeface="-apple-system"/>
            </a:endParaRPr>
          </a:p>
          <a:p>
            <a:pPr algn="l"/>
            <a:r>
              <a:rPr lang="en-IN" b="0" i="0" dirty="0">
                <a:effectLst/>
                <a:latin typeface="-apple-system"/>
              </a:rPr>
              <a:t>💻 </a:t>
            </a:r>
            <a:r>
              <a:rPr lang="en-IN" b="1" i="0" dirty="0">
                <a:effectLst/>
                <a:latin typeface="-apple-system"/>
              </a:rPr>
              <a:t>Software Requirements:</a:t>
            </a:r>
            <a:br>
              <a:rPr lang="en-IN" b="0" i="0" dirty="0">
                <a:effectLst/>
                <a:latin typeface="-apple-system"/>
              </a:rPr>
            </a:br>
            <a:r>
              <a:rPr lang="en-IN" b="0" i="0" dirty="0">
                <a:effectLst/>
                <a:latin typeface="-apple-system"/>
              </a:rPr>
              <a:t>o Windows/ MacOS/ Linux operating system.</a:t>
            </a:r>
            <a:br>
              <a:rPr lang="en-IN" b="0" i="0" dirty="0">
                <a:effectLst/>
                <a:latin typeface="-apple-system"/>
              </a:rPr>
            </a:br>
            <a:r>
              <a:rPr lang="en-IN" b="0" i="0" dirty="0">
                <a:effectLst/>
                <a:latin typeface="-apple-system"/>
              </a:rPr>
              <a:t>o JRE and JDK.</a:t>
            </a:r>
            <a:br>
              <a:rPr lang="en-IN" b="0" i="0" dirty="0">
                <a:effectLst/>
                <a:latin typeface="-apple-system"/>
              </a:rPr>
            </a:br>
            <a:r>
              <a:rPr lang="en-IN" b="0" i="0" dirty="0">
                <a:effectLst/>
                <a:latin typeface="-apple-system"/>
              </a:rPr>
              <a:t>o MySQL server (WAMP or XAMPP or any)</a:t>
            </a:r>
          </a:p>
          <a:p>
            <a:pPr marL="0" indent="0">
              <a:buNone/>
            </a:pPr>
            <a:endParaRPr lang="en-IN" dirty="0"/>
          </a:p>
        </p:txBody>
      </p:sp>
    </p:spTree>
    <p:extLst>
      <p:ext uri="{BB962C8B-B14F-4D97-AF65-F5344CB8AC3E}">
        <p14:creationId xmlns:p14="http://schemas.microsoft.com/office/powerpoint/2010/main" val="1341301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395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Calibri</vt:lpstr>
      <vt:lpstr>Calibri Light</vt:lpstr>
      <vt:lpstr>Office Theme</vt:lpstr>
      <vt:lpstr>PHARMACY DATABASE SYSTEM</vt:lpstr>
      <vt:lpstr>INTRODUCTION</vt:lpstr>
      <vt:lpstr>PROBLEM DEFINITION</vt:lpstr>
      <vt:lpstr>OBJECTIVES</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DATABASE SYSTEM</dc:title>
  <dc:creator>Anika Pandey</dc:creator>
  <cp:lastModifiedBy>Anika Pandey</cp:lastModifiedBy>
  <cp:revision>2</cp:revision>
  <dcterms:created xsi:type="dcterms:W3CDTF">2022-03-23T05:16:49Z</dcterms:created>
  <dcterms:modified xsi:type="dcterms:W3CDTF">2022-03-23T05:31:36Z</dcterms:modified>
</cp:coreProperties>
</file>