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a15fe79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a15fe79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a15fe79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a15fe79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a15fe79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a15fe79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a15fe79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0a15fe79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a15fe79c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a15fe79c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0a15fe79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0a15fe79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00000"/>
            <a:ext cx="76881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Stock Market Prediction Using Ensemble of Graph Theory, Machine Learning and Deep Learning Models</a:t>
            </a:r>
            <a:endParaRPr sz="3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6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66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Muhammad Khubayeeb Kabir - 19101168</a:t>
            </a:r>
            <a:endParaRPr sz="2966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66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Anika Nahian Binte Kabir - 18101249</a:t>
            </a:r>
            <a:endParaRPr sz="2966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66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Mayesha Monjur - 18101411</a:t>
            </a:r>
            <a:endParaRPr sz="2966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66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Group #13</a:t>
            </a:r>
            <a:endParaRPr sz="2966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Deep Learning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Statistical Models</a:t>
            </a:r>
            <a:endParaRPr sz="1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711300"/>
            <a:ext cx="76887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Approach taken in this paper: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61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100" y="1726250"/>
            <a:ext cx="4697625" cy="25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727650" y="2140800"/>
            <a:ext cx="328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Correlation-based relationship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Causation-based relationship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Spatio-temporal relationship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Convolutional Network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963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20"/>
              <a:t>Train-test-split</a:t>
            </a:r>
            <a:endParaRPr sz="2320"/>
          </a:p>
          <a:p>
            <a:pPr indent="-30963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20"/>
              <a:t>Hyperparameters- 10 epochs and  lr - 0.001 </a:t>
            </a:r>
            <a:endParaRPr sz="2320"/>
          </a:p>
          <a:p>
            <a:pPr indent="-30963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20"/>
              <a:t>4 GCNs:</a:t>
            </a:r>
            <a:endParaRPr sz="232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20"/>
              <a:t>-pearson correlation                    -Kendall Correlation</a:t>
            </a:r>
            <a:endParaRPr sz="232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20"/>
              <a:t>-spearman correlation’                -Causation</a:t>
            </a:r>
            <a:endParaRPr sz="232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300" y="1122563"/>
            <a:ext cx="32575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Graph-Based Linear Models and ARIMA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Composite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22-column feature vector was given as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Output: 1D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Autoregressive Integrated Moving Average: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28600" y="59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17700" y="1623000"/>
            <a:ext cx="29562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Best Performing Model — GCM based on graph constructed from new co-mentions.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GCN model with Kendall tau correlation performs well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GCN models perform well in general than statistical method for time series forecasting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557350" y="1421100"/>
            <a:ext cx="52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581675" y="1402950"/>
            <a:ext cx="53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550" y="594350"/>
            <a:ext cx="4145324" cy="15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565900" y="2328775"/>
            <a:ext cx="42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950" y="2172925"/>
            <a:ext cx="4145324" cy="27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 structure holds richer </a:t>
            </a:r>
            <a:r>
              <a:rPr lang="en"/>
              <a:t>information</a:t>
            </a:r>
            <a:r>
              <a:rPr lang="en"/>
              <a:t> and it can be leveraged in other machine learning problems like supervised and unsupervised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Spatio-temporal GCN model for forecasting is not tied to socks and can be used in any generic time series prediction in the presence of graph representation.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of a more complex network(graph) can be studied.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performance of GCN on a more generic time series forecasting can be measured.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