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65e88c0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65e88c0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65e88c0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65e88c0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65e8830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65e8830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65e8830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65e8830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e643549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e643549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643549c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643549c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1200" y="133450"/>
            <a:ext cx="7893000" cy="19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An Error-based Investigation of Statistical and Neural Machine Translation Performance on Hindi-to-Tamil and English-to-Tamil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267775" y="2123950"/>
            <a:ext cx="6791700" cy="2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CSE431- Natural Language Processing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Group Members: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Adiba Haque - 17201113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Anika Nahian Binte Kabir - 18101249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Mayesha Monjur – 18101411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Group number-10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50" b="1"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3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9100"/>
            <a:ext cx="82890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Arial"/>
                <a:ea typeface="Arial"/>
                <a:cs typeface="Arial"/>
                <a:sym typeface="Arial"/>
              </a:rPr>
              <a:t>Phrase Based SMT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Moses toolkit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5-gram language model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Some log-linear features include: (a) 4 translation features  (b) 8 lexical reordering probabilities (c) 5-gram LM probabilities (d) 5 OSM features (e) Word count and distortion penalties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 </a:t>
            </a:r>
            <a:r>
              <a:rPr lang="en" sz="1900" b="1">
                <a:latin typeface="Arial"/>
                <a:ea typeface="Arial"/>
                <a:cs typeface="Arial"/>
                <a:sym typeface="Arial"/>
              </a:rPr>
              <a:t>Neural MT</a:t>
            </a:r>
            <a:r>
              <a:rPr lang="en" sz="1800" b="1"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Open NMT toolkit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Hyperparameter tuning : (a) The BPE vocabulary size - 8000  (b) The sizes of encoder and decoder layers - 4 and 6 respectively  (c)  Learning rate - 0.0005  (d) Batch size - 4000  (e) Transformer head size - 4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>
                <a:latin typeface="Arial"/>
                <a:ea typeface="Arial"/>
                <a:cs typeface="Arial"/>
                <a:sym typeface="Arial"/>
              </a:rPr>
              <a:t>Dataset and Choice of Language</a:t>
            </a:r>
            <a:endParaRPr sz="23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31550"/>
            <a:ext cx="80919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From a less infected language to highly infected- English to Tamil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Between two morphologically complex and inflected languages - Hindi to Tamil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Sources of data: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OPUS -(Tiedemann, 2012)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WikiMatrix3 (Schwenk et al., 2019) 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PMIndia4 (Haddow and Kirefu, 2020)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8240"/>
              <a:buNone/>
            </a:pPr>
            <a:r>
              <a:rPr lang="en" sz="2588" b="1">
                <a:latin typeface="Arial"/>
                <a:ea typeface="Arial"/>
                <a:cs typeface="Arial"/>
                <a:sym typeface="Arial"/>
              </a:rPr>
              <a:t>Results and Evaluation</a:t>
            </a:r>
            <a:endParaRPr sz="2588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842050" y="17052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Metric: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BLEU- bilingual evaluation understudy algorithm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Mixed setup: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762225" y="134550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IT Setup: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0" y="2973450"/>
            <a:ext cx="3093450" cy="11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050" y="2025225"/>
            <a:ext cx="3262175" cy="1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8" b="1">
                <a:latin typeface="Arial"/>
                <a:ea typeface="Arial"/>
                <a:cs typeface="Arial"/>
                <a:sym typeface="Arial"/>
              </a:rPr>
              <a:t>Error Analysis</a:t>
            </a:r>
            <a:endParaRPr sz="2388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erminology Handling-OOV terms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Incorrect translation or dropping by MT systems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Handling of polysemous words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Omission of certain words and reordering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00" y="1752400"/>
            <a:ext cx="2724987" cy="18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150" y="1957400"/>
            <a:ext cx="2988750" cy="1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8625" y="147750"/>
            <a:ext cx="6598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50" b="1">
                <a:latin typeface="Arial"/>
                <a:ea typeface="Arial"/>
                <a:cs typeface="Arial"/>
                <a:sym typeface="Arial"/>
              </a:rPr>
              <a:t>Miscellaneous Errors</a:t>
            </a:r>
            <a:endParaRPr sz="23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8625" y="800375"/>
            <a:ext cx="8230800" cy="4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829738"/>
            <a:ext cx="3318418" cy="2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425" y="821013"/>
            <a:ext cx="3565298" cy="25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70100" y="3499450"/>
            <a:ext cx="393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Strange unrelated words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Repetition of other translated words</a:t>
            </a:r>
            <a:endParaRPr sz="16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>
            <a:off x="5190475" y="3440725"/>
            <a:ext cx="3241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Appearance of one or more unexpected words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Transliterations of translated words themselves</a:t>
            </a:r>
            <a:endParaRPr sz="16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80625"/>
            <a:ext cx="40215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BPE segmentation on the Hindi to Tamil Translation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340200"/>
            <a:ext cx="40215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May result in syntactic and morphological disagreements.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May violate underlying semantic agreements.</a:t>
            </a:r>
            <a:endParaRPr sz="1600" b="1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66666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60275" y="280625"/>
            <a:ext cx="393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</a:rPr>
              <a:t>Conclusion</a:t>
            </a:r>
            <a:endParaRPr sz="2200" b="1">
              <a:solidFill>
                <a:srgbClr val="FF00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835625" y="1104775"/>
            <a:ext cx="4183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In-domain data positively impacts translation.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Morphological complexity of source and target languages can result in poor performance of MT systems.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Error analysis done on translations of dual systems reveal both positive and negative sides.</a:t>
            </a:r>
            <a:endParaRPr sz="1600" b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b="1">
                <a:solidFill>
                  <a:srgbClr val="666666"/>
                </a:solidFill>
              </a:rPr>
              <a:t>BPE-based segmentation can change underlying semantic agreements between two languages with greater morphological complexity.</a:t>
            </a:r>
            <a:endParaRPr sz="1600" b="1"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Proxima Nova</vt:lpstr>
      <vt:lpstr>Alfa Slab One</vt:lpstr>
      <vt:lpstr>Gameday</vt:lpstr>
      <vt:lpstr>An Error-based Investigation of Statistical and Neural Machine Translation Performance on Hindi-to-Tamil and English-to-Tamil </vt:lpstr>
      <vt:lpstr>Experimental Setup</vt:lpstr>
      <vt:lpstr>Dataset and Choice of Language</vt:lpstr>
      <vt:lpstr>Results and Evaluation</vt:lpstr>
      <vt:lpstr>Error Analysis</vt:lpstr>
      <vt:lpstr>Miscellaneous Errors</vt:lpstr>
      <vt:lpstr>BPE segmentation on the Hindi to Tamil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Error-based Investigation of Statistical and Neural Machine Translation Performance on Hindi-to-Tamil and English-to-Tamil </dc:title>
  <cp:lastModifiedBy>Khubayeeb Kabir</cp:lastModifiedBy>
  <cp:revision>1</cp:revision>
  <dcterms:modified xsi:type="dcterms:W3CDTF">2021-05-07T16:18:27Z</dcterms:modified>
</cp:coreProperties>
</file>