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6" r:id="rId4"/>
    <p:sldId id="260" r:id="rId5"/>
    <p:sldId id="261" r:id="rId6"/>
    <p:sldId id="262" r:id="rId7"/>
    <p:sldId id="263" r:id="rId8"/>
    <p:sldId id="264" r:id="rId9"/>
    <p:sldId id="272" r:id="rId10"/>
    <p:sldId id="273" r:id="rId11"/>
    <p:sldId id="274" r:id="rId12"/>
    <p:sldId id="275" r:id="rId13"/>
    <p:sldId id="265" r:id="rId14"/>
    <p:sldId id="269" r:id="rId15"/>
    <p:sldId id="266" r:id="rId16"/>
    <p:sldId id="271" r:id="rId17"/>
    <p:sldId id="267" r:id="rId18"/>
    <p:sldId id="268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7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9CAF3-CC1F-45D1-846D-EF84FC1AD9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EA54F66-3BA9-4890-B18F-6F89FD94D2AB}">
      <dgm:prSet/>
      <dgm:spPr/>
      <dgm:t>
        <a:bodyPr/>
        <a:lstStyle/>
        <a:p>
          <a:r>
            <a:rPr lang="en-GB" dirty="0"/>
            <a:t>Browse list of books without filter</a:t>
          </a:r>
          <a:endParaRPr lang="en-US" dirty="0"/>
        </a:p>
      </dgm:t>
    </dgm:pt>
    <dgm:pt modelId="{0CEA8586-6A75-4191-9406-D3DC4AEC34EE}" type="parTrans" cxnId="{126C36EE-8DBA-4A8C-80EF-97653B275E45}">
      <dgm:prSet/>
      <dgm:spPr/>
      <dgm:t>
        <a:bodyPr/>
        <a:lstStyle/>
        <a:p>
          <a:endParaRPr lang="en-US"/>
        </a:p>
      </dgm:t>
    </dgm:pt>
    <dgm:pt modelId="{45CFAA25-3D38-461F-8FD5-84AD87E5F248}" type="sibTrans" cxnId="{126C36EE-8DBA-4A8C-80EF-97653B275E45}">
      <dgm:prSet/>
      <dgm:spPr/>
      <dgm:t>
        <a:bodyPr/>
        <a:lstStyle/>
        <a:p>
          <a:endParaRPr lang="en-US"/>
        </a:p>
      </dgm:t>
    </dgm:pt>
    <dgm:pt modelId="{DBACAB90-561C-46B8-83DF-7BDF58ACD833}">
      <dgm:prSet/>
      <dgm:spPr/>
      <dgm:t>
        <a:bodyPr/>
        <a:lstStyle/>
        <a:p>
          <a:r>
            <a:rPr lang="en-GB"/>
            <a:t>Can claim book without expiration</a:t>
          </a:r>
          <a:endParaRPr lang="en-US"/>
        </a:p>
      </dgm:t>
    </dgm:pt>
    <dgm:pt modelId="{EC7338D8-D14B-4AA9-9DEF-505C43AB5F2B}" type="parTrans" cxnId="{B890A46A-E046-4928-A529-75CF3FB0C823}">
      <dgm:prSet/>
      <dgm:spPr/>
      <dgm:t>
        <a:bodyPr/>
        <a:lstStyle/>
        <a:p>
          <a:endParaRPr lang="en-US"/>
        </a:p>
      </dgm:t>
    </dgm:pt>
    <dgm:pt modelId="{90B86901-4B8B-4F3B-9FFC-DE0332777E02}" type="sibTrans" cxnId="{B890A46A-E046-4928-A529-75CF3FB0C823}">
      <dgm:prSet/>
      <dgm:spPr/>
      <dgm:t>
        <a:bodyPr/>
        <a:lstStyle/>
        <a:p>
          <a:endParaRPr lang="en-US"/>
        </a:p>
      </dgm:t>
    </dgm:pt>
    <dgm:pt modelId="{FBE8BA61-66F0-497C-B8FA-049DBBFDDAD9}">
      <dgm:prSet/>
      <dgm:spPr/>
      <dgm:t>
        <a:bodyPr/>
        <a:lstStyle/>
        <a:p>
          <a:r>
            <a:rPr lang="en-GB"/>
            <a:t>View seller contact information</a:t>
          </a:r>
          <a:endParaRPr lang="en-US"/>
        </a:p>
      </dgm:t>
    </dgm:pt>
    <dgm:pt modelId="{7EA6F587-6416-4C0A-A2A7-8E79017E9549}" type="parTrans" cxnId="{24D016FE-0514-4EC2-8DF0-F1A334832083}">
      <dgm:prSet/>
      <dgm:spPr/>
      <dgm:t>
        <a:bodyPr/>
        <a:lstStyle/>
        <a:p>
          <a:endParaRPr lang="en-US"/>
        </a:p>
      </dgm:t>
    </dgm:pt>
    <dgm:pt modelId="{2F67475F-0AA4-4D75-B189-A0DD303130E4}" type="sibTrans" cxnId="{24D016FE-0514-4EC2-8DF0-F1A334832083}">
      <dgm:prSet/>
      <dgm:spPr/>
      <dgm:t>
        <a:bodyPr/>
        <a:lstStyle/>
        <a:p>
          <a:endParaRPr lang="en-US"/>
        </a:p>
      </dgm:t>
    </dgm:pt>
    <dgm:pt modelId="{B39C74B7-34BB-4824-8A2E-282C2BDAAFF3}" type="pres">
      <dgm:prSet presAssocID="{CE79CAF3-CC1F-45D1-846D-EF84FC1AD9CD}" presName="root" presStyleCnt="0">
        <dgm:presLayoutVars>
          <dgm:dir/>
          <dgm:resizeHandles val="exact"/>
        </dgm:presLayoutVars>
      </dgm:prSet>
      <dgm:spPr/>
    </dgm:pt>
    <dgm:pt modelId="{91D68861-3B81-46CB-926F-B588A4AEC3CC}" type="pres">
      <dgm:prSet presAssocID="{CEA54F66-3BA9-4890-B18F-6F89FD94D2AB}" presName="compNode" presStyleCnt="0"/>
      <dgm:spPr/>
    </dgm:pt>
    <dgm:pt modelId="{E3FDF0A5-ABBF-4B2E-8C2A-85DEF5FA9E2A}" type="pres">
      <dgm:prSet presAssocID="{CEA54F66-3BA9-4890-B18F-6F89FD94D2AB}" presName="bgRect" presStyleLbl="bgShp" presStyleIdx="0" presStyleCnt="3"/>
      <dgm:spPr/>
    </dgm:pt>
    <dgm:pt modelId="{EA29E949-5E6B-4A1B-8806-2DF330D1D2FF}" type="pres">
      <dgm:prSet presAssocID="{CEA54F66-3BA9-4890-B18F-6F89FD94D2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24B98F6-10FA-4F34-9206-0156A16D12EC}" type="pres">
      <dgm:prSet presAssocID="{CEA54F66-3BA9-4890-B18F-6F89FD94D2AB}" presName="spaceRect" presStyleCnt="0"/>
      <dgm:spPr/>
    </dgm:pt>
    <dgm:pt modelId="{AE87BEC2-1C37-4873-BF0D-98DA922EE246}" type="pres">
      <dgm:prSet presAssocID="{CEA54F66-3BA9-4890-B18F-6F89FD94D2AB}" presName="parTx" presStyleLbl="revTx" presStyleIdx="0" presStyleCnt="3">
        <dgm:presLayoutVars>
          <dgm:chMax val="0"/>
          <dgm:chPref val="0"/>
        </dgm:presLayoutVars>
      </dgm:prSet>
      <dgm:spPr/>
    </dgm:pt>
    <dgm:pt modelId="{1432143E-27B8-424A-AB3A-4695214A0E00}" type="pres">
      <dgm:prSet presAssocID="{45CFAA25-3D38-461F-8FD5-84AD87E5F248}" presName="sibTrans" presStyleCnt="0"/>
      <dgm:spPr/>
    </dgm:pt>
    <dgm:pt modelId="{1FCD7385-9B85-4697-A0A8-D2242D3EAB4D}" type="pres">
      <dgm:prSet presAssocID="{DBACAB90-561C-46B8-83DF-7BDF58ACD833}" presName="compNode" presStyleCnt="0"/>
      <dgm:spPr/>
    </dgm:pt>
    <dgm:pt modelId="{26A791A2-0AD2-4368-B598-452084C2A362}" type="pres">
      <dgm:prSet presAssocID="{DBACAB90-561C-46B8-83DF-7BDF58ACD833}" presName="bgRect" presStyleLbl="bgShp" presStyleIdx="1" presStyleCnt="3"/>
      <dgm:spPr/>
    </dgm:pt>
    <dgm:pt modelId="{F681E1CE-3242-40FC-9C12-919F53B3977A}" type="pres">
      <dgm:prSet presAssocID="{DBACAB90-561C-46B8-83DF-7BDF58ACD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C275EC-4784-4518-91CA-52F0A356B3CF}" type="pres">
      <dgm:prSet presAssocID="{DBACAB90-561C-46B8-83DF-7BDF58ACD833}" presName="spaceRect" presStyleCnt="0"/>
      <dgm:spPr/>
    </dgm:pt>
    <dgm:pt modelId="{7BB8D4C0-1281-4D7A-A446-494FC2772914}" type="pres">
      <dgm:prSet presAssocID="{DBACAB90-561C-46B8-83DF-7BDF58ACD833}" presName="parTx" presStyleLbl="revTx" presStyleIdx="1" presStyleCnt="3">
        <dgm:presLayoutVars>
          <dgm:chMax val="0"/>
          <dgm:chPref val="0"/>
        </dgm:presLayoutVars>
      </dgm:prSet>
      <dgm:spPr/>
    </dgm:pt>
    <dgm:pt modelId="{A379ADAF-B376-408B-A547-29AEFAB7ED2B}" type="pres">
      <dgm:prSet presAssocID="{90B86901-4B8B-4F3B-9FFC-DE0332777E02}" presName="sibTrans" presStyleCnt="0"/>
      <dgm:spPr/>
    </dgm:pt>
    <dgm:pt modelId="{118936C8-5F34-4805-B756-D53D8DCFEC5A}" type="pres">
      <dgm:prSet presAssocID="{FBE8BA61-66F0-497C-B8FA-049DBBFDDAD9}" presName="compNode" presStyleCnt="0"/>
      <dgm:spPr/>
    </dgm:pt>
    <dgm:pt modelId="{F3425772-11DA-460F-A8C7-D47AD9B1BF28}" type="pres">
      <dgm:prSet presAssocID="{FBE8BA61-66F0-497C-B8FA-049DBBFDDAD9}" presName="bgRect" presStyleLbl="bgShp" presStyleIdx="2" presStyleCnt="3"/>
      <dgm:spPr/>
    </dgm:pt>
    <dgm:pt modelId="{51F5E0A8-1107-4AD9-818D-27FAE0ECF8FF}" type="pres">
      <dgm:prSet presAssocID="{FBE8BA61-66F0-497C-B8FA-049DBBFDDA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EFAD773-270E-4070-ABE1-EE6B87952274}" type="pres">
      <dgm:prSet presAssocID="{FBE8BA61-66F0-497C-B8FA-049DBBFDDAD9}" presName="spaceRect" presStyleCnt="0"/>
      <dgm:spPr/>
    </dgm:pt>
    <dgm:pt modelId="{D190D05D-0D3C-4FBA-86A1-C3B8385F41AE}" type="pres">
      <dgm:prSet presAssocID="{FBE8BA61-66F0-497C-B8FA-049DBBFDDA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90A46A-E046-4928-A529-75CF3FB0C823}" srcId="{CE79CAF3-CC1F-45D1-846D-EF84FC1AD9CD}" destId="{DBACAB90-561C-46B8-83DF-7BDF58ACD833}" srcOrd="1" destOrd="0" parTransId="{EC7338D8-D14B-4AA9-9DEF-505C43AB5F2B}" sibTransId="{90B86901-4B8B-4F3B-9FFC-DE0332777E02}"/>
    <dgm:cxn modelId="{4367DD8F-B115-4764-85C7-9038313A9756}" type="presOf" srcId="{DBACAB90-561C-46B8-83DF-7BDF58ACD833}" destId="{7BB8D4C0-1281-4D7A-A446-494FC2772914}" srcOrd="0" destOrd="0" presId="urn:microsoft.com/office/officeart/2018/2/layout/IconVerticalSolidList"/>
    <dgm:cxn modelId="{18D9DAB4-CF43-4158-9CED-15A5B19F67F6}" type="presOf" srcId="{FBE8BA61-66F0-497C-B8FA-049DBBFDDAD9}" destId="{D190D05D-0D3C-4FBA-86A1-C3B8385F41AE}" srcOrd="0" destOrd="0" presId="urn:microsoft.com/office/officeart/2018/2/layout/IconVerticalSolidList"/>
    <dgm:cxn modelId="{CF4A54B7-6862-4C04-A667-7086503A429E}" type="presOf" srcId="{CE79CAF3-CC1F-45D1-846D-EF84FC1AD9CD}" destId="{B39C74B7-34BB-4824-8A2E-282C2BDAAFF3}" srcOrd="0" destOrd="0" presId="urn:microsoft.com/office/officeart/2018/2/layout/IconVerticalSolidList"/>
    <dgm:cxn modelId="{DB2070CC-0A55-4DFE-A219-D949C39A56E2}" type="presOf" srcId="{CEA54F66-3BA9-4890-B18F-6F89FD94D2AB}" destId="{AE87BEC2-1C37-4873-BF0D-98DA922EE246}" srcOrd="0" destOrd="0" presId="urn:microsoft.com/office/officeart/2018/2/layout/IconVerticalSolidList"/>
    <dgm:cxn modelId="{126C36EE-8DBA-4A8C-80EF-97653B275E45}" srcId="{CE79CAF3-CC1F-45D1-846D-EF84FC1AD9CD}" destId="{CEA54F66-3BA9-4890-B18F-6F89FD94D2AB}" srcOrd="0" destOrd="0" parTransId="{0CEA8586-6A75-4191-9406-D3DC4AEC34EE}" sibTransId="{45CFAA25-3D38-461F-8FD5-84AD87E5F248}"/>
    <dgm:cxn modelId="{24D016FE-0514-4EC2-8DF0-F1A334832083}" srcId="{CE79CAF3-CC1F-45D1-846D-EF84FC1AD9CD}" destId="{FBE8BA61-66F0-497C-B8FA-049DBBFDDAD9}" srcOrd="2" destOrd="0" parTransId="{7EA6F587-6416-4C0A-A2A7-8E79017E9549}" sibTransId="{2F67475F-0AA4-4D75-B189-A0DD303130E4}"/>
    <dgm:cxn modelId="{121EF2B2-EEA0-4BD0-B977-5228BD952CCC}" type="presParOf" srcId="{B39C74B7-34BB-4824-8A2E-282C2BDAAFF3}" destId="{91D68861-3B81-46CB-926F-B588A4AEC3CC}" srcOrd="0" destOrd="0" presId="urn:microsoft.com/office/officeart/2018/2/layout/IconVerticalSolidList"/>
    <dgm:cxn modelId="{B25B4443-48AD-4F8C-992B-4A470987D81E}" type="presParOf" srcId="{91D68861-3B81-46CB-926F-B588A4AEC3CC}" destId="{E3FDF0A5-ABBF-4B2E-8C2A-85DEF5FA9E2A}" srcOrd="0" destOrd="0" presId="urn:microsoft.com/office/officeart/2018/2/layout/IconVerticalSolidList"/>
    <dgm:cxn modelId="{FA80A8CA-4595-4A77-9099-608E1A5CA381}" type="presParOf" srcId="{91D68861-3B81-46CB-926F-B588A4AEC3CC}" destId="{EA29E949-5E6B-4A1B-8806-2DF330D1D2FF}" srcOrd="1" destOrd="0" presId="urn:microsoft.com/office/officeart/2018/2/layout/IconVerticalSolidList"/>
    <dgm:cxn modelId="{41323F5C-F659-44C0-BFDB-7FC065DC2457}" type="presParOf" srcId="{91D68861-3B81-46CB-926F-B588A4AEC3CC}" destId="{724B98F6-10FA-4F34-9206-0156A16D12EC}" srcOrd="2" destOrd="0" presId="urn:microsoft.com/office/officeart/2018/2/layout/IconVerticalSolidList"/>
    <dgm:cxn modelId="{E0EB1844-461B-4B14-A634-F47383DC8C09}" type="presParOf" srcId="{91D68861-3B81-46CB-926F-B588A4AEC3CC}" destId="{AE87BEC2-1C37-4873-BF0D-98DA922EE246}" srcOrd="3" destOrd="0" presId="urn:microsoft.com/office/officeart/2018/2/layout/IconVerticalSolidList"/>
    <dgm:cxn modelId="{1A2540DC-6B5B-450F-AC6E-0E425B372EEC}" type="presParOf" srcId="{B39C74B7-34BB-4824-8A2E-282C2BDAAFF3}" destId="{1432143E-27B8-424A-AB3A-4695214A0E00}" srcOrd="1" destOrd="0" presId="urn:microsoft.com/office/officeart/2018/2/layout/IconVerticalSolidList"/>
    <dgm:cxn modelId="{3A112235-681D-4CCE-B9C0-CE1B582B76EB}" type="presParOf" srcId="{B39C74B7-34BB-4824-8A2E-282C2BDAAFF3}" destId="{1FCD7385-9B85-4697-A0A8-D2242D3EAB4D}" srcOrd="2" destOrd="0" presId="urn:microsoft.com/office/officeart/2018/2/layout/IconVerticalSolidList"/>
    <dgm:cxn modelId="{8B0B9D73-79F8-4B55-BBAC-94BF3A2BBFF0}" type="presParOf" srcId="{1FCD7385-9B85-4697-A0A8-D2242D3EAB4D}" destId="{26A791A2-0AD2-4368-B598-452084C2A362}" srcOrd="0" destOrd="0" presId="urn:microsoft.com/office/officeart/2018/2/layout/IconVerticalSolidList"/>
    <dgm:cxn modelId="{2CC275CA-BA03-4F2D-A103-7AC62721A986}" type="presParOf" srcId="{1FCD7385-9B85-4697-A0A8-D2242D3EAB4D}" destId="{F681E1CE-3242-40FC-9C12-919F53B3977A}" srcOrd="1" destOrd="0" presId="urn:microsoft.com/office/officeart/2018/2/layout/IconVerticalSolidList"/>
    <dgm:cxn modelId="{29B1D220-8B3A-456E-BD0F-1A4FCFA2DA51}" type="presParOf" srcId="{1FCD7385-9B85-4697-A0A8-D2242D3EAB4D}" destId="{A8C275EC-4784-4518-91CA-52F0A356B3CF}" srcOrd="2" destOrd="0" presId="urn:microsoft.com/office/officeart/2018/2/layout/IconVerticalSolidList"/>
    <dgm:cxn modelId="{8A18C978-0AFE-4650-8200-F27F203CF95C}" type="presParOf" srcId="{1FCD7385-9B85-4697-A0A8-D2242D3EAB4D}" destId="{7BB8D4C0-1281-4D7A-A446-494FC2772914}" srcOrd="3" destOrd="0" presId="urn:microsoft.com/office/officeart/2018/2/layout/IconVerticalSolidList"/>
    <dgm:cxn modelId="{EED5E2C1-B98D-4A4D-8A2F-8828367096E1}" type="presParOf" srcId="{B39C74B7-34BB-4824-8A2E-282C2BDAAFF3}" destId="{A379ADAF-B376-408B-A547-29AEFAB7ED2B}" srcOrd="3" destOrd="0" presId="urn:microsoft.com/office/officeart/2018/2/layout/IconVerticalSolidList"/>
    <dgm:cxn modelId="{D90E5E0C-477A-4622-A753-8609F60CFF0A}" type="presParOf" srcId="{B39C74B7-34BB-4824-8A2E-282C2BDAAFF3}" destId="{118936C8-5F34-4805-B756-D53D8DCFEC5A}" srcOrd="4" destOrd="0" presId="urn:microsoft.com/office/officeart/2018/2/layout/IconVerticalSolidList"/>
    <dgm:cxn modelId="{942EBBB4-C490-4BD0-A82C-73D22ABEF777}" type="presParOf" srcId="{118936C8-5F34-4805-B756-D53D8DCFEC5A}" destId="{F3425772-11DA-460F-A8C7-D47AD9B1BF28}" srcOrd="0" destOrd="0" presId="urn:microsoft.com/office/officeart/2018/2/layout/IconVerticalSolidList"/>
    <dgm:cxn modelId="{D06A434D-4B22-4561-B987-5F60AE12B60E}" type="presParOf" srcId="{118936C8-5F34-4805-B756-D53D8DCFEC5A}" destId="{51F5E0A8-1107-4AD9-818D-27FAE0ECF8FF}" srcOrd="1" destOrd="0" presId="urn:microsoft.com/office/officeart/2018/2/layout/IconVerticalSolidList"/>
    <dgm:cxn modelId="{7B023D0B-2A19-405A-8361-BC3A29900999}" type="presParOf" srcId="{118936C8-5F34-4805-B756-D53D8DCFEC5A}" destId="{DEFAD773-270E-4070-ABE1-EE6B87952274}" srcOrd="2" destOrd="0" presId="urn:microsoft.com/office/officeart/2018/2/layout/IconVerticalSolidList"/>
    <dgm:cxn modelId="{3EFCD7FE-1936-4281-A1B6-944E16ABA655}" type="presParOf" srcId="{118936C8-5F34-4805-B756-D53D8DCFEC5A}" destId="{D190D05D-0D3C-4FBA-86A1-C3B8385F41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C6A72-CCE8-4F40-8840-C481307819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4DC926-6A54-4E83-9554-6CAE46C4D066}">
      <dgm:prSet/>
      <dgm:spPr/>
      <dgm:t>
        <a:bodyPr/>
        <a:lstStyle/>
        <a:p>
          <a:r>
            <a:rPr lang="en-US" dirty="0"/>
            <a:t>Filtering, </a:t>
          </a:r>
          <a:r>
            <a:rPr lang="en-US" dirty="0" err="1"/>
            <a:t>AutoCompleteTextView</a:t>
          </a:r>
          <a:endParaRPr lang="en-US" dirty="0"/>
        </a:p>
      </dgm:t>
    </dgm:pt>
    <dgm:pt modelId="{51E93226-35E7-4EFB-A25F-23177552FAE4}" type="parTrans" cxnId="{42779EEA-1AF1-4E8C-9B6B-37BAC7551382}">
      <dgm:prSet/>
      <dgm:spPr/>
      <dgm:t>
        <a:bodyPr/>
        <a:lstStyle/>
        <a:p>
          <a:endParaRPr lang="en-US"/>
        </a:p>
      </dgm:t>
    </dgm:pt>
    <dgm:pt modelId="{A4FB33A1-38F1-4924-9F4D-4D16DA8983B7}" type="sibTrans" cxnId="{42779EEA-1AF1-4E8C-9B6B-37BAC7551382}">
      <dgm:prSet/>
      <dgm:spPr/>
      <dgm:t>
        <a:bodyPr/>
        <a:lstStyle/>
        <a:p>
          <a:endParaRPr lang="en-US"/>
        </a:p>
      </dgm:t>
    </dgm:pt>
    <dgm:pt modelId="{AFC18C19-2BBA-44C0-92D2-8FC8F68B8449}">
      <dgm:prSet/>
      <dgm:spPr/>
      <dgm:t>
        <a:bodyPr/>
        <a:lstStyle/>
        <a:p>
          <a:r>
            <a:rPr lang="en-US" dirty="0"/>
            <a:t>UI library </a:t>
          </a:r>
        </a:p>
      </dgm:t>
    </dgm:pt>
    <dgm:pt modelId="{77F73692-569F-43D2-B4A9-EE247C59E54B}" type="parTrans" cxnId="{81F377CA-3657-4DD7-9C6D-34849A28C4C4}">
      <dgm:prSet/>
      <dgm:spPr/>
      <dgm:t>
        <a:bodyPr/>
        <a:lstStyle/>
        <a:p>
          <a:endParaRPr lang="en-US"/>
        </a:p>
      </dgm:t>
    </dgm:pt>
    <dgm:pt modelId="{8E5D2909-8768-4FBF-8FFE-C72E11DE3EF6}" type="sibTrans" cxnId="{81F377CA-3657-4DD7-9C6D-34849A28C4C4}">
      <dgm:prSet/>
      <dgm:spPr/>
      <dgm:t>
        <a:bodyPr/>
        <a:lstStyle/>
        <a:p>
          <a:endParaRPr lang="en-US"/>
        </a:p>
      </dgm:t>
    </dgm:pt>
    <dgm:pt modelId="{BDEEED9A-3F60-42DF-A57C-3C1DA2545F18}">
      <dgm:prSet/>
      <dgm:spPr/>
      <dgm:t>
        <a:bodyPr/>
        <a:lstStyle/>
        <a:p>
          <a:r>
            <a:rPr lang="en-US" dirty="0"/>
            <a:t>Claim Expiration </a:t>
          </a:r>
        </a:p>
      </dgm:t>
    </dgm:pt>
    <dgm:pt modelId="{146CBA28-D5B0-4117-90F4-3D0B6B5C3A03}" type="parTrans" cxnId="{7C4D37B5-5151-408E-8520-4EE6709689BF}">
      <dgm:prSet/>
      <dgm:spPr/>
      <dgm:t>
        <a:bodyPr/>
        <a:lstStyle/>
        <a:p>
          <a:endParaRPr lang="en-US"/>
        </a:p>
      </dgm:t>
    </dgm:pt>
    <dgm:pt modelId="{60204BA4-71F6-4C35-8E06-F3FE1256CD87}" type="sibTrans" cxnId="{7C4D37B5-5151-408E-8520-4EE6709689BF}">
      <dgm:prSet/>
      <dgm:spPr/>
      <dgm:t>
        <a:bodyPr/>
        <a:lstStyle/>
        <a:p>
          <a:endParaRPr lang="en-US"/>
        </a:p>
      </dgm:t>
    </dgm:pt>
    <dgm:pt modelId="{84426BF4-3AF5-42A1-865B-97B4C6A4EACB}" type="pres">
      <dgm:prSet presAssocID="{B1AC6A72-CCE8-4F40-8840-C481307819E7}" presName="linear" presStyleCnt="0">
        <dgm:presLayoutVars>
          <dgm:animLvl val="lvl"/>
          <dgm:resizeHandles val="exact"/>
        </dgm:presLayoutVars>
      </dgm:prSet>
      <dgm:spPr/>
    </dgm:pt>
    <dgm:pt modelId="{D0E45988-A2CE-43EA-96C2-3C961F420588}" type="pres">
      <dgm:prSet presAssocID="{A74DC926-6A54-4E83-9554-6CAE46C4D0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DFB5BE-6DB7-4594-888E-E5A498375C66}" type="pres">
      <dgm:prSet presAssocID="{A4FB33A1-38F1-4924-9F4D-4D16DA8983B7}" presName="spacer" presStyleCnt="0"/>
      <dgm:spPr/>
    </dgm:pt>
    <dgm:pt modelId="{2A2F1F4A-2D80-4CDF-A0D3-4220D84F8159}" type="pres">
      <dgm:prSet presAssocID="{BDEEED9A-3F60-42DF-A57C-3C1DA2545F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F57D10-C5CF-4ADF-8B1F-E590CB16188F}" type="pres">
      <dgm:prSet presAssocID="{60204BA4-71F6-4C35-8E06-F3FE1256CD87}" presName="spacer" presStyleCnt="0"/>
      <dgm:spPr/>
    </dgm:pt>
    <dgm:pt modelId="{0F05A992-2625-47F9-9D3E-8A77E3758C89}" type="pres">
      <dgm:prSet presAssocID="{AFC18C19-2BBA-44C0-92D2-8FC8F68B84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78970F-1993-4DC1-A6D0-952CEE0BD010}" type="presOf" srcId="{AFC18C19-2BBA-44C0-92D2-8FC8F68B8449}" destId="{0F05A992-2625-47F9-9D3E-8A77E3758C89}" srcOrd="0" destOrd="0" presId="urn:microsoft.com/office/officeart/2005/8/layout/vList2"/>
    <dgm:cxn modelId="{7FEBA415-95A0-4380-BB01-02C7739AEAD7}" type="presOf" srcId="{A74DC926-6A54-4E83-9554-6CAE46C4D066}" destId="{D0E45988-A2CE-43EA-96C2-3C961F420588}" srcOrd="0" destOrd="0" presId="urn:microsoft.com/office/officeart/2005/8/layout/vList2"/>
    <dgm:cxn modelId="{7690EBA3-5291-4EFF-9175-B1BBA54499C3}" type="presOf" srcId="{BDEEED9A-3F60-42DF-A57C-3C1DA2545F18}" destId="{2A2F1F4A-2D80-4CDF-A0D3-4220D84F8159}" srcOrd="0" destOrd="0" presId="urn:microsoft.com/office/officeart/2005/8/layout/vList2"/>
    <dgm:cxn modelId="{7C4D37B5-5151-408E-8520-4EE6709689BF}" srcId="{B1AC6A72-CCE8-4F40-8840-C481307819E7}" destId="{BDEEED9A-3F60-42DF-A57C-3C1DA2545F18}" srcOrd="1" destOrd="0" parTransId="{146CBA28-D5B0-4117-90F4-3D0B6B5C3A03}" sibTransId="{60204BA4-71F6-4C35-8E06-F3FE1256CD87}"/>
    <dgm:cxn modelId="{81F377CA-3657-4DD7-9C6D-34849A28C4C4}" srcId="{B1AC6A72-CCE8-4F40-8840-C481307819E7}" destId="{AFC18C19-2BBA-44C0-92D2-8FC8F68B8449}" srcOrd="2" destOrd="0" parTransId="{77F73692-569F-43D2-B4A9-EE247C59E54B}" sibTransId="{8E5D2909-8768-4FBF-8FFE-C72E11DE3EF6}"/>
    <dgm:cxn modelId="{3401E3D6-8587-4EDA-9D44-BB2C04E61605}" type="presOf" srcId="{B1AC6A72-CCE8-4F40-8840-C481307819E7}" destId="{84426BF4-3AF5-42A1-865B-97B4C6A4EACB}" srcOrd="0" destOrd="0" presId="urn:microsoft.com/office/officeart/2005/8/layout/vList2"/>
    <dgm:cxn modelId="{42779EEA-1AF1-4E8C-9B6B-37BAC7551382}" srcId="{B1AC6A72-CCE8-4F40-8840-C481307819E7}" destId="{A74DC926-6A54-4E83-9554-6CAE46C4D066}" srcOrd="0" destOrd="0" parTransId="{51E93226-35E7-4EFB-A25F-23177552FAE4}" sibTransId="{A4FB33A1-38F1-4924-9F4D-4D16DA8983B7}"/>
    <dgm:cxn modelId="{B8DE2682-233E-41C3-8C67-DE74B2AA62E7}" type="presParOf" srcId="{84426BF4-3AF5-42A1-865B-97B4C6A4EACB}" destId="{D0E45988-A2CE-43EA-96C2-3C961F420588}" srcOrd="0" destOrd="0" presId="urn:microsoft.com/office/officeart/2005/8/layout/vList2"/>
    <dgm:cxn modelId="{05350C7E-7038-4CF3-B42C-06968DF56527}" type="presParOf" srcId="{84426BF4-3AF5-42A1-865B-97B4C6A4EACB}" destId="{16DFB5BE-6DB7-4594-888E-E5A498375C66}" srcOrd="1" destOrd="0" presId="urn:microsoft.com/office/officeart/2005/8/layout/vList2"/>
    <dgm:cxn modelId="{EB994302-6774-4BCC-A129-0F22DE03513E}" type="presParOf" srcId="{84426BF4-3AF5-42A1-865B-97B4C6A4EACB}" destId="{2A2F1F4A-2D80-4CDF-A0D3-4220D84F8159}" srcOrd="2" destOrd="0" presId="urn:microsoft.com/office/officeart/2005/8/layout/vList2"/>
    <dgm:cxn modelId="{313FE809-F66D-4F08-8B49-25D373B1E312}" type="presParOf" srcId="{84426BF4-3AF5-42A1-865B-97B4C6A4EACB}" destId="{77F57D10-C5CF-4ADF-8B1F-E590CB16188F}" srcOrd="3" destOrd="0" presId="urn:microsoft.com/office/officeart/2005/8/layout/vList2"/>
    <dgm:cxn modelId="{FE0297D3-7AB2-4869-B9BE-776494961D63}" type="presParOf" srcId="{84426BF4-3AF5-42A1-865B-97B4C6A4EACB}" destId="{0F05A992-2625-47F9-9D3E-8A77E3758C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DF0A5-ABBF-4B2E-8C2A-85DEF5FA9E2A}">
      <dsp:nvSpPr>
        <dsp:cNvPr id="0" name=""/>
        <dsp:cNvSpPr/>
      </dsp:nvSpPr>
      <dsp:spPr>
        <a:xfrm>
          <a:off x="0" y="478"/>
          <a:ext cx="4429635" cy="11205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9E949-5E6B-4A1B-8806-2DF330D1D2FF}">
      <dsp:nvSpPr>
        <dsp:cNvPr id="0" name=""/>
        <dsp:cNvSpPr/>
      </dsp:nvSpPr>
      <dsp:spPr>
        <a:xfrm>
          <a:off x="338979" y="252612"/>
          <a:ext cx="616326" cy="616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7BEC2-1C37-4873-BF0D-98DA922EE246}">
      <dsp:nvSpPr>
        <dsp:cNvPr id="0" name=""/>
        <dsp:cNvSpPr/>
      </dsp:nvSpPr>
      <dsp:spPr>
        <a:xfrm>
          <a:off x="1294286" y="478"/>
          <a:ext cx="3135348" cy="112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96" tIns="118596" rIns="118596" bIns="11859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Browse list of books without filter</a:t>
          </a:r>
          <a:endParaRPr lang="en-US" sz="2400" kern="1200" dirty="0"/>
        </a:p>
      </dsp:txBody>
      <dsp:txXfrm>
        <a:off x="1294286" y="478"/>
        <a:ext cx="3135348" cy="1120594"/>
      </dsp:txXfrm>
    </dsp:sp>
    <dsp:sp modelId="{26A791A2-0AD2-4368-B598-452084C2A362}">
      <dsp:nvSpPr>
        <dsp:cNvPr id="0" name=""/>
        <dsp:cNvSpPr/>
      </dsp:nvSpPr>
      <dsp:spPr>
        <a:xfrm>
          <a:off x="0" y="1401221"/>
          <a:ext cx="4429635" cy="11205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1E1CE-3242-40FC-9C12-919F53B3977A}">
      <dsp:nvSpPr>
        <dsp:cNvPr id="0" name=""/>
        <dsp:cNvSpPr/>
      </dsp:nvSpPr>
      <dsp:spPr>
        <a:xfrm>
          <a:off x="338979" y="1653355"/>
          <a:ext cx="616326" cy="616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8D4C0-1281-4D7A-A446-494FC2772914}">
      <dsp:nvSpPr>
        <dsp:cNvPr id="0" name=""/>
        <dsp:cNvSpPr/>
      </dsp:nvSpPr>
      <dsp:spPr>
        <a:xfrm>
          <a:off x="1294286" y="1401221"/>
          <a:ext cx="3135348" cy="112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96" tIns="118596" rIns="118596" bIns="11859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Can claim book without expiration</a:t>
          </a:r>
          <a:endParaRPr lang="en-US" sz="2400" kern="1200"/>
        </a:p>
      </dsp:txBody>
      <dsp:txXfrm>
        <a:off x="1294286" y="1401221"/>
        <a:ext cx="3135348" cy="1120594"/>
      </dsp:txXfrm>
    </dsp:sp>
    <dsp:sp modelId="{F3425772-11DA-460F-A8C7-D47AD9B1BF28}">
      <dsp:nvSpPr>
        <dsp:cNvPr id="0" name=""/>
        <dsp:cNvSpPr/>
      </dsp:nvSpPr>
      <dsp:spPr>
        <a:xfrm>
          <a:off x="0" y="2801964"/>
          <a:ext cx="4429635" cy="11205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5E0A8-1107-4AD9-818D-27FAE0ECF8FF}">
      <dsp:nvSpPr>
        <dsp:cNvPr id="0" name=""/>
        <dsp:cNvSpPr/>
      </dsp:nvSpPr>
      <dsp:spPr>
        <a:xfrm>
          <a:off x="338979" y="3054098"/>
          <a:ext cx="616326" cy="616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D05D-0D3C-4FBA-86A1-C3B8385F41AE}">
      <dsp:nvSpPr>
        <dsp:cNvPr id="0" name=""/>
        <dsp:cNvSpPr/>
      </dsp:nvSpPr>
      <dsp:spPr>
        <a:xfrm>
          <a:off x="1294286" y="2801964"/>
          <a:ext cx="3135348" cy="112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96" tIns="118596" rIns="118596" bIns="11859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View seller contact information</a:t>
          </a:r>
          <a:endParaRPr lang="en-US" sz="2400" kern="1200"/>
        </a:p>
      </dsp:txBody>
      <dsp:txXfrm>
        <a:off x="1294286" y="2801964"/>
        <a:ext cx="3135348" cy="1120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45988-A2CE-43EA-96C2-3C961F420588}">
      <dsp:nvSpPr>
        <dsp:cNvPr id="0" name=""/>
        <dsp:cNvSpPr/>
      </dsp:nvSpPr>
      <dsp:spPr>
        <a:xfrm>
          <a:off x="0" y="272669"/>
          <a:ext cx="4429635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Filtering, </a:t>
          </a:r>
          <a:r>
            <a:rPr lang="en-US" sz="2700" kern="1200" dirty="0" err="1"/>
            <a:t>AutoCompleteTextView</a:t>
          </a:r>
          <a:endParaRPr lang="en-US" sz="2700" kern="1200" dirty="0"/>
        </a:p>
      </dsp:txBody>
      <dsp:txXfrm>
        <a:off x="52431" y="325100"/>
        <a:ext cx="4324773" cy="969198"/>
      </dsp:txXfrm>
    </dsp:sp>
    <dsp:sp modelId="{2A2F1F4A-2D80-4CDF-A0D3-4220D84F8159}">
      <dsp:nvSpPr>
        <dsp:cNvPr id="0" name=""/>
        <dsp:cNvSpPr/>
      </dsp:nvSpPr>
      <dsp:spPr>
        <a:xfrm>
          <a:off x="0" y="1424489"/>
          <a:ext cx="4429635" cy="107406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Claim Expiration </a:t>
          </a:r>
        </a:p>
      </dsp:txBody>
      <dsp:txXfrm>
        <a:off x="52431" y="1476920"/>
        <a:ext cx="4324773" cy="969198"/>
      </dsp:txXfrm>
    </dsp:sp>
    <dsp:sp modelId="{0F05A992-2625-47F9-9D3E-8A77E3758C89}">
      <dsp:nvSpPr>
        <dsp:cNvPr id="0" name=""/>
        <dsp:cNvSpPr/>
      </dsp:nvSpPr>
      <dsp:spPr>
        <a:xfrm>
          <a:off x="0" y="2576309"/>
          <a:ext cx="4429635" cy="107406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UI library </a:t>
          </a:r>
        </a:p>
      </dsp:txBody>
      <dsp:txXfrm>
        <a:off x="52431" y="2628740"/>
        <a:ext cx="4324773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61d25f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61d25f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61d25f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61d25f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61d25f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61d25f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561d25f2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561d25f2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61d25f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61d25f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61d25f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61d25f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561d25f2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561d25f2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887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447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25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087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5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503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9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90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667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3080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5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6196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24540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59">
            <a:extLst>
              <a:ext uri="{FF2B5EF4-FFF2-40B4-BE49-F238E27FC236}">
                <a16:creationId xmlns:a16="http://schemas.microsoft.com/office/drawing/2014/main" id="{5472113B-41FA-450E-B533-F51733045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342900"/>
            <a:ext cx="8461207" cy="445770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A27B773-EE8F-497E-9910-ADD13B41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27" y="1171910"/>
            <a:ext cx="2813215" cy="2813215"/>
          </a:xfrm>
          <a:prstGeom prst="rect">
            <a:avLst/>
          </a:prstGeom>
        </p:spPr>
      </p:pic>
      <p:sp>
        <p:nvSpPr>
          <p:cNvPr id="79" name="Rectangle 61">
            <a:extLst>
              <a:ext uri="{FF2B5EF4-FFF2-40B4-BE49-F238E27FC236}">
                <a16:creationId xmlns:a16="http://schemas.microsoft.com/office/drawing/2014/main" id="{3CB5E9E0-7C44-46B5-B3E8-E62887B31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466344"/>
            <a:ext cx="8215884" cy="42108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52636" y="1011633"/>
            <a:ext cx="4287254" cy="228202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Book Exchange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88039" y="3511546"/>
            <a:ext cx="4016448" cy="712690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3200" dirty="0"/>
              <a:t>Anika Duffus</a:t>
            </a:r>
            <a:endParaRPr lang="en-US" sz="3200" dirty="0"/>
          </a:p>
        </p:txBody>
      </p:sp>
      <p:sp>
        <p:nvSpPr>
          <p:cNvPr id="80" name="Rectangle 63">
            <a:extLst>
              <a:ext uri="{FF2B5EF4-FFF2-40B4-BE49-F238E27FC236}">
                <a16:creationId xmlns:a16="http://schemas.microsoft.com/office/drawing/2014/main" id="{1EF88855-34D7-45DF-9DB8-682E4A358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6173" y="33511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65">
            <a:extLst>
              <a:ext uri="{FF2B5EF4-FFF2-40B4-BE49-F238E27FC236}">
                <a16:creationId xmlns:a16="http://schemas.microsoft.com/office/drawing/2014/main" id="{BC6981A1-6AD0-44A6-84F4-420410F3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61898" y="335117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7">
            <a:extLst>
              <a:ext uri="{FF2B5EF4-FFF2-40B4-BE49-F238E27FC236}">
                <a16:creationId xmlns:a16="http://schemas.microsoft.com/office/drawing/2014/main" id="{CD9FF0FB-30CE-40B4-B3F2-A565E71C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0628" y="335117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9">
            <a:extLst>
              <a:ext uri="{FF2B5EF4-FFF2-40B4-BE49-F238E27FC236}">
                <a16:creationId xmlns:a16="http://schemas.microsoft.com/office/drawing/2014/main" id="{C7216A06-7EF2-4C72-8D1E-8959D3EB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61898" y="819088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02" y="482598"/>
            <a:ext cx="8184254" cy="417830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276" y="606933"/>
            <a:ext cx="7934706" cy="392963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097778-43E8-4696-8A57-3D039C7E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724" y="1169826"/>
            <a:ext cx="7258776" cy="2351534"/>
          </a:xfrm>
        </p:spPr>
        <p:txBody>
          <a:bodyPr>
            <a:normAutofit/>
          </a:bodyPr>
          <a:lstStyle/>
          <a:p>
            <a:r>
              <a:rPr lang="en-US" sz="5000" dirty="0"/>
              <a:t>Implementation details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617A90-B403-4943-B2AB-ED856FBE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724" y="3612938"/>
            <a:ext cx="7258776" cy="516018"/>
          </a:xfrm>
        </p:spPr>
        <p:txBody>
          <a:bodyPr>
            <a:normAutofit/>
          </a:bodyPr>
          <a:lstStyle/>
          <a:p>
            <a:r>
              <a:rPr lang="en-US" sz="2400" dirty="0"/>
              <a:t>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480642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480641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6365" y="480641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964612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6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F225CE5-47CE-4137-A57A-A2ED33D3F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CDF532-7A31-4FEB-BF8E-5D20B1D82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9EF154-55CA-4470-86D7-4444FA75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A16D93-C1C4-4950-8D6F-7E066D3EB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F3C1DF-62BB-40F4-A85E-95E115F82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519E85-2B1A-4392-910B-D3CD6BFFE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C2BAC3-B1F6-430E-A9C0-EA922686E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78EDAA-DD1F-48C2-9D7A-1A8D91E12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A589C64-6AD7-4D06-9683-BF404566E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EE417A-8498-4692-8C1E-A25CF468E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3" t="6602" r="-1123" b="37062"/>
          <a:stretch/>
        </p:blipFill>
        <p:spPr>
          <a:xfrm>
            <a:off x="937647" y="134324"/>
            <a:ext cx="2482072" cy="2975092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DE7D54-1D9A-4384-AD24-A687CECF7A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30" b="53416"/>
          <a:stretch/>
        </p:blipFill>
        <p:spPr>
          <a:xfrm>
            <a:off x="3811040" y="135503"/>
            <a:ext cx="1918151" cy="1630588"/>
          </a:xfrm>
          <a:prstGeom prst="rect">
            <a:avLst/>
          </a:prstGeom>
        </p:spPr>
      </p:pic>
      <p:pic>
        <p:nvPicPr>
          <p:cNvPr id="7" name="Content Placeholder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3DCB29E-A05A-4963-A123-4124EDA64A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/>
          <a:stretch>
            <a:fillRect/>
          </a:stretch>
        </p:blipFill>
        <p:spPr>
          <a:xfrm>
            <a:off x="6474195" y="134323"/>
            <a:ext cx="1688903" cy="2943501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D2ADE36-DD7F-4B93-B120-1AA64CEC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59531"/>
            <a:ext cx="9144000" cy="1983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97630-3020-46D8-B066-A6D9F748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" y="3159531"/>
            <a:ext cx="9143999" cy="1983968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46D1C2-F0BF-4CA8-88FD-9AA3BABE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3363685"/>
            <a:ext cx="8461207" cy="14369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7178F0-425B-42D9-B1D2-965A0C39E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3477985"/>
            <a:ext cx="8215884" cy="119904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7A01CA-B795-419B-9DF9-4D53E739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9" y="3608615"/>
            <a:ext cx="7952363" cy="623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3000"/>
              </a:lnSpc>
            </a:pPr>
            <a:r>
              <a:rPr lang="en-US" sz="4100" cap="all" spc="-100"/>
              <a:t>RecyclerView, CardView </a:t>
            </a:r>
          </a:p>
        </p:txBody>
      </p:sp>
    </p:spTree>
    <p:extLst>
      <p:ext uri="{BB962C8B-B14F-4D97-AF65-F5344CB8AC3E}">
        <p14:creationId xmlns:p14="http://schemas.microsoft.com/office/powerpoint/2010/main" val="91096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1F2EE-9F2C-45AA-84E8-A1DE5C407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DE08CC-3B26-4FC8-A07D-B58CBE490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" y="0"/>
            <a:ext cx="9143999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54D381-0BAB-445E-9E77-90AB789E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02" y="482598"/>
            <a:ext cx="4701870" cy="417830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1718E8-55AA-4B97-B0F7-AE5CF7989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87" y="606933"/>
            <a:ext cx="4457700" cy="392963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F03C9-D176-4881-8264-02E60887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24" y="1169826"/>
            <a:ext cx="3801426" cy="2351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3000"/>
              </a:lnSpc>
            </a:pPr>
            <a:r>
              <a:rPr lang="en-US" sz="4500" cap="all" spc="-100"/>
              <a:t>Spinner, Image from Camera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DEB938-4D34-4A47-B268-0E346768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3347" y="480642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417BB0-87D9-4E1F-B85C-D130A5626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99072" y="480641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0F15C6-AE3E-4CCF-A16E-3C70A74F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67802" y="480641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6D3942-7761-4954-8B42-9CB25A7F4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99072" y="964612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4E5A167-47F8-4EB6-BE4B-3AA08ED5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041" y="0"/>
            <a:ext cx="347700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CFAA73-B48B-4817-B7E0-C52E33194B1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8774" b="20472"/>
          <a:stretch/>
        </p:blipFill>
        <p:spPr>
          <a:xfrm>
            <a:off x="6149639" y="680127"/>
            <a:ext cx="2518222" cy="37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9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3314699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430056" y="419607"/>
            <a:ext cx="2823900" cy="4282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800" dirty="0"/>
              <a:t>Future Features</a:t>
            </a:r>
          </a:p>
        </p:txBody>
      </p:sp>
      <p:graphicFrame>
        <p:nvGraphicFramePr>
          <p:cNvPr id="108" name="Google Shape;106;p22">
            <a:extLst>
              <a:ext uri="{FF2B5EF4-FFF2-40B4-BE49-F238E27FC236}">
                <a16:creationId xmlns:a16="http://schemas.microsoft.com/office/drawing/2014/main" id="{5B60A8EC-22F2-44C2-B0C0-8E11DF1AC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874498"/>
              </p:ext>
            </p:extLst>
          </p:nvPr>
        </p:nvGraphicFramePr>
        <p:xfrm>
          <a:off x="4108593" y="600710"/>
          <a:ext cx="4429635" cy="392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02" y="482598"/>
            <a:ext cx="8184254" cy="417830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276" y="606933"/>
            <a:ext cx="7934706" cy="392963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CD87CE-BE6C-4CBF-9A12-3E2B1E63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724" y="1169826"/>
            <a:ext cx="7258776" cy="2351534"/>
          </a:xfrm>
        </p:spPr>
        <p:txBody>
          <a:bodyPr>
            <a:normAutofit/>
          </a:bodyPr>
          <a:lstStyle/>
          <a:p>
            <a:r>
              <a:rPr lang="en-US" sz="5000"/>
              <a:t>Implementation Details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E8786B-AA86-4972-995A-9CA41272A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724" y="3612938"/>
            <a:ext cx="7258776" cy="51601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Querying from Firebase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480642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480641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6365" y="480641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964612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9E87-FDB9-4A4E-AD73-563B5D38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Displaying Book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E359-B3BD-4EB5-81EB-E3286B4F4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val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queryRefBooks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FirebaseFirestore.getInstance</a:t>
            </a:r>
            <a:r>
              <a:rPr lang="en-US" sz="2400" dirty="0">
                <a:solidFill>
                  <a:schemeClr val="tx1"/>
                </a:solidFill>
              </a:rPr>
              <a:t>().collection(COLLECTION_BOOKS)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.</a:t>
            </a:r>
            <a:r>
              <a:rPr lang="en-US" sz="2400" dirty="0" err="1">
                <a:solidFill>
                  <a:schemeClr val="tx1"/>
                </a:solidFill>
              </a:rPr>
              <a:t>whereNotEqualTo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user_id</a:t>
            </a:r>
            <a:r>
              <a:rPr lang="en-US" sz="2400" dirty="0">
                <a:solidFill>
                  <a:schemeClr val="tx1"/>
                </a:solidFill>
              </a:rPr>
              <a:t>", </a:t>
            </a:r>
            <a:r>
              <a:rPr lang="en-US" sz="2400" dirty="0" err="1">
                <a:solidFill>
                  <a:schemeClr val="tx1"/>
                </a:solidFill>
              </a:rPr>
              <a:t>FirebaseAuth.getInstance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  <a:r>
              <a:rPr lang="en-US" sz="2400" dirty="0" err="1">
                <a:solidFill>
                  <a:schemeClr val="tx1"/>
                </a:solidFill>
              </a:rPr>
              <a:t>currentUser</a:t>
            </a:r>
            <a:r>
              <a:rPr lang="en-US" sz="2400" dirty="0">
                <a:solidFill>
                  <a:schemeClr val="tx1"/>
                </a:solidFill>
              </a:rPr>
              <a:t>!!.</a:t>
            </a:r>
            <a:r>
              <a:rPr lang="en-US" sz="2400" dirty="0" err="1">
                <a:solidFill>
                  <a:schemeClr val="tx1"/>
                </a:solidFill>
              </a:rPr>
              <a:t>uid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.</a:t>
            </a:r>
            <a:r>
              <a:rPr lang="en-US" sz="2400" dirty="0" err="1">
                <a:solidFill>
                  <a:schemeClr val="tx1"/>
                </a:solidFill>
              </a:rPr>
              <a:t>whereEqualTo</a:t>
            </a:r>
            <a:r>
              <a:rPr lang="en-US" sz="2400" dirty="0">
                <a:solidFill>
                  <a:schemeClr val="tx1"/>
                </a:solidFill>
              </a:rPr>
              <a:t>("claimed", false)</a:t>
            </a:r>
          </a:p>
        </p:txBody>
      </p:sp>
    </p:spTree>
    <p:extLst>
      <p:ext uri="{BB962C8B-B14F-4D97-AF65-F5344CB8AC3E}">
        <p14:creationId xmlns:p14="http://schemas.microsoft.com/office/powerpoint/2010/main" val="334999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02" y="482598"/>
            <a:ext cx="8184254" cy="417830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276" y="606933"/>
            <a:ext cx="7934706" cy="392963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CD87CE-BE6C-4CBF-9A12-3E2B1E63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724" y="1169826"/>
            <a:ext cx="7258776" cy="2351534"/>
          </a:xfrm>
        </p:spPr>
        <p:txBody>
          <a:bodyPr>
            <a:normAutofit/>
          </a:bodyPr>
          <a:lstStyle/>
          <a:p>
            <a:r>
              <a:rPr lang="en-US" sz="5000"/>
              <a:t>Implementation Details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E8786B-AA86-4972-995A-9CA41272A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724" y="3612938"/>
            <a:ext cx="7258776" cy="51601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Reading from Firebase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480642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480641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6365" y="480641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964612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9E87-FDB9-4A4E-AD73-563B5D38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User Profile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E359-B3BD-4EB5-81EB-E3286B4F4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userCollection</a:t>
            </a:r>
            <a:r>
              <a:rPr lang="en-US" sz="2200" dirty="0"/>
              <a:t> = </a:t>
            </a:r>
            <a:r>
              <a:rPr lang="en-US" sz="2200" dirty="0" err="1"/>
              <a:t>FirebaseFirestore.getInstance</a:t>
            </a:r>
            <a:r>
              <a:rPr lang="en-US" sz="2200" dirty="0"/>
              <a:t>().collection(COLLECTION_USERS)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 err="1"/>
              <a:t>userCollection.whereEqualTo</a:t>
            </a:r>
            <a:r>
              <a:rPr lang="en-US" sz="2200" dirty="0"/>
              <a:t>(</a:t>
            </a:r>
          </a:p>
          <a:p>
            <a:pPr marL="114300" indent="0">
              <a:buNone/>
            </a:pPr>
            <a:r>
              <a:rPr lang="en-US" sz="2200" dirty="0"/>
              <a:t>            "</a:t>
            </a:r>
            <a:r>
              <a:rPr lang="en-US" sz="2200" dirty="0" err="1"/>
              <a:t>user_id</a:t>
            </a:r>
            <a:r>
              <a:rPr lang="en-US" sz="2200" dirty="0"/>
              <a:t>", </a:t>
            </a:r>
            <a:r>
              <a:rPr lang="en-US" sz="2200" dirty="0" err="1"/>
              <a:t>FirebaseAuth.getInstance</a:t>
            </a:r>
            <a:r>
              <a:rPr lang="en-US" sz="2200" dirty="0"/>
              <a:t>().</a:t>
            </a:r>
            <a:r>
              <a:rPr lang="en-US" sz="2200" dirty="0" err="1"/>
              <a:t>currentUser</a:t>
            </a:r>
            <a:r>
              <a:rPr lang="en-US" sz="2200" dirty="0"/>
              <a:t>!!.</a:t>
            </a:r>
            <a:r>
              <a:rPr lang="en-US" sz="2200" dirty="0" err="1"/>
              <a:t>uid</a:t>
            </a:r>
            <a:r>
              <a:rPr lang="en-US" sz="2200" dirty="0"/>
              <a:t>).get()</a:t>
            </a:r>
          </a:p>
          <a:p>
            <a:pPr marL="114300" indent="0">
              <a:buNone/>
            </a:pPr>
            <a:r>
              <a:rPr lang="en-US" sz="2200" dirty="0"/>
              <a:t>            .</a:t>
            </a:r>
            <a:r>
              <a:rPr lang="en-US" sz="2200" dirty="0" err="1"/>
              <a:t>addOnSuccessListener</a:t>
            </a:r>
            <a:r>
              <a:rPr lang="en-US" sz="2200" dirty="0"/>
              <a:t> { documents -&gt;</a:t>
            </a:r>
          </a:p>
          <a:p>
            <a:pPr marL="114300" indent="0">
              <a:buNone/>
            </a:pPr>
            <a:r>
              <a:rPr lang="en-US" sz="2200" dirty="0"/>
              <a:t>                for (document in documents) {</a:t>
            </a:r>
          </a:p>
          <a:p>
            <a:pPr marL="114300" indent="0">
              <a:buNone/>
            </a:pPr>
            <a:r>
              <a:rPr lang="en-US" sz="2200" dirty="0"/>
              <a:t>                    var user  = </a:t>
            </a:r>
            <a:r>
              <a:rPr lang="en-US" sz="2200" dirty="0" err="1"/>
              <a:t>document.data</a:t>
            </a:r>
            <a:endParaRPr lang="en-US" sz="2200" dirty="0"/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                    </a:t>
            </a:r>
            <a:r>
              <a:rPr lang="en-US" sz="2200" dirty="0" err="1"/>
              <a:t>doc_key</a:t>
            </a:r>
            <a:r>
              <a:rPr lang="en-US" sz="2200" dirty="0"/>
              <a:t> = document.id</a:t>
            </a:r>
          </a:p>
          <a:p>
            <a:pPr marL="114300" indent="0">
              <a:buNone/>
            </a:pPr>
            <a:r>
              <a:rPr lang="en-US" sz="2200" dirty="0"/>
              <a:t>                    </a:t>
            </a:r>
            <a:r>
              <a:rPr lang="en-US" sz="2200" dirty="0" err="1"/>
              <a:t>binding.tvName.setText</a:t>
            </a:r>
            <a:r>
              <a:rPr lang="en-US" sz="2200" dirty="0"/>
              <a:t>(</a:t>
            </a:r>
            <a:r>
              <a:rPr lang="en-US" sz="2200" dirty="0" err="1"/>
              <a:t>user.get</a:t>
            </a:r>
            <a:r>
              <a:rPr lang="en-US" sz="2200" dirty="0"/>
              <a:t>("name").</a:t>
            </a:r>
            <a:r>
              <a:rPr lang="en-US" sz="2200" dirty="0" err="1"/>
              <a:t>toString</a:t>
            </a:r>
            <a:r>
              <a:rPr lang="en-US" sz="2200" dirty="0"/>
              <a:t>())</a:t>
            </a:r>
          </a:p>
          <a:p>
            <a:pPr marL="114300" indent="0">
              <a:buNone/>
            </a:pPr>
            <a:r>
              <a:rPr lang="en-US" sz="2200" dirty="0"/>
              <a:t>                    </a:t>
            </a:r>
            <a:r>
              <a:rPr lang="en-US" sz="2200" dirty="0" err="1"/>
              <a:t>binding.tvEmail.setText</a:t>
            </a:r>
            <a:r>
              <a:rPr lang="en-US" sz="2200" dirty="0"/>
              <a:t>(</a:t>
            </a:r>
            <a:r>
              <a:rPr lang="en-US" sz="2200" dirty="0" err="1"/>
              <a:t>user.get</a:t>
            </a:r>
            <a:r>
              <a:rPr lang="en-US" sz="2200" dirty="0"/>
              <a:t>("email").</a:t>
            </a:r>
            <a:r>
              <a:rPr lang="en-US" sz="2200" dirty="0" err="1"/>
              <a:t>toString</a:t>
            </a:r>
            <a:r>
              <a:rPr lang="en-US" sz="2200" dirty="0"/>
              <a:t>())</a:t>
            </a:r>
          </a:p>
          <a:p>
            <a:pPr marL="114300" indent="0">
              <a:buNone/>
            </a:pPr>
            <a:r>
              <a:rPr lang="en-US" sz="2200" dirty="0"/>
              <a:t>                    </a:t>
            </a:r>
            <a:r>
              <a:rPr lang="en-US" sz="2200" dirty="0" err="1"/>
              <a:t>binding.tvPhone.setText</a:t>
            </a:r>
            <a:r>
              <a:rPr lang="en-US" sz="2200" dirty="0"/>
              <a:t>(</a:t>
            </a:r>
            <a:r>
              <a:rPr lang="en-US" sz="2200" dirty="0" err="1"/>
              <a:t>user.get</a:t>
            </a:r>
            <a:r>
              <a:rPr lang="en-US" sz="2200" dirty="0"/>
              <a:t>("phone").</a:t>
            </a:r>
            <a:r>
              <a:rPr lang="en-US" sz="2200" dirty="0" err="1"/>
              <a:t>toString</a:t>
            </a:r>
            <a:r>
              <a:rPr lang="en-US" sz="2200" dirty="0"/>
              <a:t>())</a:t>
            </a:r>
          </a:p>
          <a:p>
            <a:pPr marL="114300" indent="0">
              <a:buNone/>
            </a:pPr>
            <a:r>
              <a:rPr lang="en-US" sz="2200" dirty="0"/>
              <a:t>                    </a:t>
            </a:r>
            <a:r>
              <a:rPr lang="en-US" sz="2200" dirty="0" err="1"/>
              <a:t>binding.tvSchool.setText</a:t>
            </a:r>
            <a:r>
              <a:rPr lang="en-US" sz="2200" dirty="0"/>
              <a:t>(</a:t>
            </a:r>
            <a:r>
              <a:rPr lang="en-US" sz="2200" dirty="0" err="1"/>
              <a:t>user.get</a:t>
            </a:r>
            <a:r>
              <a:rPr lang="en-US" sz="2200" dirty="0"/>
              <a:t>("school").</a:t>
            </a:r>
            <a:r>
              <a:rPr lang="en-US" sz="2200" dirty="0" err="1"/>
              <a:t>toString</a:t>
            </a:r>
            <a:r>
              <a:rPr lang="en-US" sz="2200" dirty="0"/>
              <a:t>())</a:t>
            </a:r>
          </a:p>
          <a:p>
            <a:pPr marL="114300" indent="0">
              <a:buNone/>
            </a:pPr>
            <a:r>
              <a:rPr lang="en-US" sz="2200" dirty="0"/>
              <a:t>                }</a:t>
            </a:r>
          </a:p>
          <a:p>
            <a:pPr marL="114300" indent="0">
              <a:buNone/>
            </a:pPr>
            <a:r>
              <a:rPr lang="en-US" sz="2200" dirty="0"/>
              <a:t>            }</a:t>
            </a:r>
          </a:p>
          <a:p>
            <a:pPr marL="114300" indent="0">
              <a:buNone/>
            </a:pPr>
            <a:r>
              <a:rPr lang="en-US" sz="2200" dirty="0"/>
              <a:t>            .</a:t>
            </a:r>
            <a:r>
              <a:rPr lang="en-US" sz="2200" dirty="0" err="1"/>
              <a:t>addOnFailureListener</a:t>
            </a:r>
            <a:r>
              <a:rPr lang="en-US" sz="2200" dirty="0"/>
              <a:t> { exception -&gt;</a:t>
            </a:r>
          </a:p>
          <a:p>
            <a:pPr marL="114300" indent="0">
              <a:buNone/>
            </a:pPr>
            <a:r>
              <a:rPr lang="en-US" sz="2200" dirty="0"/>
              <a:t>                </a:t>
            </a:r>
            <a:r>
              <a:rPr lang="en-US" sz="2200" dirty="0" err="1"/>
              <a:t>Toast.makeText</a:t>
            </a:r>
            <a:r>
              <a:rPr lang="en-US" sz="2200" dirty="0"/>
              <a:t>(this, "Error getting profile information", </a:t>
            </a:r>
            <a:r>
              <a:rPr lang="en-US" sz="2200" dirty="0" err="1"/>
              <a:t>Toast.LENGTH_LONG</a:t>
            </a:r>
            <a:r>
              <a:rPr lang="en-US" sz="2200" dirty="0"/>
              <a:t>)</a:t>
            </a:r>
          </a:p>
          <a:p>
            <a:pPr marL="114300" indent="0">
              <a:buNone/>
            </a:pPr>
            <a:r>
              <a:rPr lang="en-US" sz="2200" dirty="0"/>
              <a:t>            }</a:t>
            </a:r>
          </a:p>
          <a:p>
            <a:pPr marL="114300" indent="0"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2278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1516B26-BE62-4D8D-A106-84C85A804D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29255" r="-2" b="1449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D2C24D-3FD0-43B9-B69E-405CE9AE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1" y="1568447"/>
            <a:ext cx="6801439" cy="18461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3000"/>
              </a:lnSpc>
              <a:spcBef>
                <a:spcPct val="0"/>
              </a:spcBef>
            </a:pPr>
            <a:r>
              <a:rPr lang="en-US" sz="6700" cap="all" spc="-100"/>
              <a:t>Demo!</a:t>
            </a:r>
            <a:br>
              <a:rPr lang="en-US" sz="6700" cap="all" spc="-100"/>
            </a:br>
            <a:endParaRPr lang="en-US" sz="6700" cap="all" spc="-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1279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3003542"/>
            <a:ext cx="8461207" cy="179705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3127117"/>
            <a:ext cx="8215884" cy="15499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4EC9B9-8FF8-44BD-B419-E07E704B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5" y="3246448"/>
            <a:ext cx="8020791" cy="863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spc="-1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B822D-7DE4-477B-942F-71FBFCC1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45" y="4110138"/>
            <a:ext cx="8020791" cy="28589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spcBef>
                <a:spcPts val="0"/>
              </a:spcBef>
            </a:pPr>
            <a:endParaRPr lang="en-US" sz="1600" spc="80">
              <a:solidFill>
                <a:srgbClr val="FFFFFF"/>
              </a:solidFill>
            </a:endParaRPr>
          </a:p>
        </p:txBody>
      </p:sp>
      <p:pic>
        <p:nvPicPr>
          <p:cNvPr id="50" name="Graphic 7" descr="Smiling Face with No Fill">
            <a:extLst>
              <a:ext uri="{FF2B5EF4-FFF2-40B4-BE49-F238E27FC236}">
                <a16:creationId xmlns:a16="http://schemas.microsoft.com/office/drawing/2014/main" id="{E88EEF2E-1993-46CA-876B-334D883F6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7125" y="335499"/>
            <a:ext cx="2426742" cy="24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4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colourful light bulb with business icons">
            <a:extLst>
              <a:ext uri="{FF2B5EF4-FFF2-40B4-BE49-F238E27FC236}">
                <a16:creationId xmlns:a16="http://schemas.microsoft.com/office/drawing/2014/main" id="{77220FF4-08B2-406B-805D-B49B04DDF7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</a:blip>
          <a:srcRect t="11465" b="8178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171281" y="1568447"/>
            <a:ext cx="6801439" cy="18461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3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7200" cap="all" spc="-100"/>
              <a:t>Project Idea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5B2778-6678-45B6-9A79-C0910CFCA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294" y="178308"/>
            <a:ext cx="5739733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5BFC4-DFC4-4953-8AB3-1F520E69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481944"/>
            <a:ext cx="4711446" cy="1308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80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062B-39CC-4120-9E59-8796B222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510" y="1789938"/>
            <a:ext cx="4711446" cy="273634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-182880" defTabSz="914400">
              <a:spcBef>
                <a:spcPts val="0"/>
              </a:spcBef>
              <a:spcAft>
                <a:spcPts val="0"/>
              </a:spcAft>
              <a:buFont typeface="Garamond" pitchFamily="18" charset="0"/>
              <a:buChar char="◦"/>
            </a:pPr>
            <a:r>
              <a:rPr lang="en-US" sz="1600" dirty="0"/>
              <a:t>Other students at my school want to sell their books.</a:t>
            </a:r>
          </a:p>
          <a:p>
            <a:pPr marL="0" lvl="0" indent="-182880" defTabSz="914400">
              <a:spcBef>
                <a:spcPts val="1200"/>
              </a:spcBef>
              <a:spcAft>
                <a:spcPts val="1200"/>
              </a:spcAft>
              <a:buFont typeface="Garamond" pitchFamily="18" charset="0"/>
              <a:buChar char="◦"/>
            </a:pPr>
            <a:r>
              <a:rPr lang="en-US" sz="1600" dirty="0"/>
              <a:t>How do I know who is selling what?</a:t>
            </a:r>
          </a:p>
          <a:p>
            <a:pPr indent="-182880" defTabSz="914400">
              <a:buFont typeface="Garamond" pitchFamily="18" charset="0"/>
              <a:buChar char="◦"/>
            </a:pPr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C57F61-3F6E-4BE5-B964-003AA9B35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8027" y="0"/>
            <a:ext cx="326597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sky, sign, cloudy&#10;&#10;Description automatically generated">
            <a:extLst>
              <a:ext uri="{FF2B5EF4-FFF2-40B4-BE49-F238E27FC236}">
                <a16:creationId xmlns:a16="http://schemas.microsoft.com/office/drawing/2014/main" id="{421EF1EE-8C53-4558-B129-1FD8AF5D6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97" r="18831" b="-2"/>
          <a:stretch/>
        </p:blipFill>
        <p:spPr>
          <a:xfrm>
            <a:off x="6239646" y="1314837"/>
            <a:ext cx="2489127" cy="25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3314699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30056" y="419607"/>
            <a:ext cx="2823900" cy="4282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800" dirty="0"/>
              <a:t>App Solution</a:t>
            </a:r>
          </a:p>
        </p:txBody>
      </p:sp>
      <p:graphicFrame>
        <p:nvGraphicFramePr>
          <p:cNvPr id="80" name="Google Shape;78;p17">
            <a:extLst>
              <a:ext uri="{FF2B5EF4-FFF2-40B4-BE49-F238E27FC236}">
                <a16:creationId xmlns:a16="http://schemas.microsoft.com/office/drawing/2014/main" id="{BA8DCA77-13F8-4CD4-AC9D-83AF77DCE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958848"/>
              </p:ext>
            </p:extLst>
          </p:nvPr>
        </p:nvGraphicFramePr>
        <p:xfrm>
          <a:off x="4108593" y="600710"/>
          <a:ext cx="4429635" cy="392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Exterior windows of a building">
            <a:extLst>
              <a:ext uri="{FF2B5EF4-FFF2-40B4-BE49-F238E27FC236}">
                <a16:creationId xmlns:a16="http://schemas.microsoft.com/office/drawing/2014/main" id="{8D7EE524-2193-46D0-AB12-714D8D7D9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</a:blip>
          <a:srcRect t="7967" b="17033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171281" y="1568447"/>
            <a:ext cx="6801439" cy="18461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3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6700" cap="all" spc="-100"/>
              <a:t>High Level Architecture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892" y="3003542"/>
            <a:ext cx="8461207" cy="179705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53" y="3127117"/>
            <a:ext cx="8215884" cy="15499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50545" y="3246448"/>
            <a:ext cx="8020791" cy="8636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3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500" cap="all" spc="-100">
                <a:solidFill>
                  <a:srgbClr val="FFFFFF"/>
                </a:solidFill>
              </a:rPr>
              <a:t>Cloud Database - Firebase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F5FBE-5A28-4E42-9268-1B672C51A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255" y="335499"/>
            <a:ext cx="4644482" cy="24267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6420018" y="1169826"/>
            <a:ext cx="2429121" cy="23515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3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cap="all" spc="-100">
                <a:solidFill>
                  <a:srgbClr val="FFFFFF"/>
                </a:solidFill>
              </a:rPr>
              <a:t>Navigation</a:t>
            </a:r>
          </a:p>
        </p:txBody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0" y="0"/>
            <a:ext cx="6126557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14488" y="0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0213" y="-879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68943" y="-879"/>
            <a:ext cx="0" cy="48006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4CC979-A551-45A9-B449-94D9B23FE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8" y="483829"/>
            <a:ext cx="4834691" cy="4169922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0213" y="483092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950797"/>
            <a:ext cx="1567331" cy="483971"/>
            <a:chOff x="5318306" y="1386268"/>
            <a:chExt cx="1567331" cy="64529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 descr="Personnes travaillant sur des idées">
            <a:extLst>
              <a:ext uri="{FF2B5EF4-FFF2-40B4-BE49-F238E27FC236}">
                <a16:creationId xmlns:a16="http://schemas.microsoft.com/office/drawing/2014/main" id="{8CF371B7-21D0-4255-BA9A-B0E4A6CBB3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</a:blip>
          <a:srcRect t="7338" b="678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950797"/>
            <a:ext cx="7182197" cy="323096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171281" y="1568447"/>
            <a:ext cx="6801439" cy="18461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3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6100" cap="all" spc="-100"/>
              <a:t>Implementation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058711"/>
            <a:ext cx="6972300" cy="302607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7CE6F-FD7D-4865-99A7-CE9527DE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455F7-3C3D-4638-99F4-AEDFD92F83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class Book(</a:t>
            </a:r>
          </a:p>
          <a:p>
            <a:pPr marL="0" indent="0">
              <a:buNone/>
            </a:pPr>
            <a:r>
              <a:rPr lang="en-US" dirty="0"/>
              <a:t>    var </a:t>
            </a:r>
            <a:r>
              <a:rPr lang="en-US" dirty="0" err="1"/>
              <a:t>user_id</a:t>
            </a:r>
            <a:r>
              <a:rPr lang="en-US" dirty="0"/>
              <a:t>: String = "",</a:t>
            </a:r>
          </a:p>
          <a:p>
            <a:pPr marL="0" indent="0">
              <a:buNone/>
            </a:pPr>
            <a:r>
              <a:rPr lang="en-US" dirty="0"/>
              <a:t>    var author: String = "",</a:t>
            </a:r>
          </a:p>
          <a:p>
            <a:pPr marL="0" indent="0">
              <a:buNone/>
            </a:pPr>
            <a:r>
              <a:rPr lang="en-US" dirty="0"/>
              <a:t>    var title: String = "",</a:t>
            </a:r>
          </a:p>
          <a:p>
            <a:pPr marL="0" indent="0">
              <a:buNone/>
            </a:pPr>
            <a:r>
              <a:rPr lang="en-US" dirty="0"/>
              <a:t>    var condition: Int = NEW,</a:t>
            </a:r>
          </a:p>
          <a:p>
            <a:pPr marL="0" indent="0">
              <a:buNone/>
            </a:pPr>
            <a:r>
              <a:rPr lang="en-US" dirty="0"/>
              <a:t>    var price: Float = 0f,</a:t>
            </a:r>
          </a:p>
          <a:p>
            <a:pPr marL="0" indent="0">
              <a:buNone/>
            </a:pPr>
            <a:r>
              <a:rPr lang="en-US" dirty="0"/>
              <a:t>    var </a:t>
            </a:r>
            <a:r>
              <a:rPr lang="en-US" dirty="0" err="1"/>
              <a:t>imgUrl</a:t>
            </a:r>
            <a:r>
              <a:rPr lang="en-US" dirty="0"/>
              <a:t>: String = "",</a:t>
            </a:r>
          </a:p>
          <a:p>
            <a:pPr marL="0" indent="0">
              <a:buNone/>
            </a:pPr>
            <a:r>
              <a:rPr lang="en-US" dirty="0"/>
              <a:t>    var </a:t>
            </a:r>
            <a:r>
              <a:rPr lang="en-US" dirty="0" err="1"/>
              <a:t>isClaimed</a:t>
            </a:r>
            <a:r>
              <a:rPr lang="en-US" dirty="0"/>
              <a:t>: Boolean = false,</a:t>
            </a:r>
          </a:p>
          <a:p>
            <a:pPr marL="0" indent="0">
              <a:buNone/>
            </a:pPr>
            <a:r>
              <a:rPr lang="en-US" dirty="0"/>
              <a:t>    var </a:t>
            </a:r>
            <a:r>
              <a:rPr lang="en-US" dirty="0" err="1"/>
              <a:t>claimedBy</a:t>
            </a:r>
            <a:r>
              <a:rPr lang="en-US" dirty="0"/>
              <a:t>: String = ""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02AAF-D6B6-4E03-8A90-E3AD66547D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class User(</a:t>
            </a:r>
          </a:p>
          <a:p>
            <a:pPr marL="0" indent="0">
              <a:buNone/>
            </a:pPr>
            <a:r>
              <a:rPr lang="en-US" dirty="0"/>
              <a:t>    var </a:t>
            </a:r>
            <a:r>
              <a:rPr lang="en-US" dirty="0" err="1"/>
              <a:t>user_id</a:t>
            </a:r>
            <a:r>
              <a:rPr lang="en-US" dirty="0"/>
              <a:t>: String = "",</a:t>
            </a:r>
          </a:p>
          <a:p>
            <a:pPr marL="0" indent="0">
              <a:buNone/>
            </a:pPr>
            <a:r>
              <a:rPr lang="en-US" dirty="0"/>
              <a:t>    var name: String = "",</a:t>
            </a:r>
          </a:p>
          <a:p>
            <a:pPr marL="0" indent="0">
              <a:buNone/>
            </a:pPr>
            <a:r>
              <a:rPr lang="en-US" dirty="0"/>
              <a:t>    var email: String = "",</a:t>
            </a:r>
          </a:p>
          <a:p>
            <a:pPr marL="0" indent="0">
              <a:buNone/>
            </a:pPr>
            <a:r>
              <a:rPr lang="en-US" dirty="0"/>
              <a:t>    var phone: Int = 0,</a:t>
            </a:r>
          </a:p>
          <a:p>
            <a:pPr marL="0" indent="0">
              <a:buNone/>
            </a:pPr>
            <a:r>
              <a:rPr lang="en-US" dirty="0"/>
              <a:t>    var school: String = ""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9296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397</Words>
  <Application>Microsoft Office PowerPoint</Application>
  <PresentationFormat>On-screen Show (16:9)</PresentationFormat>
  <Paragraphs>70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Garamond</vt:lpstr>
      <vt:lpstr>Savon</vt:lpstr>
      <vt:lpstr>Book Exchange</vt:lpstr>
      <vt:lpstr>Project Idea</vt:lpstr>
      <vt:lpstr>Motivation</vt:lpstr>
      <vt:lpstr>App Solution</vt:lpstr>
      <vt:lpstr>High Level Architecture</vt:lpstr>
      <vt:lpstr>Cloud Database - Firebase</vt:lpstr>
      <vt:lpstr>Navigation</vt:lpstr>
      <vt:lpstr>Implementation</vt:lpstr>
      <vt:lpstr>Data</vt:lpstr>
      <vt:lpstr>Implementation details</vt:lpstr>
      <vt:lpstr>RecyclerView, CardView </vt:lpstr>
      <vt:lpstr>Spinner, Image from Camera</vt:lpstr>
      <vt:lpstr>Future Features</vt:lpstr>
      <vt:lpstr>Implementation Details</vt:lpstr>
      <vt:lpstr>Displaying Book List</vt:lpstr>
      <vt:lpstr>Implementation Details</vt:lpstr>
      <vt:lpstr>Getting User Profile Information</vt:lpstr>
      <vt:lpstr>Demo!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cp:lastModifiedBy>Anika M. Duffus</cp:lastModifiedBy>
  <cp:revision>5</cp:revision>
  <dcterms:modified xsi:type="dcterms:W3CDTF">2021-12-09T15:46:08Z</dcterms:modified>
</cp:coreProperties>
</file>