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66D95-0301-4AF1-B351-F6983FA755F1}" v="361" dt="2023-08-28T16:38:2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0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s.landbot.io/v3/H-938354-X8R2Z2FVFYAS3NH4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16637-E355-A7F2-705B-744FE9353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0" r="5" b="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2039568"/>
          </a:xfrm>
        </p:spPr>
        <p:txBody>
          <a:bodyPr anchor="b">
            <a:normAutofit fontScale="90000"/>
          </a:bodyPr>
          <a:lstStyle/>
          <a:p>
            <a:r>
              <a:rPr lang="en-GB" sz="4800" dirty="0">
                <a:cs typeface="Calibri Light"/>
              </a:rPr>
              <a:t>Mental Health Chatbot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320" y="4125299"/>
            <a:ext cx="8034635" cy="17113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err="1"/>
              <a:t>HackWizards</a:t>
            </a:r>
            <a:endParaRPr lang="en-GB" sz="2400"/>
          </a:p>
          <a:p>
            <a:r>
              <a:rPr lang="en-GB" sz="2400"/>
              <a:t>Anika Mathur (BTech CSE – 1 semister)</a:t>
            </a:r>
          </a:p>
          <a:p>
            <a:r>
              <a:rPr lang="en-GB" sz="2400" dirty="0"/>
              <a:t>Caleb Chandrasekar (BTech CSE AI ML – 1 </a:t>
            </a:r>
            <a:r>
              <a:rPr lang="en-GB" sz="2400" dirty="0" err="1"/>
              <a:t>semister</a:t>
            </a:r>
            <a:r>
              <a:rPr lang="en-GB" sz="24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6529-1C29-8398-7D4D-B4E2D91E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B4B1-D30B-1450-30F5-F8F397FA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/>
              <a:t>Our Project is a mental health support chatbot </a:t>
            </a:r>
            <a:r>
              <a:rPr lang="en-GB" sz="2800" dirty="0">
                <a:ea typeface="+mn-lt"/>
                <a:cs typeface="+mn-lt"/>
              </a:rPr>
              <a:t>The chatbot could engage users in conversations, provide relaxation techniques. </a:t>
            </a:r>
          </a:p>
          <a:p>
            <a:r>
              <a:rPr lang="en-GB" sz="2800" dirty="0">
                <a:ea typeface="+mn-lt"/>
                <a:cs typeface="+mn-lt"/>
              </a:rPr>
              <a:t>This could be a valuable tool for individuals looking for a safe space to express their feelings.</a:t>
            </a:r>
          </a:p>
        </p:txBody>
      </p:sp>
    </p:spTree>
    <p:extLst>
      <p:ext uri="{BB962C8B-B14F-4D97-AF65-F5344CB8AC3E}">
        <p14:creationId xmlns:p14="http://schemas.microsoft.com/office/powerpoint/2010/main" val="278739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530A-56A6-B6DD-7356-22792BB9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58D5-E57D-8021-57DC-4080242B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solidFill>
                  <a:srgbClr val="212121"/>
                </a:solidFill>
                <a:latin typeface="Calibri"/>
                <a:cs typeface="Calibri"/>
              </a:rPr>
              <a:t>In this pandemic situation people are getting sad and depressed easily and it is difficult to find a good support. </a:t>
            </a:r>
          </a:p>
          <a:p>
            <a:r>
              <a:rPr lang="en-GB" sz="3200" dirty="0">
                <a:solidFill>
                  <a:srgbClr val="212121"/>
                </a:solidFill>
                <a:latin typeface="Calibri"/>
                <a:cs typeface="Calibri"/>
              </a:rPr>
              <a:t>Teenagers and Young adults and School &amp; college students easily get demotivated and want to share their problems with someone who will not judge them.</a:t>
            </a:r>
          </a:p>
          <a:p>
            <a:endParaRPr lang="en-GB" sz="3200" dirty="0">
              <a:solidFill>
                <a:srgbClr val="21212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3E05-5C91-265F-F157-05860341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B6AA-0652-48DD-2E83-1AA99760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solidFill>
                  <a:srgbClr val="212121"/>
                </a:solidFill>
                <a:latin typeface="Calibri"/>
                <a:cs typeface="Calibri"/>
              </a:rPr>
              <a:t>Chabot is a solution because it will help them cope with sadness with various therapies that will lift up their mood and will not judge them.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4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4142-7FCE-892F-D1B5-61AFAB34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CCC7-BEF1-DD51-CABF-3346E4C5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latin typeface="Calibri"/>
                <a:cs typeface="Calibri"/>
              </a:rPr>
              <a:t>This is a Web based chatbot and it can be easily used with Smartphone or Desktop web-browser.</a:t>
            </a:r>
            <a:endParaRPr lang="en-GB" sz="2800" dirty="0"/>
          </a:p>
          <a:p>
            <a:r>
              <a:rPr lang="en-GB" sz="2800" dirty="0">
                <a:latin typeface="Calibri"/>
                <a:cs typeface="Calibri"/>
              </a:rPr>
              <a:t>24/7 availability on their mobiles.</a:t>
            </a:r>
          </a:p>
          <a:p>
            <a:r>
              <a:rPr lang="en-GB" sz="2800" dirty="0">
                <a:latin typeface="Calibri"/>
                <a:cs typeface="Calibri"/>
              </a:rPr>
              <a:t>It is also capable of giving customized answers.</a:t>
            </a:r>
          </a:p>
          <a:p>
            <a:endParaRPr lang="en-GB" sz="2800" dirty="0">
              <a:latin typeface="Calibri"/>
              <a:cs typeface="Calibri"/>
            </a:endParaRPr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1882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282B-6A78-0DC7-1A65-DEF1BAF8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A4F3-0223-F880-A80B-3336234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Python (library – flask, datetime , </a:t>
            </a:r>
            <a:r>
              <a:rPr lang="en-GB" dirty="0" err="1"/>
              <a:t>json</a:t>
            </a:r>
            <a:r>
              <a:rPr lang="en-GB" dirty="0"/>
              <a:t>)</a:t>
            </a:r>
          </a:p>
          <a:p>
            <a:r>
              <a:rPr lang="en-GB" dirty="0"/>
              <a:t>Html, </a:t>
            </a:r>
            <a:r>
              <a:rPr lang="en-GB" dirty="0" err="1"/>
              <a:t>css</a:t>
            </a:r>
            <a:r>
              <a:rPr lang="en-GB" dirty="0"/>
              <a:t>, </a:t>
            </a:r>
            <a:r>
              <a:rPr lang="en-GB" dirty="0" err="1"/>
              <a:t>javascript</a:t>
            </a:r>
            <a:endParaRPr lang="en-GB"/>
          </a:p>
          <a:p>
            <a:r>
              <a:rPr lang="en-GB" dirty="0" err="1"/>
              <a:t>Landbot</a:t>
            </a:r>
            <a:endParaRPr lang="en-GB"/>
          </a:p>
          <a:p>
            <a:pPr marL="0" indent="0">
              <a:buNone/>
            </a:pPr>
            <a:r>
              <a:rPr lang="en-GB"/>
              <a:t>Chatbot link - </a:t>
            </a:r>
            <a:r>
              <a:rPr lang="en-GB" dirty="0">
                <a:ea typeface="+mn-lt"/>
                <a:cs typeface="+mn-lt"/>
                <a:hlinkClick r:id="rId2"/>
              </a:rPr>
              <a:t>https://chats.landbot.io/v3/H-938354-X8R2Z2FVFYAS3NH4/index.html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2A3-E63B-8394-6D6F-D027E1D6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435321"/>
            <a:ext cx="10177272" cy="4585974"/>
          </a:xfrm>
        </p:spPr>
        <p:txBody>
          <a:bodyPr/>
          <a:lstStyle/>
          <a:p>
            <a:r>
              <a:rPr lang="en-GB" sz="9600" dirty="0"/>
              <a:t>Thank You</a:t>
            </a:r>
            <a:br>
              <a:rPr lang="en-GB" sz="7200" dirty="0"/>
            </a:br>
            <a:r>
              <a:rPr lang="en-GB" b="0" dirty="0"/>
              <a:t>Team - </a:t>
            </a:r>
            <a:r>
              <a:rPr lang="en-GB" b="0" dirty="0" err="1"/>
              <a:t>HackWizards</a:t>
            </a:r>
            <a:br>
              <a:rPr lang="en-GB" sz="72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602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31937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Mental Health Chatbot</vt:lpstr>
      <vt:lpstr>Introduction</vt:lpstr>
      <vt:lpstr>Problem Statement</vt:lpstr>
      <vt:lpstr>Solution</vt:lpstr>
      <vt:lpstr>Uniqueness</vt:lpstr>
      <vt:lpstr>Tech Stack</vt:lpstr>
      <vt:lpstr>Thank You Team - HackWizards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2023-08-28T13:13:26Z</dcterms:created>
  <dcterms:modified xsi:type="dcterms:W3CDTF">2023-08-28T16:39:01Z</dcterms:modified>
</cp:coreProperties>
</file>