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2"/>
  </p:notesMasterIdLst>
  <p:handoutMasterIdLst>
    <p:handoutMasterId r:id="rId13"/>
  </p:handoutMasterIdLst>
  <p:sldIdLst>
    <p:sldId id="349" r:id="rId2"/>
    <p:sldId id="365" r:id="rId3"/>
    <p:sldId id="366" r:id="rId4"/>
    <p:sldId id="367" r:id="rId5"/>
    <p:sldId id="368" r:id="rId6"/>
    <p:sldId id="372" r:id="rId7"/>
    <p:sldId id="369" r:id="rId8"/>
    <p:sldId id="370" r:id="rId9"/>
    <p:sldId id="371" r:id="rId10"/>
    <p:sldId id="373" r:id="rId11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9283"/>
    <a:srgbClr val="917B69"/>
    <a:srgbClr val="615953"/>
    <a:srgbClr val="F9F3E7"/>
    <a:srgbClr val="EFECEB"/>
    <a:srgbClr val="F2EFEE"/>
    <a:srgbClr val="E8E8E8"/>
    <a:srgbClr val="7F7F7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96487" autoAdjust="0"/>
  </p:normalViewPr>
  <p:slideViewPr>
    <p:cSldViewPr snapToGrid="0">
      <p:cViewPr>
        <p:scale>
          <a:sx n="100" d="100"/>
          <a:sy n="100" d="100"/>
        </p:scale>
        <p:origin x="-1494" y="-300"/>
      </p:cViewPr>
      <p:guideLst>
        <p:guide orient="horz" pos="2151"/>
        <p:guide orient="horz" pos="3951"/>
        <p:guide orient="horz" pos="849"/>
        <p:guide pos="960"/>
        <p:guide pos="408"/>
        <p:guide pos="5370"/>
        <p:guide pos="55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1362" y="-108"/>
      </p:cViewPr>
      <p:guideLst>
        <p:guide orient="horz" pos="3120"/>
        <p:guide pos="214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FCEFC-748D-4814-AA2B-500718AFECB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A7F5BBF-732A-4201-B1C0-605A9DBA37C5}">
      <dgm:prSet phldrT="[Text]" custT="1"/>
      <dgm:spPr/>
      <dgm:t>
        <a:bodyPr anchor="ctr"/>
        <a:lstStyle/>
        <a:p>
          <a:r>
            <a:rPr lang="en-US" sz="1400" b="1" dirty="0" smtClean="0"/>
            <a:t>Phase 1</a:t>
          </a:r>
          <a:endParaRPr lang="en-US" sz="1400" b="1" dirty="0"/>
        </a:p>
      </dgm:t>
    </dgm:pt>
    <dgm:pt modelId="{AFF1F101-2847-4D0C-B4B2-A4929166371B}" type="parTrans" cxnId="{4F13979D-E843-40DA-BC14-81F751C1A953}">
      <dgm:prSet/>
      <dgm:spPr/>
      <dgm:t>
        <a:bodyPr/>
        <a:lstStyle/>
        <a:p>
          <a:endParaRPr lang="en-US" sz="1400"/>
        </a:p>
      </dgm:t>
    </dgm:pt>
    <dgm:pt modelId="{3783F2C8-2279-448C-B9E3-9B1862EE2F09}" type="sibTrans" cxnId="{4F13979D-E843-40DA-BC14-81F751C1A953}">
      <dgm:prSet/>
      <dgm:spPr/>
      <dgm:t>
        <a:bodyPr/>
        <a:lstStyle/>
        <a:p>
          <a:endParaRPr lang="en-US" sz="1400"/>
        </a:p>
      </dgm:t>
    </dgm:pt>
    <dgm:pt modelId="{601CF504-7202-443C-BE88-2CA809D06272}">
      <dgm:prSet phldrT="[Text]" custT="1"/>
      <dgm:spPr/>
      <dgm:t>
        <a:bodyPr anchor="ctr"/>
        <a:lstStyle/>
        <a:p>
          <a:r>
            <a:rPr lang="en-US" sz="1400" b="1" dirty="0" smtClean="0"/>
            <a:t>Phase 2</a:t>
          </a:r>
          <a:endParaRPr lang="en-US" sz="1400" b="1" dirty="0"/>
        </a:p>
      </dgm:t>
    </dgm:pt>
    <dgm:pt modelId="{1F591AB9-95E5-4AB6-B698-899844171526}" type="parTrans" cxnId="{40450141-08A4-4B2F-826D-24893290BFB4}">
      <dgm:prSet/>
      <dgm:spPr/>
      <dgm:t>
        <a:bodyPr/>
        <a:lstStyle/>
        <a:p>
          <a:endParaRPr lang="en-US" sz="1400"/>
        </a:p>
      </dgm:t>
    </dgm:pt>
    <dgm:pt modelId="{087FC789-99D2-45A1-BA4C-AB389CF982D5}" type="sibTrans" cxnId="{40450141-08A4-4B2F-826D-24893290BFB4}">
      <dgm:prSet/>
      <dgm:spPr/>
      <dgm:t>
        <a:bodyPr/>
        <a:lstStyle/>
        <a:p>
          <a:endParaRPr lang="en-US" sz="1400"/>
        </a:p>
      </dgm:t>
    </dgm:pt>
    <dgm:pt modelId="{63C12247-ACFE-4C8B-B8E3-A99EF3E98108}">
      <dgm:prSet phldrT="[Text]" custT="1"/>
      <dgm:spPr/>
      <dgm:t>
        <a:bodyPr anchor="ctr"/>
        <a:lstStyle/>
        <a:p>
          <a:pPr algn="ctr"/>
          <a:r>
            <a:rPr lang="en-US" sz="1400" b="1" dirty="0" smtClean="0"/>
            <a:t>Phase 3</a:t>
          </a:r>
          <a:endParaRPr lang="en-US" sz="1400" b="1" dirty="0"/>
        </a:p>
      </dgm:t>
    </dgm:pt>
    <dgm:pt modelId="{5C62698D-321D-4522-A0A2-5A69B884FC03}" type="parTrans" cxnId="{AC3ECAAD-E6F8-4DA7-BB2E-BC6C80D2E719}">
      <dgm:prSet/>
      <dgm:spPr/>
      <dgm:t>
        <a:bodyPr/>
        <a:lstStyle/>
        <a:p>
          <a:endParaRPr lang="en-US" sz="1400"/>
        </a:p>
      </dgm:t>
    </dgm:pt>
    <dgm:pt modelId="{F0E19FB5-0F01-4F82-B9A0-73A0E5FA9338}" type="sibTrans" cxnId="{AC3ECAAD-E6F8-4DA7-BB2E-BC6C80D2E719}">
      <dgm:prSet/>
      <dgm:spPr/>
      <dgm:t>
        <a:bodyPr/>
        <a:lstStyle/>
        <a:p>
          <a:endParaRPr lang="en-US" sz="1400"/>
        </a:p>
      </dgm:t>
    </dgm:pt>
    <dgm:pt modelId="{BFC6B739-280A-4BC6-8A0B-7BE3D3241329}" type="pres">
      <dgm:prSet presAssocID="{5C4FCEFC-748D-4814-AA2B-500718AFECBF}" presName="arrowDiagram" presStyleCnt="0">
        <dgm:presLayoutVars>
          <dgm:chMax val="5"/>
          <dgm:dir/>
          <dgm:resizeHandles val="exact"/>
        </dgm:presLayoutVars>
      </dgm:prSet>
      <dgm:spPr/>
    </dgm:pt>
    <dgm:pt modelId="{02F8F358-8CFC-4AD8-B11F-E5C29798894B}" type="pres">
      <dgm:prSet presAssocID="{5C4FCEFC-748D-4814-AA2B-500718AFECBF}" presName="arrow" presStyleLbl="bgShp" presStyleIdx="0" presStyleCnt="1"/>
      <dgm:spPr/>
    </dgm:pt>
    <dgm:pt modelId="{E07711D8-93D0-4CD7-A9E4-841FAAD79FA1}" type="pres">
      <dgm:prSet presAssocID="{5C4FCEFC-748D-4814-AA2B-500718AFECBF}" presName="arrowDiagram3" presStyleCnt="0"/>
      <dgm:spPr/>
    </dgm:pt>
    <dgm:pt modelId="{92462444-3758-4C85-B374-AC088C13FF61}" type="pres">
      <dgm:prSet presAssocID="{3A7F5BBF-732A-4201-B1C0-605A9DBA37C5}" presName="bullet3a" presStyleLbl="node1" presStyleIdx="0" presStyleCnt="3"/>
      <dgm:spPr/>
    </dgm:pt>
    <dgm:pt modelId="{AB9AE61A-6354-42FF-A507-39FADA3591A1}" type="pres">
      <dgm:prSet presAssocID="{3A7F5BBF-732A-4201-B1C0-605A9DBA37C5}" presName="textBox3a" presStyleLbl="revTx" presStyleIdx="0" presStyleCnt="3" custScaleX="64830" custScaleY="19426" custLinFactNeighborX="-11453" custLinFactNeighborY="-490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42C1A-310B-45FD-9CE5-E990983DFC3F}" type="pres">
      <dgm:prSet presAssocID="{601CF504-7202-443C-BE88-2CA809D06272}" presName="bullet3b" presStyleLbl="node1" presStyleIdx="1" presStyleCnt="3"/>
      <dgm:spPr/>
    </dgm:pt>
    <dgm:pt modelId="{9B177494-5DD0-4333-81D8-C60D86CC99F5}" type="pres">
      <dgm:prSet presAssocID="{601CF504-7202-443C-BE88-2CA809D06272}" presName="textBox3b" presStyleLbl="revTx" presStyleIdx="1" presStyleCnt="3" custScaleX="60135" custScaleY="12250" custLinFactNeighborX="-15661" custLinFactNeighborY="-49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A9743-7353-41E4-88A9-89DD7F82F5F8}" type="pres">
      <dgm:prSet presAssocID="{63C12247-ACFE-4C8B-B8E3-A99EF3E98108}" presName="bullet3c" presStyleLbl="node1" presStyleIdx="2" presStyleCnt="3"/>
      <dgm:spPr/>
    </dgm:pt>
    <dgm:pt modelId="{853CDB1C-A9C5-44CD-B0EB-622191D26A0D}" type="pres">
      <dgm:prSet presAssocID="{63C12247-ACFE-4C8B-B8E3-A99EF3E98108}" presName="textBox3c" presStyleLbl="revTx" presStyleIdx="2" presStyleCnt="3" custScaleX="67237" custScaleY="11198" custLinFactNeighborX="-19190" custLinFactNeighborY="-499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ECAAD-E6F8-4DA7-BB2E-BC6C80D2E719}" srcId="{5C4FCEFC-748D-4814-AA2B-500718AFECBF}" destId="{63C12247-ACFE-4C8B-B8E3-A99EF3E98108}" srcOrd="2" destOrd="0" parTransId="{5C62698D-321D-4522-A0A2-5A69B884FC03}" sibTransId="{F0E19FB5-0F01-4F82-B9A0-73A0E5FA9338}"/>
    <dgm:cxn modelId="{B2F20C9E-B601-4384-ACB2-CC0A9E14CDCB}" type="presOf" srcId="{63C12247-ACFE-4C8B-B8E3-A99EF3E98108}" destId="{853CDB1C-A9C5-44CD-B0EB-622191D26A0D}" srcOrd="0" destOrd="0" presId="urn:microsoft.com/office/officeart/2005/8/layout/arrow2"/>
    <dgm:cxn modelId="{40450141-08A4-4B2F-826D-24893290BFB4}" srcId="{5C4FCEFC-748D-4814-AA2B-500718AFECBF}" destId="{601CF504-7202-443C-BE88-2CA809D06272}" srcOrd="1" destOrd="0" parTransId="{1F591AB9-95E5-4AB6-B698-899844171526}" sibTransId="{087FC789-99D2-45A1-BA4C-AB389CF982D5}"/>
    <dgm:cxn modelId="{3BDFF8EC-8AA3-442B-ACB3-500160D58BE4}" type="presOf" srcId="{5C4FCEFC-748D-4814-AA2B-500718AFECBF}" destId="{BFC6B739-280A-4BC6-8A0B-7BE3D3241329}" srcOrd="0" destOrd="0" presId="urn:microsoft.com/office/officeart/2005/8/layout/arrow2"/>
    <dgm:cxn modelId="{42EC37F5-76F7-418B-ACE0-6DB6FE8FA176}" type="presOf" srcId="{3A7F5BBF-732A-4201-B1C0-605A9DBA37C5}" destId="{AB9AE61A-6354-42FF-A507-39FADA3591A1}" srcOrd="0" destOrd="0" presId="urn:microsoft.com/office/officeart/2005/8/layout/arrow2"/>
    <dgm:cxn modelId="{4F13979D-E843-40DA-BC14-81F751C1A953}" srcId="{5C4FCEFC-748D-4814-AA2B-500718AFECBF}" destId="{3A7F5BBF-732A-4201-B1C0-605A9DBA37C5}" srcOrd="0" destOrd="0" parTransId="{AFF1F101-2847-4D0C-B4B2-A4929166371B}" sibTransId="{3783F2C8-2279-448C-B9E3-9B1862EE2F09}"/>
    <dgm:cxn modelId="{D6D1649A-07A8-4E67-9870-BC9863C5D00A}" type="presOf" srcId="{601CF504-7202-443C-BE88-2CA809D06272}" destId="{9B177494-5DD0-4333-81D8-C60D86CC99F5}" srcOrd="0" destOrd="0" presId="urn:microsoft.com/office/officeart/2005/8/layout/arrow2"/>
    <dgm:cxn modelId="{C266447C-302A-47EF-88E7-FC33FFD207DF}" type="presParOf" srcId="{BFC6B739-280A-4BC6-8A0B-7BE3D3241329}" destId="{02F8F358-8CFC-4AD8-B11F-E5C29798894B}" srcOrd="0" destOrd="0" presId="urn:microsoft.com/office/officeart/2005/8/layout/arrow2"/>
    <dgm:cxn modelId="{DA6C8267-6436-4CC9-9336-BD323699DEF8}" type="presParOf" srcId="{BFC6B739-280A-4BC6-8A0B-7BE3D3241329}" destId="{E07711D8-93D0-4CD7-A9E4-841FAAD79FA1}" srcOrd="1" destOrd="0" presId="urn:microsoft.com/office/officeart/2005/8/layout/arrow2"/>
    <dgm:cxn modelId="{5875DCBE-FB69-4B9D-ADF9-81DAC85BBD63}" type="presParOf" srcId="{E07711D8-93D0-4CD7-A9E4-841FAAD79FA1}" destId="{92462444-3758-4C85-B374-AC088C13FF61}" srcOrd="0" destOrd="0" presId="urn:microsoft.com/office/officeart/2005/8/layout/arrow2"/>
    <dgm:cxn modelId="{429429A3-63C2-4635-B85E-06396BB54393}" type="presParOf" srcId="{E07711D8-93D0-4CD7-A9E4-841FAAD79FA1}" destId="{AB9AE61A-6354-42FF-A507-39FADA3591A1}" srcOrd="1" destOrd="0" presId="urn:microsoft.com/office/officeart/2005/8/layout/arrow2"/>
    <dgm:cxn modelId="{70CC2B0E-14EB-4ABC-B538-76CB6210A078}" type="presParOf" srcId="{E07711D8-93D0-4CD7-A9E4-841FAAD79FA1}" destId="{C3442C1A-310B-45FD-9CE5-E990983DFC3F}" srcOrd="2" destOrd="0" presId="urn:microsoft.com/office/officeart/2005/8/layout/arrow2"/>
    <dgm:cxn modelId="{E6C668F1-B6E4-401A-A6DE-A468BD094AB6}" type="presParOf" srcId="{E07711D8-93D0-4CD7-A9E4-841FAAD79FA1}" destId="{9B177494-5DD0-4333-81D8-C60D86CC99F5}" srcOrd="3" destOrd="0" presId="urn:microsoft.com/office/officeart/2005/8/layout/arrow2"/>
    <dgm:cxn modelId="{75A2F080-E6DD-43BF-9D96-D6ECE653C87E}" type="presParOf" srcId="{E07711D8-93D0-4CD7-A9E4-841FAAD79FA1}" destId="{074A9743-7353-41E4-88A9-89DD7F82F5F8}" srcOrd="4" destOrd="0" presId="urn:microsoft.com/office/officeart/2005/8/layout/arrow2"/>
    <dgm:cxn modelId="{BBADC717-4997-4A9A-B553-BF86A29F6FD8}" type="presParOf" srcId="{E07711D8-93D0-4CD7-A9E4-841FAAD79FA1}" destId="{853CDB1C-A9C5-44CD-B0EB-622191D26A0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1DE4EC0-E52F-4611-91AE-B4AD55BA16E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5031C-8C1D-4EF6-9281-194D3940F95F}">
      <dgm:prSet phldrT="[Text]" custT="1"/>
      <dgm:spPr/>
      <dgm:t>
        <a:bodyPr/>
        <a:lstStyle/>
        <a:p>
          <a:pPr algn="ctr"/>
          <a:r>
            <a: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algn="ctr" rtl="0"/>
          <a:r>
            <a:rPr lang="en-US" sz="11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gm:t>
    </dgm:pt>
    <dgm:pt modelId="{817BCA0A-5033-432D-A3DE-CBA1439BDC6F}" type="parTrans" cxnId="{864D6C80-F6BB-467C-B4FD-EED587B594BB}">
      <dgm:prSet/>
      <dgm:spPr/>
      <dgm:t>
        <a:bodyPr/>
        <a:lstStyle/>
        <a:p>
          <a:endParaRPr lang="en-US" sz="1400"/>
        </a:p>
      </dgm:t>
    </dgm:pt>
    <dgm:pt modelId="{446AE4EB-054D-4754-B970-ED32BD389D98}" type="sibTrans" cxnId="{864D6C80-F6BB-467C-B4FD-EED587B594BB}">
      <dgm:prSet/>
      <dgm:spPr/>
      <dgm:t>
        <a:bodyPr/>
        <a:lstStyle/>
        <a:p>
          <a:endParaRPr lang="en-US" sz="1400"/>
        </a:p>
      </dgm:t>
    </dgm:pt>
    <dgm:pt modelId="{47E233AD-A228-4C6E-B225-BF8F417700A6}">
      <dgm:prSet phldrT="[Text]" custT="1"/>
      <dgm:spPr/>
      <dgm:t>
        <a:bodyPr/>
        <a:lstStyle/>
        <a:p>
          <a:r>
            <a:rPr lang="en-US" sz="1050" b="1" dirty="0" smtClean="0"/>
            <a:t>Data Types</a:t>
          </a:r>
        </a:p>
        <a:p>
          <a:r>
            <a:rPr lang="en-US" sz="1050" dirty="0" smtClean="0"/>
            <a:t>Value &amp; Volume</a:t>
          </a:r>
          <a:endParaRPr lang="en-US" sz="1050" dirty="0"/>
        </a:p>
      </dgm:t>
    </dgm:pt>
    <dgm:pt modelId="{8B856D14-8754-4D65-99D4-A2132EA67EE0}" type="parTrans" cxnId="{B1FECE06-9AC2-4FF5-95BC-F4DDD698C8FA}">
      <dgm:prSet/>
      <dgm:spPr/>
      <dgm:t>
        <a:bodyPr/>
        <a:lstStyle/>
        <a:p>
          <a:endParaRPr lang="en-US" sz="1400"/>
        </a:p>
      </dgm:t>
    </dgm:pt>
    <dgm:pt modelId="{6B2C12B8-72FA-4BF5-A0A6-D3674BF99955}" type="sibTrans" cxnId="{B1FECE06-9AC2-4FF5-95BC-F4DDD698C8FA}">
      <dgm:prSet/>
      <dgm:spPr/>
      <dgm:t>
        <a:bodyPr/>
        <a:lstStyle/>
        <a:p>
          <a:endParaRPr lang="en-US" sz="1400"/>
        </a:p>
      </dgm:t>
    </dgm:pt>
    <dgm:pt modelId="{78759BBC-F65E-4ADD-9C9A-FA2E589EABD7}">
      <dgm:prSet phldrT="[Text]" custT="1"/>
      <dgm:spPr/>
      <dgm:t>
        <a:bodyPr/>
        <a:lstStyle/>
        <a:p>
          <a:r>
            <a:rPr lang="en-US" sz="1050" b="1" dirty="0" smtClean="0"/>
            <a:t>Geography</a:t>
          </a:r>
        </a:p>
        <a:p>
          <a:r>
            <a:rPr lang="en-US" sz="1050" dirty="0" smtClean="0"/>
            <a:t>Region, Sub Region, Sub </a:t>
          </a:r>
          <a:r>
            <a:rPr lang="en-US" sz="1050" dirty="0" err="1" smtClean="0"/>
            <a:t>Sub</a:t>
          </a:r>
          <a:r>
            <a:rPr lang="en-US" sz="1050" dirty="0" smtClean="0"/>
            <a:t> Region &amp; Country</a:t>
          </a:r>
          <a:endParaRPr lang="en-US" sz="1050" dirty="0"/>
        </a:p>
      </dgm:t>
    </dgm:pt>
    <dgm:pt modelId="{3E04B8CA-81DA-4C07-9283-6CD3CCA39EE5}" type="parTrans" cxnId="{6A556B54-5DFC-4E5D-A5D5-2386140573C6}">
      <dgm:prSet/>
      <dgm:spPr/>
      <dgm:t>
        <a:bodyPr/>
        <a:lstStyle/>
        <a:p>
          <a:endParaRPr lang="en-US"/>
        </a:p>
      </dgm:t>
    </dgm:pt>
    <dgm:pt modelId="{E2BF0ADC-6B67-4D6C-8428-542718F301AE}" type="sibTrans" cxnId="{6A556B54-5DFC-4E5D-A5D5-2386140573C6}">
      <dgm:prSet/>
      <dgm:spPr/>
      <dgm:t>
        <a:bodyPr/>
        <a:lstStyle/>
        <a:p>
          <a:endParaRPr lang="en-US"/>
        </a:p>
      </dgm:t>
    </dgm:pt>
    <dgm:pt modelId="{F815C8EC-1338-4621-AC03-A726E2CE5B34}">
      <dgm:prSet phldrT="[Text]" custT="1"/>
      <dgm:spPr/>
      <dgm:t>
        <a:bodyPr/>
        <a:lstStyle/>
        <a:p>
          <a:r>
            <a:rPr lang="en-US" sz="1050" b="1" dirty="0" smtClean="0"/>
            <a:t>Time Period</a:t>
          </a:r>
        </a:p>
        <a:p>
          <a:r>
            <a:rPr lang="en-US" sz="1050" dirty="0" smtClean="0"/>
            <a:t>Current Month/ Quarter - YTD, MAT &amp; Trend</a:t>
          </a:r>
          <a:endParaRPr lang="en-US" sz="1050" dirty="0"/>
        </a:p>
      </dgm:t>
    </dgm:pt>
    <dgm:pt modelId="{F16B2161-C151-4D58-A4F6-A4307CE30BFD}" type="parTrans" cxnId="{EDABB7BB-1E41-4A16-AE93-22C9B94E08B1}">
      <dgm:prSet/>
      <dgm:spPr/>
      <dgm:t>
        <a:bodyPr/>
        <a:lstStyle/>
        <a:p>
          <a:endParaRPr lang="en-US"/>
        </a:p>
      </dgm:t>
    </dgm:pt>
    <dgm:pt modelId="{E210106D-017B-485D-9BA1-D9B7C1D3CE2E}" type="sibTrans" cxnId="{EDABB7BB-1E41-4A16-AE93-22C9B94E08B1}">
      <dgm:prSet/>
      <dgm:spPr/>
      <dgm:t>
        <a:bodyPr/>
        <a:lstStyle/>
        <a:p>
          <a:endParaRPr lang="en-US"/>
        </a:p>
      </dgm:t>
    </dgm:pt>
    <dgm:pt modelId="{DE0AF9FB-9C69-4EBC-81FC-55C6192D6B56}">
      <dgm:prSet phldrT="[Text]" custT="1"/>
      <dgm:spPr/>
      <dgm:t>
        <a:bodyPr/>
        <a:lstStyle/>
        <a:p>
          <a:r>
            <a:rPr lang="en-US" sz="1050" b="1" dirty="0" smtClean="0"/>
            <a:t>Business Franchise</a:t>
          </a:r>
        </a:p>
        <a:p>
          <a:r>
            <a:rPr lang="en-US" sz="1050" dirty="0" smtClean="0"/>
            <a:t>BF-Indication</a:t>
          </a:r>
        </a:p>
        <a:p>
          <a:r>
            <a:rPr lang="en-US" sz="900" i="1" dirty="0" smtClean="0"/>
            <a:t>Drilling to Brand/ Brand Group</a:t>
          </a:r>
          <a:endParaRPr lang="en-US" sz="900" i="1" dirty="0"/>
        </a:p>
      </dgm:t>
    </dgm:pt>
    <dgm:pt modelId="{DF5698F0-453A-4071-8F62-A79977AA0959}" type="parTrans" cxnId="{15C6DD3E-3DC9-49BF-8C6C-05E0E0FD69D5}">
      <dgm:prSet/>
      <dgm:spPr/>
      <dgm:t>
        <a:bodyPr/>
        <a:lstStyle/>
        <a:p>
          <a:endParaRPr lang="en-US"/>
        </a:p>
      </dgm:t>
    </dgm:pt>
    <dgm:pt modelId="{BF8CACEC-E0B5-47AF-8E36-C1747EBBB1B7}" type="sibTrans" cxnId="{15C6DD3E-3DC9-49BF-8C6C-05E0E0FD69D5}">
      <dgm:prSet/>
      <dgm:spPr/>
      <dgm:t>
        <a:bodyPr/>
        <a:lstStyle/>
        <a:p>
          <a:endParaRPr lang="en-US"/>
        </a:p>
      </dgm:t>
    </dgm:pt>
    <dgm:pt modelId="{852D37C3-D388-47DD-B8FB-809B73E57E24}" type="pres">
      <dgm:prSet presAssocID="{01DE4EC0-E52F-4611-91AE-B4AD55BA16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38E6F0-626B-4452-AE1B-02BE3F36705D}" type="pres">
      <dgm:prSet presAssocID="{2D05031C-8C1D-4EF6-9281-194D3940F95F}" presName="root" presStyleCnt="0"/>
      <dgm:spPr/>
    </dgm:pt>
    <dgm:pt modelId="{C2CE0EFE-77B4-4046-928C-9DACCE8A960E}" type="pres">
      <dgm:prSet presAssocID="{2D05031C-8C1D-4EF6-9281-194D3940F95F}" presName="rootComposite" presStyleCnt="0"/>
      <dgm:spPr/>
    </dgm:pt>
    <dgm:pt modelId="{3769A556-303F-4672-BB87-AFB98AE0CC6E}" type="pres">
      <dgm:prSet presAssocID="{2D05031C-8C1D-4EF6-9281-194D3940F95F}" presName="rootText" presStyleLbl="node1" presStyleIdx="0" presStyleCnt="1" custScaleX="147937" custScaleY="82100"/>
      <dgm:spPr/>
      <dgm:t>
        <a:bodyPr/>
        <a:lstStyle/>
        <a:p>
          <a:endParaRPr lang="en-US"/>
        </a:p>
      </dgm:t>
    </dgm:pt>
    <dgm:pt modelId="{7F0BC314-A3AB-45B6-B4EB-04B1E9D7FB8D}" type="pres">
      <dgm:prSet presAssocID="{2D05031C-8C1D-4EF6-9281-194D3940F95F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1D279D-D04D-47C9-B081-B4B0721AEA50}" type="pres">
      <dgm:prSet presAssocID="{2D05031C-8C1D-4EF6-9281-194D3940F95F}" presName="childShape" presStyleCnt="0"/>
      <dgm:spPr/>
    </dgm:pt>
    <dgm:pt modelId="{9B2AAAE4-8EF9-47A6-89D4-8273C2F9F89F}" type="pres">
      <dgm:prSet presAssocID="{8B856D14-8754-4D65-99D4-A2132EA67EE0}" presName="Name13" presStyleLbl="parChTrans1D2" presStyleIdx="0" presStyleCnt="4"/>
      <dgm:spPr/>
      <dgm:t>
        <a:bodyPr/>
        <a:lstStyle/>
        <a:p>
          <a:endParaRPr lang="en-US"/>
        </a:p>
      </dgm:t>
    </dgm:pt>
    <dgm:pt modelId="{03DAF439-E319-4770-8CCF-74063DB83C69}" type="pres">
      <dgm:prSet presAssocID="{47E233AD-A228-4C6E-B225-BF8F417700A6}" presName="childText" presStyleLbl="bgAcc1" presStyleIdx="0" presStyleCnt="4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A87EA-EC69-45EE-B847-8028D66CEE3A}" type="pres">
      <dgm:prSet presAssocID="{3E04B8CA-81DA-4C07-9283-6CD3CCA39EE5}" presName="Name13" presStyleLbl="parChTrans1D2" presStyleIdx="1" presStyleCnt="4"/>
      <dgm:spPr/>
      <dgm:t>
        <a:bodyPr/>
        <a:lstStyle/>
        <a:p>
          <a:endParaRPr lang="en-US"/>
        </a:p>
      </dgm:t>
    </dgm:pt>
    <dgm:pt modelId="{A02843FD-B6BA-4E67-ADA7-D8CA9780B4E8}" type="pres">
      <dgm:prSet presAssocID="{78759BBC-F65E-4ADD-9C9A-FA2E589EABD7}" presName="childText" presStyleLbl="bgAcc1" presStyleIdx="1" presStyleCnt="4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238B8-F030-4D7C-89F7-F8113995F037}" type="pres">
      <dgm:prSet presAssocID="{F16B2161-C151-4D58-A4F6-A4307CE30BFD}" presName="Name13" presStyleLbl="parChTrans1D2" presStyleIdx="2" presStyleCnt="4"/>
      <dgm:spPr/>
      <dgm:t>
        <a:bodyPr/>
        <a:lstStyle/>
        <a:p>
          <a:endParaRPr lang="en-US"/>
        </a:p>
      </dgm:t>
    </dgm:pt>
    <dgm:pt modelId="{1F995760-D85A-438A-B987-630287BAD87A}" type="pres">
      <dgm:prSet presAssocID="{F815C8EC-1338-4621-AC03-A726E2CE5B34}" presName="childText" presStyleLbl="bgAcc1" presStyleIdx="2" presStyleCnt="4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C35C8-6553-4AB6-B342-63CB3306754B}" type="pres">
      <dgm:prSet presAssocID="{DF5698F0-453A-4071-8F62-A79977AA0959}" presName="Name13" presStyleLbl="parChTrans1D2" presStyleIdx="3" presStyleCnt="4"/>
      <dgm:spPr/>
      <dgm:t>
        <a:bodyPr/>
        <a:lstStyle/>
        <a:p>
          <a:endParaRPr lang="en-US"/>
        </a:p>
      </dgm:t>
    </dgm:pt>
    <dgm:pt modelId="{FB46EB28-C5E1-4E60-87F9-FAA43DB8D93D}" type="pres">
      <dgm:prSet presAssocID="{DE0AF9FB-9C69-4EBC-81FC-55C6192D6B56}" presName="childText" presStyleLbl="bgAcc1" presStyleIdx="3" presStyleCnt="4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D80FC7-8F72-47EC-83E2-2826DFD253C4}" type="presOf" srcId="{2D05031C-8C1D-4EF6-9281-194D3940F95F}" destId="{7F0BC314-A3AB-45B6-B4EB-04B1E9D7FB8D}" srcOrd="1" destOrd="0" presId="urn:microsoft.com/office/officeart/2005/8/layout/hierarchy3"/>
    <dgm:cxn modelId="{12ED6FC8-F7B5-4DB9-8474-5647042BEA86}" type="presOf" srcId="{DF5698F0-453A-4071-8F62-A79977AA0959}" destId="{30AC35C8-6553-4AB6-B342-63CB3306754B}" srcOrd="0" destOrd="0" presId="urn:microsoft.com/office/officeart/2005/8/layout/hierarchy3"/>
    <dgm:cxn modelId="{F4421C7C-69C3-4522-A038-A195FA9A854E}" type="presOf" srcId="{3E04B8CA-81DA-4C07-9283-6CD3CCA39EE5}" destId="{528A87EA-EC69-45EE-B847-8028D66CEE3A}" srcOrd="0" destOrd="0" presId="urn:microsoft.com/office/officeart/2005/8/layout/hierarchy3"/>
    <dgm:cxn modelId="{84E4E16C-2495-46D8-BE6E-25D55A893AC1}" type="presOf" srcId="{8B856D14-8754-4D65-99D4-A2132EA67EE0}" destId="{9B2AAAE4-8EF9-47A6-89D4-8273C2F9F89F}" srcOrd="0" destOrd="0" presId="urn:microsoft.com/office/officeart/2005/8/layout/hierarchy3"/>
    <dgm:cxn modelId="{1C4A576C-36CF-41A3-BD78-593B8B0BA19B}" type="presOf" srcId="{78759BBC-F65E-4ADD-9C9A-FA2E589EABD7}" destId="{A02843FD-B6BA-4E67-ADA7-D8CA9780B4E8}" srcOrd="0" destOrd="0" presId="urn:microsoft.com/office/officeart/2005/8/layout/hierarchy3"/>
    <dgm:cxn modelId="{EA311913-4144-48FC-98E8-946C9E8272F4}" type="presOf" srcId="{DE0AF9FB-9C69-4EBC-81FC-55C6192D6B56}" destId="{FB46EB28-C5E1-4E60-87F9-FAA43DB8D93D}" srcOrd="0" destOrd="0" presId="urn:microsoft.com/office/officeart/2005/8/layout/hierarchy3"/>
    <dgm:cxn modelId="{15C6DD3E-3DC9-49BF-8C6C-05E0E0FD69D5}" srcId="{2D05031C-8C1D-4EF6-9281-194D3940F95F}" destId="{DE0AF9FB-9C69-4EBC-81FC-55C6192D6B56}" srcOrd="3" destOrd="0" parTransId="{DF5698F0-453A-4071-8F62-A79977AA0959}" sibTransId="{BF8CACEC-E0B5-47AF-8E36-C1747EBBB1B7}"/>
    <dgm:cxn modelId="{864D6C80-F6BB-467C-B4FD-EED587B594BB}" srcId="{01DE4EC0-E52F-4611-91AE-B4AD55BA16EC}" destId="{2D05031C-8C1D-4EF6-9281-194D3940F95F}" srcOrd="0" destOrd="0" parTransId="{817BCA0A-5033-432D-A3DE-CBA1439BDC6F}" sibTransId="{446AE4EB-054D-4754-B970-ED32BD389D98}"/>
    <dgm:cxn modelId="{54561D7D-AF2E-472C-9806-300DD0C37F24}" type="presOf" srcId="{2D05031C-8C1D-4EF6-9281-194D3940F95F}" destId="{3769A556-303F-4672-BB87-AFB98AE0CC6E}" srcOrd="0" destOrd="0" presId="urn:microsoft.com/office/officeart/2005/8/layout/hierarchy3"/>
    <dgm:cxn modelId="{9404711B-0763-4D95-ABDC-7F4729E2E5F5}" type="presOf" srcId="{F815C8EC-1338-4621-AC03-A726E2CE5B34}" destId="{1F995760-D85A-438A-B987-630287BAD87A}" srcOrd="0" destOrd="0" presId="urn:microsoft.com/office/officeart/2005/8/layout/hierarchy3"/>
    <dgm:cxn modelId="{EDABB7BB-1E41-4A16-AE93-22C9B94E08B1}" srcId="{2D05031C-8C1D-4EF6-9281-194D3940F95F}" destId="{F815C8EC-1338-4621-AC03-A726E2CE5B34}" srcOrd="2" destOrd="0" parTransId="{F16B2161-C151-4D58-A4F6-A4307CE30BFD}" sibTransId="{E210106D-017B-485D-9BA1-D9B7C1D3CE2E}"/>
    <dgm:cxn modelId="{6A556B54-5DFC-4E5D-A5D5-2386140573C6}" srcId="{2D05031C-8C1D-4EF6-9281-194D3940F95F}" destId="{78759BBC-F65E-4ADD-9C9A-FA2E589EABD7}" srcOrd="1" destOrd="0" parTransId="{3E04B8CA-81DA-4C07-9283-6CD3CCA39EE5}" sibTransId="{E2BF0ADC-6B67-4D6C-8428-542718F301AE}"/>
    <dgm:cxn modelId="{2B3D88FA-9E0F-4DE9-8024-6BBBF7A2C32F}" type="presOf" srcId="{47E233AD-A228-4C6E-B225-BF8F417700A6}" destId="{03DAF439-E319-4770-8CCF-74063DB83C69}" srcOrd="0" destOrd="0" presId="urn:microsoft.com/office/officeart/2005/8/layout/hierarchy3"/>
    <dgm:cxn modelId="{EACCFB9A-901D-4907-8243-53E6CEBCB191}" type="presOf" srcId="{F16B2161-C151-4D58-A4F6-A4307CE30BFD}" destId="{A32238B8-F030-4D7C-89F7-F8113995F037}" srcOrd="0" destOrd="0" presId="urn:microsoft.com/office/officeart/2005/8/layout/hierarchy3"/>
    <dgm:cxn modelId="{3D5DA1A5-D746-44D1-B737-C18B619200F4}" type="presOf" srcId="{01DE4EC0-E52F-4611-91AE-B4AD55BA16EC}" destId="{852D37C3-D388-47DD-B8FB-809B73E57E24}" srcOrd="0" destOrd="0" presId="urn:microsoft.com/office/officeart/2005/8/layout/hierarchy3"/>
    <dgm:cxn modelId="{B1FECE06-9AC2-4FF5-95BC-F4DDD698C8FA}" srcId="{2D05031C-8C1D-4EF6-9281-194D3940F95F}" destId="{47E233AD-A228-4C6E-B225-BF8F417700A6}" srcOrd="0" destOrd="0" parTransId="{8B856D14-8754-4D65-99D4-A2132EA67EE0}" sibTransId="{6B2C12B8-72FA-4BF5-A0A6-D3674BF99955}"/>
    <dgm:cxn modelId="{8CA4DE11-6BBB-41B9-A57F-0E40C8A73E00}" type="presParOf" srcId="{852D37C3-D388-47DD-B8FB-809B73E57E24}" destId="{E738E6F0-626B-4452-AE1B-02BE3F36705D}" srcOrd="0" destOrd="0" presId="urn:microsoft.com/office/officeart/2005/8/layout/hierarchy3"/>
    <dgm:cxn modelId="{A752B8DA-9482-4CC7-9A87-33B49EC06AE3}" type="presParOf" srcId="{E738E6F0-626B-4452-AE1B-02BE3F36705D}" destId="{C2CE0EFE-77B4-4046-928C-9DACCE8A960E}" srcOrd="0" destOrd="0" presId="urn:microsoft.com/office/officeart/2005/8/layout/hierarchy3"/>
    <dgm:cxn modelId="{506AC7D9-F7B6-406F-9D76-0FEAD4B8C052}" type="presParOf" srcId="{C2CE0EFE-77B4-4046-928C-9DACCE8A960E}" destId="{3769A556-303F-4672-BB87-AFB98AE0CC6E}" srcOrd="0" destOrd="0" presId="urn:microsoft.com/office/officeart/2005/8/layout/hierarchy3"/>
    <dgm:cxn modelId="{385C1914-8223-4544-B9C0-09D626D718AA}" type="presParOf" srcId="{C2CE0EFE-77B4-4046-928C-9DACCE8A960E}" destId="{7F0BC314-A3AB-45B6-B4EB-04B1E9D7FB8D}" srcOrd="1" destOrd="0" presId="urn:microsoft.com/office/officeart/2005/8/layout/hierarchy3"/>
    <dgm:cxn modelId="{99B3F0D4-E447-47E4-8ADC-6A67A2B09E38}" type="presParOf" srcId="{E738E6F0-626B-4452-AE1B-02BE3F36705D}" destId="{831D279D-D04D-47C9-B081-B4B0721AEA50}" srcOrd="1" destOrd="0" presId="urn:microsoft.com/office/officeart/2005/8/layout/hierarchy3"/>
    <dgm:cxn modelId="{C7CDE80A-C797-4291-9A98-677745D266A5}" type="presParOf" srcId="{831D279D-D04D-47C9-B081-B4B0721AEA50}" destId="{9B2AAAE4-8EF9-47A6-89D4-8273C2F9F89F}" srcOrd="0" destOrd="0" presId="urn:microsoft.com/office/officeart/2005/8/layout/hierarchy3"/>
    <dgm:cxn modelId="{FE2369D5-09B5-4183-807E-E41A7E91651E}" type="presParOf" srcId="{831D279D-D04D-47C9-B081-B4B0721AEA50}" destId="{03DAF439-E319-4770-8CCF-74063DB83C69}" srcOrd="1" destOrd="0" presId="urn:microsoft.com/office/officeart/2005/8/layout/hierarchy3"/>
    <dgm:cxn modelId="{39348E87-E320-4D2C-8006-86AAA209FCF2}" type="presParOf" srcId="{831D279D-D04D-47C9-B081-B4B0721AEA50}" destId="{528A87EA-EC69-45EE-B847-8028D66CEE3A}" srcOrd="2" destOrd="0" presId="urn:microsoft.com/office/officeart/2005/8/layout/hierarchy3"/>
    <dgm:cxn modelId="{11B8098D-E9CB-410C-97C6-987A4414F400}" type="presParOf" srcId="{831D279D-D04D-47C9-B081-B4B0721AEA50}" destId="{A02843FD-B6BA-4E67-ADA7-D8CA9780B4E8}" srcOrd="3" destOrd="0" presId="urn:microsoft.com/office/officeart/2005/8/layout/hierarchy3"/>
    <dgm:cxn modelId="{ED4056D4-C4E0-4441-8B83-50293F73348D}" type="presParOf" srcId="{831D279D-D04D-47C9-B081-B4B0721AEA50}" destId="{A32238B8-F030-4D7C-89F7-F8113995F037}" srcOrd="4" destOrd="0" presId="urn:microsoft.com/office/officeart/2005/8/layout/hierarchy3"/>
    <dgm:cxn modelId="{FD5D847A-4AEE-4106-912B-C165752CFC10}" type="presParOf" srcId="{831D279D-D04D-47C9-B081-B4B0721AEA50}" destId="{1F995760-D85A-438A-B987-630287BAD87A}" srcOrd="5" destOrd="0" presId="urn:microsoft.com/office/officeart/2005/8/layout/hierarchy3"/>
    <dgm:cxn modelId="{1733DBAD-8456-4B1B-A289-701B27F3D8EA}" type="presParOf" srcId="{831D279D-D04D-47C9-B081-B4B0721AEA50}" destId="{30AC35C8-6553-4AB6-B342-63CB3306754B}" srcOrd="6" destOrd="0" presId="urn:microsoft.com/office/officeart/2005/8/layout/hierarchy3"/>
    <dgm:cxn modelId="{4A83DA98-DF95-4BDE-9104-220E6080B0DD}" type="presParOf" srcId="{831D279D-D04D-47C9-B081-B4B0721AEA50}" destId="{FB46EB28-C5E1-4E60-87F9-FAA43DB8D93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DE4EC0-E52F-4611-91AE-B4AD55BA16E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5031C-8C1D-4EF6-9281-194D3940F95F}">
      <dgm:prSet phldrT="[Text]" custT="1"/>
      <dgm:spPr/>
      <dgm:t>
        <a:bodyPr/>
        <a:lstStyle/>
        <a:p>
          <a:pPr algn="ctr"/>
          <a:r>
            <a: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algn="ctr" rtl="0"/>
          <a:r>
            <a:rPr lang="en-US" sz="11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gm:t>
    </dgm:pt>
    <dgm:pt modelId="{817BCA0A-5033-432D-A3DE-CBA1439BDC6F}" type="parTrans" cxnId="{864D6C80-F6BB-467C-B4FD-EED587B594BB}">
      <dgm:prSet/>
      <dgm:spPr/>
      <dgm:t>
        <a:bodyPr/>
        <a:lstStyle/>
        <a:p>
          <a:endParaRPr lang="en-US" sz="1400"/>
        </a:p>
      </dgm:t>
    </dgm:pt>
    <dgm:pt modelId="{446AE4EB-054D-4754-B970-ED32BD389D98}" type="sibTrans" cxnId="{864D6C80-F6BB-467C-B4FD-EED587B594BB}">
      <dgm:prSet/>
      <dgm:spPr/>
      <dgm:t>
        <a:bodyPr/>
        <a:lstStyle/>
        <a:p>
          <a:endParaRPr lang="en-US" sz="1400"/>
        </a:p>
      </dgm:t>
    </dgm:pt>
    <dgm:pt modelId="{47E233AD-A228-4C6E-B225-BF8F417700A6}">
      <dgm:prSet phldrT="[Text]" custT="1"/>
      <dgm:spPr/>
      <dgm:t>
        <a:bodyPr/>
        <a:lstStyle/>
        <a:p>
          <a:r>
            <a:rPr lang="en-US" sz="1050" b="1" dirty="0" smtClean="0"/>
            <a:t>Data Types</a:t>
          </a:r>
        </a:p>
        <a:p>
          <a:r>
            <a:rPr lang="en-US" sz="1050" dirty="0" smtClean="0"/>
            <a:t>Value &amp; Volume</a:t>
          </a:r>
          <a:endParaRPr lang="en-US" sz="1050" dirty="0"/>
        </a:p>
      </dgm:t>
    </dgm:pt>
    <dgm:pt modelId="{8B856D14-8754-4D65-99D4-A2132EA67EE0}" type="parTrans" cxnId="{B1FECE06-9AC2-4FF5-95BC-F4DDD698C8FA}">
      <dgm:prSet/>
      <dgm:spPr/>
      <dgm:t>
        <a:bodyPr/>
        <a:lstStyle/>
        <a:p>
          <a:endParaRPr lang="en-US" sz="1400"/>
        </a:p>
      </dgm:t>
    </dgm:pt>
    <dgm:pt modelId="{6B2C12B8-72FA-4BF5-A0A6-D3674BF99955}" type="sibTrans" cxnId="{B1FECE06-9AC2-4FF5-95BC-F4DDD698C8FA}">
      <dgm:prSet/>
      <dgm:spPr/>
      <dgm:t>
        <a:bodyPr/>
        <a:lstStyle/>
        <a:p>
          <a:endParaRPr lang="en-US" sz="1400"/>
        </a:p>
      </dgm:t>
    </dgm:pt>
    <dgm:pt modelId="{F815C8EC-1338-4621-AC03-A726E2CE5B34}">
      <dgm:prSet phldrT="[Text]" custT="1"/>
      <dgm:spPr/>
      <dgm:t>
        <a:bodyPr/>
        <a:lstStyle/>
        <a:p>
          <a:r>
            <a:rPr lang="en-US" sz="1050" b="1" dirty="0" smtClean="0"/>
            <a:t>Time Period</a:t>
          </a:r>
        </a:p>
        <a:p>
          <a:r>
            <a:rPr lang="en-US" sz="1050" dirty="0" smtClean="0"/>
            <a:t>Current Month/ Quarter - YTD, MAT &amp; Trend</a:t>
          </a:r>
          <a:endParaRPr lang="en-US" sz="1050" dirty="0"/>
        </a:p>
      </dgm:t>
    </dgm:pt>
    <dgm:pt modelId="{F16B2161-C151-4D58-A4F6-A4307CE30BFD}" type="parTrans" cxnId="{EDABB7BB-1E41-4A16-AE93-22C9B94E08B1}">
      <dgm:prSet/>
      <dgm:spPr/>
      <dgm:t>
        <a:bodyPr/>
        <a:lstStyle/>
        <a:p>
          <a:endParaRPr lang="en-US"/>
        </a:p>
      </dgm:t>
    </dgm:pt>
    <dgm:pt modelId="{E210106D-017B-485D-9BA1-D9B7C1D3CE2E}" type="sibTrans" cxnId="{EDABB7BB-1E41-4A16-AE93-22C9B94E08B1}">
      <dgm:prSet/>
      <dgm:spPr/>
      <dgm:t>
        <a:bodyPr/>
        <a:lstStyle/>
        <a:p>
          <a:endParaRPr lang="en-US"/>
        </a:p>
      </dgm:t>
    </dgm:pt>
    <dgm:pt modelId="{DE0AF9FB-9C69-4EBC-81FC-55C6192D6B56}">
      <dgm:prSet phldrT="[Text]" custT="1"/>
      <dgm:spPr/>
      <dgm:t>
        <a:bodyPr/>
        <a:lstStyle/>
        <a:p>
          <a:r>
            <a:rPr lang="en-US" sz="1050" b="1" dirty="0" smtClean="0"/>
            <a:t>Brand/ Brand Group</a:t>
          </a:r>
        </a:p>
        <a:p>
          <a:r>
            <a:rPr lang="en-US" sz="900" i="1" dirty="0" smtClean="0"/>
            <a:t>Across Select Countries</a:t>
          </a:r>
        </a:p>
      </dgm:t>
    </dgm:pt>
    <dgm:pt modelId="{DF5698F0-453A-4071-8F62-A79977AA0959}" type="parTrans" cxnId="{15C6DD3E-3DC9-49BF-8C6C-05E0E0FD69D5}">
      <dgm:prSet/>
      <dgm:spPr/>
      <dgm:t>
        <a:bodyPr/>
        <a:lstStyle/>
        <a:p>
          <a:endParaRPr lang="en-US"/>
        </a:p>
      </dgm:t>
    </dgm:pt>
    <dgm:pt modelId="{BF8CACEC-E0B5-47AF-8E36-C1747EBBB1B7}" type="sibTrans" cxnId="{15C6DD3E-3DC9-49BF-8C6C-05E0E0FD69D5}">
      <dgm:prSet/>
      <dgm:spPr/>
      <dgm:t>
        <a:bodyPr/>
        <a:lstStyle/>
        <a:p>
          <a:endParaRPr lang="en-US"/>
        </a:p>
      </dgm:t>
    </dgm:pt>
    <dgm:pt modelId="{852D37C3-D388-47DD-B8FB-809B73E57E24}" type="pres">
      <dgm:prSet presAssocID="{01DE4EC0-E52F-4611-91AE-B4AD55BA16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38E6F0-626B-4452-AE1B-02BE3F36705D}" type="pres">
      <dgm:prSet presAssocID="{2D05031C-8C1D-4EF6-9281-194D3940F95F}" presName="root" presStyleCnt="0"/>
      <dgm:spPr/>
    </dgm:pt>
    <dgm:pt modelId="{C2CE0EFE-77B4-4046-928C-9DACCE8A960E}" type="pres">
      <dgm:prSet presAssocID="{2D05031C-8C1D-4EF6-9281-194D3940F95F}" presName="rootComposite" presStyleCnt="0"/>
      <dgm:spPr/>
    </dgm:pt>
    <dgm:pt modelId="{3769A556-303F-4672-BB87-AFB98AE0CC6E}" type="pres">
      <dgm:prSet presAssocID="{2D05031C-8C1D-4EF6-9281-194D3940F95F}" presName="rootText" presStyleLbl="node1" presStyleIdx="0" presStyleCnt="1" custScaleX="147937" custScaleY="82100"/>
      <dgm:spPr/>
      <dgm:t>
        <a:bodyPr/>
        <a:lstStyle/>
        <a:p>
          <a:endParaRPr lang="en-US"/>
        </a:p>
      </dgm:t>
    </dgm:pt>
    <dgm:pt modelId="{7F0BC314-A3AB-45B6-B4EB-04B1E9D7FB8D}" type="pres">
      <dgm:prSet presAssocID="{2D05031C-8C1D-4EF6-9281-194D3940F95F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1D279D-D04D-47C9-B081-B4B0721AEA50}" type="pres">
      <dgm:prSet presAssocID="{2D05031C-8C1D-4EF6-9281-194D3940F95F}" presName="childShape" presStyleCnt="0"/>
      <dgm:spPr/>
    </dgm:pt>
    <dgm:pt modelId="{9B2AAAE4-8EF9-47A6-89D4-8273C2F9F89F}" type="pres">
      <dgm:prSet presAssocID="{8B856D14-8754-4D65-99D4-A2132EA67EE0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3DAF439-E319-4770-8CCF-74063DB83C69}" type="pres">
      <dgm:prSet presAssocID="{47E233AD-A228-4C6E-B225-BF8F417700A6}" presName="childText" presStyleLbl="bgAcc1" presStyleIdx="0" presStyleCnt="3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238B8-F030-4D7C-89F7-F8113995F037}" type="pres">
      <dgm:prSet presAssocID="{F16B2161-C151-4D58-A4F6-A4307CE30BFD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F995760-D85A-438A-B987-630287BAD87A}" type="pres">
      <dgm:prSet presAssocID="{F815C8EC-1338-4621-AC03-A726E2CE5B34}" presName="childText" presStyleLbl="bgAcc1" presStyleIdx="1" presStyleCnt="3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C35C8-6553-4AB6-B342-63CB3306754B}" type="pres">
      <dgm:prSet presAssocID="{DF5698F0-453A-4071-8F62-A79977AA0959}" presName="Name13" presStyleLbl="parChTrans1D2" presStyleIdx="2" presStyleCnt="3"/>
      <dgm:spPr/>
      <dgm:t>
        <a:bodyPr/>
        <a:lstStyle/>
        <a:p>
          <a:endParaRPr lang="en-US"/>
        </a:p>
      </dgm:t>
    </dgm:pt>
    <dgm:pt modelId="{FB46EB28-C5E1-4E60-87F9-FAA43DB8D93D}" type="pres">
      <dgm:prSet presAssocID="{DE0AF9FB-9C69-4EBC-81FC-55C6192D6B56}" presName="childText" presStyleLbl="bgAcc1" presStyleIdx="2" presStyleCnt="3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EBD6A-C00E-41C4-8368-FE94F57E654D}" type="presOf" srcId="{01DE4EC0-E52F-4611-91AE-B4AD55BA16EC}" destId="{852D37C3-D388-47DD-B8FB-809B73E57E24}" srcOrd="0" destOrd="0" presId="urn:microsoft.com/office/officeart/2005/8/layout/hierarchy3"/>
    <dgm:cxn modelId="{BBD3CBC3-6C9D-4E24-A8F1-24357493DBB3}" type="presOf" srcId="{F815C8EC-1338-4621-AC03-A726E2CE5B34}" destId="{1F995760-D85A-438A-B987-630287BAD87A}" srcOrd="0" destOrd="0" presId="urn:microsoft.com/office/officeart/2005/8/layout/hierarchy3"/>
    <dgm:cxn modelId="{864D6C80-F6BB-467C-B4FD-EED587B594BB}" srcId="{01DE4EC0-E52F-4611-91AE-B4AD55BA16EC}" destId="{2D05031C-8C1D-4EF6-9281-194D3940F95F}" srcOrd="0" destOrd="0" parTransId="{817BCA0A-5033-432D-A3DE-CBA1439BDC6F}" sibTransId="{446AE4EB-054D-4754-B970-ED32BD389D98}"/>
    <dgm:cxn modelId="{EDABB7BB-1E41-4A16-AE93-22C9B94E08B1}" srcId="{2D05031C-8C1D-4EF6-9281-194D3940F95F}" destId="{F815C8EC-1338-4621-AC03-A726E2CE5B34}" srcOrd="1" destOrd="0" parTransId="{F16B2161-C151-4D58-A4F6-A4307CE30BFD}" sibTransId="{E210106D-017B-485D-9BA1-D9B7C1D3CE2E}"/>
    <dgm:cxn modelId="{34B52BE2-06F9-42CB-9FE2-5E710F57FEE0}" type="presOf" srcId="{2D05031C-8C1D-4EF6-9281-194D3940F95F}" destId="{3769A556-303F-4672-BB87-AFB98AE0CC6E}" srcOrd="0" destOrd="0" presId="urn:microsoft.com/office/officeart/2005/8/layout/hierarchy3"/>
    <dgm:cxn modelId="{B1FECE06-9AC2-4FF5-95BC-F4DDD698C8FA}" srcId="{2D05031C-8C1D-4EF6-9281-194D3940F95F}" destId="{47E233AD-A228-4C6E-B225-BF8F417700A6}" srcOrd="0" destOrd="0" parTransId="{8B856D14-8754-4D65-99D4-A2132EA67EE0}" sibTransId="{6B2C12B8-72FA-4BF5-A0A6-D3674BF99955}"/>
    <dgm:cxn modelId="{1EBD1C97-DF69-4BAC-9F64-09EA34D4441F}" type="presOf" srcId="{DF5698F0-453A-4071-8F62-A79977AA0959}" destId="{30AC35C8-6553-4AB6-B342-63CB3306754B}" srcOrd="0" destOrd="0" presId="urn:microsoft.com/office/officeart/2005/8/layout/hierarchy3"/>
    <dgm:cxn modelId="{D567D2B3-42FE-4FAB-9D97-F7BD441EECE9}" type="presOf" srcId="{47E233AD-A228-4C6E-B225-BF8F417700A6}" destId="{03DAF439-E319-4770-8CCF-74063DB83C69}" srcOrd="0" destOrd="0" presId="urn:microsoft.com/office/officeart/2005/8/layout/hierarchy3"/>
    <dgm:cxn modelId="{15C6DD3E-3DC9-49BF-8C6C-05E0E0FD69D5}" srcId="{2D05031C-8C1D-4EF6-9281-194D3940F95F}" destId="{DE0AF9FB-9C69-4EBC-81FC-55C6192D6B56}" srcOrd="2" destOrd="0" parTransId="{DF5698F0-453A-4071-8F62-A79977AA0959}" sibTransId="{BF8CACEC-E0B5-47AF-8E36-C1747EBBB1B7}"/>
    <dgm:cxn modelId="{766A263F-F4EE-48CF-A710-ECC03A400A27}" type="presOf" srcId="{F16B2161-C151-4D58-A4F6-A4307CE30BFD}" destId="{A32238B8-F030-4D7C-89F7-F8113995F037}" srcOrd="0" destOrd="0" presId="urn:microsoft.com/office/officeart/2005/8/layout/hierarchy3"/>
    <dgm:cxn modelId="{4513D973-5ED9-4C1C-B2EA-E4D9C3268380}" type="presOf" srcId="{8B856D14-8754-4D65-99D4-A2132EA67EE0}" destId="{9B2AAAE4-8EF9-47A6-89D4-8273C2F9F89F}" srcOrd="0" destOrd="0" presId="urn:microsoft.com/office/officeart/2005/8/layout/hierarchy3"/>
    <dgm:cxn modelId="{40BA0322-D21A-4DBC-AF40-CB99E97976E9}" type="presOf" srcId="{DE0AF9FB-9C69-4EBC-81FC-55C6192D6B56}" destId="{FB46EB28-C5E1-4E60-87F9-FAA43DB8D93D}" srcOrd="0" destOrd="0" presId="urn:microsoft.com/office/officeart/2005/8/layout/hierarchy3"/>
    <dgm:cxn modelId="{D4AE6A8C-7276-44EF-A3C5-872E7CBEA909}" type="presOf" srcId="{2D05031C-8C1D-4EF6-9281-194D3940F95F}" destId="{7F0BC314-A3AB-45B6-B4EB-04B1E9D7FB8D}" srcOrd="1" destOrd="0" presId="urn:microsoft.com/office/officeart/2005/8/layout/hierarchy3"/>
    <dgm:cxn modelId="{8B8ACBA0-EE0B-4EFB-9C34-3B2BF2A4157E}" type="presParOf" srcId="{852D37C3-D388-47DD-B8FB-809B73E57E24}" destId="{E738E6F0-626B-4452-AE1B-02BE3F36705D}" srcOrd="0" destOrd="0" presId="urn:microsoft.com/office/officeart/2005/8/layout/hierarchy3"/>
    <dgm:cxn modelId="{A06A9151-7D3C-46F8-8569-377CECF8C414}" type="presParOf" srcId="{E738E6F0-626B-4452-AE1B-02BE3F36705D}" destId="{C2CE0EFE-77B4-4046-928C-9DACCE8A960E}" srcOrd="0" destOrd="0" presId="urn:microsoft.com/office/officeart/2005/8/layout/hierarchy3"/>
    <dgm:cxn modelId="{DE2496B0-930C-4AD1-89DF-C3D6F897C4F3}" type="presParOf" srcId="{C2CE0EFE-77B4-4046-928C-9DACCE8A960E}" destId="{3769A556-303F-4672-BB87-AFB98AE0CC6E}" srcOrd="0" destOrd="0" presId="urn:microsoft.com/office/officeart/2005/8/layout/hierarchy3"/>
    <dgm:cxn modelId="{9DE3BAE6-6D49-4113-A1FC-D1B942022D5C}" type="presParOf" srcId="{C2CE0EFE-77B4-4046-928C-9DACCE8A960E}" destId="{7F0BC314-A3AB-45B6-B4EB-04B1E9D7FB8D}" srcOrd="1" destOrd="0" presId="urn:microsoft.com/office/officeart/2005/8/layout/hierarchy3"/>
    <dgm:cxn modelId="{A7ED018D-01DC-47A4-8807-21CC24A54581}" type="presParOf" srcId="{E738E6F0-626B-4452-AE1B-02BE3F36705D}" destId="{831D279D-D04D-47C9-B081-B4B0721AEA50}" srcOrd="1" destOrd="0" presId="urn:microsoft.com/office/officeart/2005/8/layout/hierarchy3"/>
    <dgm:cxn modelId="{DCDFD4E3-9AD8-4FD7-AA4D-F7D50271EF9A}" type="presParOf" srcId="{831D279D-D04D-47C9-B081-B4B0721AEA50}" destId="{9B2AAAE4-8EF9-47A6-89D4-8273C2F9F89F}" srcOrd="0" destOrd="0" presId="urn:microsoft.com/office/officeart/2005/8/layout/hierarchy3"/>
    <dgm:cxn modelId="{D7F3A8E6-01EA-4FE4-8A95-FE7C6E79058D}" type="presParOf" srcId="{831D279D-D04D-47C9-B081-B4B0721AEA50}" destId="{03DAF439-E319-4770-8CCF-74063DB83C69}" srcOrd="1" destOrd="0" presId="urn:microsoft.com/office/officeart/2005/8/layout/hierarchy3"/>
    <dgm:cxn modelId="{ED134A5F-442B-471C-89DE-DEDBB5F8431E}" type="presParOf" srcId="{831D279D-D04D-47C9-B081-B4B0721AEA50}" destId="{A32238B8-F030-4D7C-89F7-F8113995F037}" srcOrd="2" destOrd="0" presId="urn:microsoft.com/office/officeart/2005/8/layout/hierarchy3"/>
    <dgm:cxn modelId="{B1BCC039-8361-4B2D-AD23-D2794AA6C410}" type="presParOf" srcId="{831D279D-D04D-47C9-B081-B4B0721AEA50}" destId="{1F995760-D85A-438A-B987-630287BAD87A}" srcOrd="3" destOrd="0" presId="urn:microsoft.com/office/officeart/2005/8/layout/hierarchy3"/>
    <dgm:cxn modelId="{28335A3F-536E-4813-9624-1F86B122952A}" type="presParOf" srcId="{831D279D-D04D-47C9-B081-B4B0721AEA50}" destId="{30AC35C8-6553-4AB6-B342-63CB3306754B}" srcOrd="4" destOrd="0" presId="urn:microsoft.com/office/officeart/2005/8/layout/hierarchy3"/>
    <dgm:cxn modelId="{32E6CBA0-B386-45E5-ADD1-E4DD7C5C29ED}" type="presParOf" srcId="{831D279D-D04D-47C9-B081-B4B0721AEA50}" destId="{FB46EB28-C5E1-4E60-87F9-FAA43DB8D93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E4EC0-E52F-4611-91AE-B4AD55BA16E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5031C-8C1D-4EF6-9281-194D3940F95F}">
      <dgm:prSet phldrT="[Text]" custT="1"/>
      <dgm:spPr/>
      <dgm:t>
        <a:bodyPr/>
        <a:lstStyle/>
        <a:p>
          <a:pPr algn="ctr"/>
          <a:r>
            <a: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algn="ctr" rtl="0"/>
          <a:r>
            <a:rPr lang="en-US" sz="11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gm:t>
    </dgm:pt>
    <dgm:pt modelId="{817BCA0A-5033-432D-A3DE-CBA1439BDC6F}" type="parTrans" cxnId="{864D6C80-F6BB-467C-B4FD-EED587B594BB}">
      <dgm:prSet/>
      <dgm:spPr/>
      <dgm:t>
        <a:bodyPr/>
        <a:lstStyle/>
        <a:p>
          <a:endParaRPr lang="en-US" sz="1400"/>
        </a:p>
      </dgm:t>
    </dgm:pt>
    <dgm:pt modelId="{446AE4EB-054D-4754-B970-ED32BD389D98}" type="sibTrans" cxnId="{864D6C80-F6BB-467C-B4FD-EED587B594BB}">
      <dgm:prSet/>
      <dgm:spPr/>
      <dgm:t>
        <a:bodyPr/>
        <a:lstStyle/>
        <a:p>
          <a:endParaRPr lang="en-US" sz="1400"/>
        </a:p>
      </dgm:t>
    </dgm:pt>
    <dgm:pt modelId="{47E233AD-A228-4C6E-B225-BF8F417700A6}">
      <dgm:prSet phldrT="[Text]" custT="1"/>
      <dgm:spPr/>
      <dgm:t>
        <a:bodyPr/>
        <a:lstStyle/>
        <a:p>
          <a:r>
            <a:rPr lang="en-US" sz="1050" b="1" dirty="0" smtClean="0"/>
            <a:t>Data Types</a:t>
          </a:r>
        </a:p>
        <a:p>
          <a:r>
            <a:rPr lang="en-US" sz="1050" dirty="0" smtClean="0"/>
            <a:t>Value &amp; Volume</a:t>
          </a:r>
          <a:endParaRPr lang="en-US" sz="1050" dirty="0"/>
        </a:p>
      </dgm:t>
    </dgm:pt>
    <dgm:pt modelId="{8B856D14-8754-4D65-99D4-A2132EA67EE0}" type="parTrans" cxnId="{B1FECE06-9AC2-4FF5-95BC-F4DDD698C8FA}">
      <dgm:prSet/>
      <dgm:spPr/>
      <dgm:t>
        <a:bodyPr/>
        <a:lstStyle/>
        <a:p>
          <a:endParaRPr lang="en-US" sz="1400"/>
        </a:p>
      </dgm:t>
    </dgm:pt>
    <dgm:pt modelId="{6B2C12B8-72FA-4BF5-A0A6-D3674BF99955}" type="sibTrans" cxnId="{B1FECE06-9AC2-4FF5-95BC-F4DDD698C8FA}">
      <dgm:prSet/>
      <dgm:spPr/>
      <dgm:t>
        <a:bodyPr/>
        <a:lstStyle/>
        <a:p>
          <a:endParaRPr lang="en-US" sz="1400"/>
        </a:p>
      </dgm:t>
    </dgm:pt>
    <dgm:pt modelId="{78759BBC-F65E-4ADD-9C9A-FA2E589EABD7}">
      <dgm:prSet phldrT="[Text]" custT="1"/>
      <dgm:spPr/>
      <dgm:t>
        <a:bodyPr/>
        <a:lstStyle/>
        <a:p>
          <a:r>
            <a:rPr lang="en-US" sz="1050" b="1" dirty="0" smtClean="0"/>
            <a:t>Geography</a:t>
          </a:r>
        </a:p>
        <a:p>
          <a:r>
            <a:rPr lang="en-US" sz="1050" dirty="0" smtClean="0"/>
            <a:t>Region, Sub Region, Sub </a:t>
          </a:r>
          <a:r>
            <a:rPr lang="en-US" sz="1050" dirty="0" err="1" smtClean="0"/>
            <a:t>Sub</a:t>
          </a:r>
          <a:r>
            <a:rPr lang="en-US" sz="1050" dirty="0" smtClean="0"/>
            <a:t> Region &amp; Country</a:t>
          </a:r>
          <a:endParaRPr lang="en-US" sz="1050" dirty="0"/>
        </a:p>
      </dgm:t>
    </dgm:pt>
    <dgm:pt modelId="{3E04B8CA-81DA-4C07-9283-6CD3CCA39EE5}" type="parTrans" cxnId="{6A556B54-5DFC-4E5D-A5D5-2386140573C6}">
      <dgm:prSet/>
      <dgm:spPr/>
      <dgm:t>
        <a:bodyPr/>
        <a:lstStyle/>
        <a:p>
          <a:endParaRPr lang="en-US"/>
        </a:p>
      </dgm:t>
    </dgm:pt>
    <dgm:pt modelId="{E2BF0ADC-6B67-4D6C-8428-542718F301AE}" type="sibTrans" cxnId="{6A556B54-5DFC-4E5D-A5D5-2386140573C6}">
      <dgm:prSet/>
      <dgm:spPr/>
      <dgm:t>
        <a:bodyPr/>
        <a:lstStyle/>
        <a:p>
          <a:endParaRPr lang="en-US"/>
        </a:p>
      </dgm:t>
    </dgm:pt>
    <dgm:pt modelId="{F815C8EC-1338-4621-AC03-A726E2CE5B34}">
      <dgm:prSet phldrT="[Text]" custT="1"/>
      <dgm:spPr/>
      <dgm:t>
        <a:bodyPr/>
        <a:lstStyle/>
        <a:p>
          <a:r>
            <a:rPr lang="en-US" sz="1050" b="1" dirty="0" smtClean="0"/>
            <a:t>Time Period</a:t>
          </a:r>
        </a:p>
        <a:p>
          <a:r>
            <a:rPr lang="en-US" sz="1050" dirty="0" smtClean="0"/>
            <a:t>Current Month/ Quarter - YTD, MAT &amp; Trend</a:t>
          </a:r>
          <a:endParaRPr lang="en-US" sz="1050" dirty="0"/>
        </a:p>
      </dgm:t>
    </dgm:pt>
    <dgm:pt modelId="{F16B2161-C151-4D58-A4F6-A4307CE30BFD}" type="parTrans" cxnId="{EDABB7BB-1E41-4A16-AE93-22C9B94E08B1}">
      <dgm:prSet/>
      <dgm:spPr/>
      <dgm:t>
        <a:bodyPr/>
        <a:lstStyle/>
        <a:p>
          <a:endParaRPr lang="en-US"/>
        </a:p>
      </dgm:t>
    </dgm:pt>
    <dgm:pt modelId="{E210106D-017B-485D-9BA1-D9B7C1D3CE2E}" type="sibTrans" cxnId="{EDABB7BB-1E41-4A16-AE93-22C9B94E08B1}">
      <dgm:prSet/>
      <dgm:spPr/>
      <dgm:t>
        <a:bodyPr/>
        <a:lstStyle/>
        <a:p>
          <a:endParaRPr lang="en-US"/>
        </a:p>
      </dgm:t>
    </dgm:pt>
    <dgm:pt modelId="{852D37C3-D388-47DD-B8FB-809B73E57E24}" type="pres">
      <dgm:prSet presAssocID="{01DE4EC0-E52F-4611-91AE-B4AD55BA16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38E6F0-626B-4452-AE1B-02BE3F36705D}" type="pres">
      <dgm:prSet presAssocID="{2D05031C-8C1D-4EF6-9281-194D3940F95F}" presName="root" presStyleCnt="0"/>
      <dgm:spPr/>
    </dgm:pt>
    <dgm:pt modelId="{C2CE0EFE-77B4-4046-928C-9DACCE8A960E}" type="pres">
      <dgm:prSet presAssocID="{2D05031C-8C1D-4EF6-9281-194D3940F95F}" presName="rootComposite" presStyleCnt="0"/>
      <dgm:spPr/>
    </dgm:pt>
    <dgm:pt modelId="{3769A556-303F-4672-BB87-AFB98AE0CC6E}" type="pres">
      <dgm:prSet presAssocID="{2D05031C-8C1D-4EF6-9281-194D3940F95F}" presName="rootText" presStyleLbl="node1" presStyleIdx="0" presStyleCnt="1" custScaleX="147937" custScaleY="82100"/>
      <dgm:spPr/>
      <dgm:t>
        <a:bodyPr/>
        <a:lstStyle/>
        <a:p>
          <a:endParaRPr lang="en-US"/>
        </a:p>
      </dgm:t>
    </dgm:pt>
    <dgm:pt modelId="{7F0BC314-A3AB-45B6-B4EB-04B1E9D7FB8D}" type="pres">
      <dgm:prSet presAssocID="{2D05031C-8C1D-4EF6-9281-194D3940F95F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1D279D-D04D-47C9-B081-B4B0721AEA50}" type="pres">
      <dgm:prSet presAssocID="{2D05031C-8C1D-4EF6-9281-194D3940F95F}" presName="childShape" presStyleCnt="0"/>
      <dgm:spPr/>
    </dgm:pt>
    <dgm:pt modelId="{9B2AAAE4-8EF9-47A6-89D4-8273C2F9F89F}" type="pres">
      <dgm:prSet presAssocID="{8B856D14-8754-4D65-99D4-A2132EA67EE0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3DAF439-E319-4770-8CCF-74063DB83C69}" type="pres">
      <dgm:prSet presAssocID="{47E233AD-A228-4C6E-B225-BF8F417700A6}" presName="childText" presStyleLbl="bgAcc1" presStyleIdx="0" presStyleCnt="3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A87EA-EC69-45EE-B847-8028D66CEE3A}" type="pres">
      <dgm:prSet presAssocID="{3E04B8CA-81DA-4C07-9283-6CD3CCA39EE5}" presName="Name13" presStyleLbl="parChTrans1D2" presStyleIdx="1" presStyleCnt="3"/>
      <dgm:spPr/>
      <dgm:t>
        <a:bodyPr/>
        <a:lstStyle/>
        <a:p>
          <a:endParaRPr lang="en-US"/>
        </a:p>
      </dgm:t>
    </dgm:pt>
    <dgm:pt modelId="{A02843FD-B6BA-4E67-ADA7-D8CA9780B4E8}" type="pres">
      <dgm:prSet presAssocID="{78759BBC-F65E-4ADD-9C9A-FA2E589EABD7}" presName="childText" presStyleLbl="bgAcc1" presStyleIdx="1" presStyleCnt="3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238B8-F030-4D7C-89F7-F8113995F037}" type="pres">
      <dgm:prSet presAssocID="{F16B2161-C151-4D58-A4F6-A4307CE30BF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1F995760-D85A-438A-B987-630287BAD87A}" type="pres">
      <dgm:prSet presAssocID="{F815C8EC-1338-4621-AC03-A726E2CE5B34}" presName="childText" presStyleLbl="bgAcc1" presStyleIdx="2" presStyleCnt="3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B44B13-9708-4B6A-B3DB-B2AB43C68FC1}" type="presOf" srcId="{8B856D14-8754-4D65-99D4-A2132EA67EE0}" destId="{9B2AAAE4-8EF9-47A6-89D4-8273C2F9F89F}" srcOrd="0" destOrd="0" presId="urn:microsoft.com/office/officeart/2005/8/layout/hierarchy3"/>
    <dgm:cxn modelId="{864D6C80-F6BB-467C-B4FD-EED587B594BB}" srcId="{01DE4EC0-E52F-4611-91AE-B4AD55BA16EC}" destId="{2D05031C-8C1D-4EF6-9281-194D3940F95F}" srcOrd="0" destOrd="0" parTransId="{817BCA0A-5033-432D-A3DE-CBA1439BDC6F}" sibTransId="{446AE4EB-054D-4754-B970-ED32BD389D98}"/>
    <dgm:cxn modelId="{EDABB7BB-1E41-4A16-AE93-22C9B94E08B1}" srcId="{2D05031C-8C1D-4EF6-9281-194D3940F95F}" destId="{F815C8EC-1338-4621-AC03-A726E2CE5B34}" srcOrd="2" destOrd="0" parTransId="{F16B2161-C151-4D58-A4F6-A4307CE30BFD}" sibTransId="{E210106D-017B-485D-9BA1-D9B7C1D3CE2E}"/>
    <dgm:cxn modelId="{C25935B2-BDB0-4450-A567-9A3EA9384E93}" type="presOf" srcId="{2D05031C-8C1D-4EF6-9281-194D3940F95F}" destId="{3769A556-303F-4672-BB87-AFB98AE0CC6E}" srcOrd="0" destOrd="0" presId="urn:microsoft.com/office/officeart/2005/8/layout/hierarchy3"/>
    <dgm:cxn modelId="{B1FECE06-9AC2-4FF5-95BC-F4DDD698C8FA}" srcId="{2D05031C-8C1D-4EF6-9281-194D3940F95F}" destId="{47E233AD-A228-4C6E-B225-BF8F417700A6}" srcOrd="0" destOrd="0" parTransId="{8B856D14-8754-4D65-99D4-A2132EA67EE0}" sibTransId="{6B2C12B8-72FA-4BF5-A0A6-D3674BF99955}"/>
    <dgm:cxn modelId="{6A556B54-5DFC-4E5D-A5D5-2386140573C6}" srcId="{2D05031C-8C1D-4EF6-9281-194D3940F95F}" destId="{78759BBC-F65E-4ADD-9C9A-FA2E589EABD7}" srcOrd="1" destOrd="0" parTransId="{3E04B8CA-81DA-4C07-9283-6CD3CCA39EE5}" sibTransId="{E2BF0ADC-6B67-4D6C-8428-542718F301AE}"/>
    <dgm:cxn modelId="{185E1178-8F36-4409-A693-41A1B929AAAE}" type="presOf" srcId="{F815C8EC-1338-4621-AC03-A726E2CE5B34}" destId="{1F995760-D85A-438A-B987-630287BAD87A}" srcOrd="0" destOrd="0" presId="urn:microsoft.com/office/officeart/2005/8/layout/hierarchy3"/>
    <dgm:cxn modelId="{CF5F9AC2-C3AB-47B2-87C5-06C37B75A683}" type="presOf" srcId="{3E04B8CA-81DA-4C07-9283-6CD3CCA39EE5}" destId="{528A87EA-EC69-45EE-B847-8028D66CEE3A}" srcOrd="0" destOrd="0" presId="urn:microsoft.com/office/officeart/2005/8/layout/hierarchy3"/>
    <dgm:cxn modelId="{805DFAF1-A9CA-4094-A69B-011A85F6D400}" type="presOf" srcId="{47E233AD-A228-4C6E-B225-BF8F417700A6}" destId="{03DAF439-E319-4770-8CCF-74063DB83C69}" srcOrd="0" destOrd="0" presId="urn:microsoft.com/office/officeart/2005/8/layout/hierarchy3"/>
    <dgm:cxn modelId="{47E23951-747C-48E7-9773-99653FA68CA7}" type="presOf" srcId="{F16B2161-C151-4D58-A4F6-A4307CE30BFD}" destId="{A32238B8-F030-4D7C-89F7-F8113995F037}" srcOrd="0" destOrd="0" presId="urn:microsoft.com/office/officeart/2005/8/layout/hierarchy3"/>
    <dgm:cxn modelId="{401B4BD7-70F7-45D4-814D-7C8803806453}" type="presOf" srcId="{01DE4EC0-E52F-4611-91AE-B4AD55BA16EC}" destId="{852D37C3-D388-47DD-B8FB-809B73E57E24}" srcOrd="0" destOrd="0" presId="urn:microsoft.com/office/officeart/2005/8/layout/hierarchy3"/>
    <dgm:cxn modelId="{0B4734EF-C29C-4F04-BD6A-8282D593886F}" type="presOf" srcId="{78759BBC-F65E-4ADD-9C9A-FA2E589EABD7}" destId="{A02843FD-B6BA-4E67-ADA7-D8CA9780B4E8}" srcOrd="0" destOrd="0" presId="urn:microsoft.com/office/officeart/2005/8/layout/hierarchy3"/>
    <dgm:cxn modelId="{B0E7345E-36CB-4721-8936-E92BBF976E2A}" type="presOf" srcId="{2D05031C-8C1D-4EF6-9281-194D3940F95F}" destId="{7F0BC314-A3AB-45B6-B4EB-04B1E9D7FB8D}" srcOrd="1" destOrd="0" presId="urn:microsoft.com/office/officeart/2005/8/layout/hierarchy3"/>
    <dgm:cxn modelId="{1B6ED94A-CF64-40A8-BB3A-7F39D9E31387}" type="presParOf" srcId="{852D37C3-D388-47DD-B8FB-809B73E57E24}" destId="{E738E6F0-626B-4452-AE1B-02BE3F36705D}" srcOrd="0" destOrd="0" presId="urn:microsoft.com/office/officeart/2005/8/layout/hierarchy3"/>
    <dgm:cxn modelId="{88E8552C-030B-4887-9D1B-530B173D59B5}" type="presParOf" srcId="{E738E6F0-626B-4452-AE1B-02BE3F36705D}" destId="{C2CE0EFE-77B4-4046-928C-9DACCE8A960E}" srcOrd="0" destOrd="0" presId="urn:microsoft.com/office/officeart/2005/8/layout/hierarchy3"/>
    <dgm:cxn modelId="{250AA603-F468-4503-87C5-6A740ACF3B41}" type="presParOf" srcId="{C2CE0EFE-77B4-4046-928C-9DACCE8A960E}" destId="{3769A556-303F-4672-BB87-AFB98AE0CC6E}" srcOrd="0" destOrd="0" presId="urn:microsoft.com/office/officeart/2005/8/layout/hierarchy3"/>
    <dgm:cxn modelId="{7D729434-C915-4EC8-A36F-51BED8897FD9}" type="presParOf" srcId="{C2CE0EFE-77B4-4046-928C-9DACCE8A960E}" destId="{7F0BC314-A3AB-45B6-B4EB-04B1E9D7FB8D}" srcOrd="1" destOrd="0" presId="urn:microsoft.com/office/officeart/2005/8/layout/hierarchy3"/>
    <dgm:cxn modelId="{2557817E-4735-4C32-BBF5-900C09B60234}" type="presParOf" srcId="{E738E6F0-626B-4452-AE1B-02BE3F36705D}" destId="{831D279D-D04D-47C9-B081-B4B0721AEA50}" srcOrd="1" destOrd="0" presId="urn:microsoft.com/office/officeart/2005/8/layout/hierarchy3"/>
    <dgm:cxn modelId="{E8665773-371B-4B0B-8822-D6A4787282C3}" type="presParOf" srcId="{831D279D-D04D-47C9-B081-B4B0721AEA50}" destId="{9B2AAAE4-8EF9-47A6-89D4-8273C2F9F89F}" srcOrd="0" destOrd="0" presId="urn:microsoft.com/office/officeart/2005/8/layout/hierarchy3"/>
    <dgm:cxn modelId="{769B2B14-EF66-453B-97D8-1871ED039F62}" type="presParOf" srcId="{831D279D-D04D-47C9-B081-B4B0721AEA50}" destId="{03DAF439-E319-4770-8CCF-74063DB83C69}" srcOrd="1" destOrd="0" presId="urn:microsoft.com/office/officeart/2005/8/layout/hierarchy3"/>
    <dgm:cxn modelId="{C890C449-08AE-4881-84B8-BD073DD5358E}" type="presParOf" srcId="{831D279D-D04D-47C9-B081-B4B0721AEA50}" destId="{528A87EA-EC69-45EE-B847-8028D66CEE3A}" srcOrd="2" destOrd="0" presId="urn:microsoft.com/office/officeart/2005/8/layout/hierarchy3"/>
    <dgm:cxn modelId="{58281E72-936D-4CBF-9847-F9839A6A0E44}" type="presParOf" srcId="{831D279D-D04D-47C9-B081-B4B0721AEA50}" destId="{A02843FD-B6BA-4E67-ADA7-D8CA9780B4E8}" srcOrd="3" destOrd="0" presId="urn:microsoft.com/office/officeart/2005/8/layout/hierarchy3"/>
    <dgm:cxn modelId="{B8F72381-BC71-442C-B6BF-501BC8A6C3AA}" type="presParOf" srcId="{831D279D-D04D-47C9-B081-B4B0721AEA50}" destId="{A32238B8-F030-4D7C-89F7-F8113995F037}" srcOrd="4" destOrd="0" presId="urn:microsoft.com/office/officeart/2005/8/layout/hierarchy3"/>
    <dgm:cxn modelId="{13F5856C-8AB4-419A-B211-CB252CFA524F}" type="presParOf" srcId="{831D279D-D04D-47C9-B081-B4B0721AEA50}" destId="{1F995760-D85A-438A-B987-630287BAD87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DE4EC0-E52F-4611-91AE-B4AD55BA16E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5031C-8C1D-4EF6-9281-194D3940F95F}">
      <dgm:prSet phldrT="[Text]" custT="1"/>
      <dgm:spPr/>
      <dgm:t>
        <a:bodyPr/>
        <a:lstStyle/>
        <a:p>
          <a:pPr algn="ctr"/>
          <a:r>
            <a: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algn="ctr" rtl="0"/>
          <a:r>
            <a:rPr lang="en-US" sz="11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gm:t>
    </dgm:pt>
    <dgm:pt modelId="{817BCA0A-5033-432D-A3DE-CBA1439BDC6F}" type="parTrans" cxnId="{864D6C80-F6BB-467C-B4FD-EED587B594BB}">
      <dgm:prSet/>
      <dgm:spPr/>
      <dgm:t>
        <a:bodyPr/>
        <a:lstStyle/>
        <a:p>
          <a:endParaRPr lang="en-US" sz="1400"/>
        </a:p>
      </dgm:t>
    </dgm:pt>
    <dgm:pt modelId="{446AE4EB-054D-4754-B970-ED32BD389D98}" type="sibTrans" cxnId="{864D6C80-F6BB-467C-B4FD-EED587B594BB}">
      <dgm:prSet/>
      <dgm:spPr/>
      <dgm:t>
        <a:bodyPr/>
        <a:lstStyle/>
        <a:p>
          <a:endParaRPr lang="en-US" sz="1400"/>
        </a:p>
      </dgm:t>
    </dgm:pt>
    <dgm:pt modelId="{47E233AD-A228-4C6E-B225-BF8F417700A6}">
      <dgm:prSet phldrT="[Text]" custT="1"/>
      <dgm:spPr/>
      <dgm:t>
        <a:bodyPr/>
        <a:lstStyle/>
        <a:p>
          <a:r>
            <a:rPr lang="en-US" sz="1050" b="1" dirty="0" smtClean="0"/>
            <a:t>Data Types</a:t>
          </a:r>
        </a:p>
        <a:p>
          <a:r>
            <a:rPr lang="en-US" sz="1050" dirty="0" smtClean="0"/>
            <a:t>Value &amp; Volume</a:t>
          </a:r>
          <a:endParaRPr lang="en-US" sz="1050" dirty="0"/>
        </a:p>
      </dgm:t>
    </dgm:pt>
    <dgm:pt modelId="{8B856D14-8754-4D65-99D4-A2132EA67EE0}" type="parTrans" cxnId="{B1FECE06-9AC2-4FF5-95BC-F4DDD698C8FA}">
      <dgm:prSet/>
      <dgm:spPr/>
      <dgm:t>
        <a:bodyPr/>
        <a:lstStyle/>
        <a:p>
          <a:endParaRPr lang="en-US" sz="1400"/>
        </a:p>
      </dgm:t>
    </dgm:pt>
    <dgm:pt modelId="{6B2C12B8-72FA-4BF5-A0A6-D3674BF99955}" type="sibTrans" cxnId="{B1FECE06-9AC2-4FF5-95BC-F4DDD698C8FA}">
      <dgm:prSet/>
      <dgm:spPr/>
      <dgm:t>
        <a:bodyPr/>
        <a:lstStyle/>
        <a:p>
          <a:endParaRPr lang="en-US" sz="1400"/>
        </a:p>
      </dgm:t>
    </dgm:pt>
    <dgm:pt modelId="{78759BBC-F65E-4ADD-9C9A-FA2E589EABD7}">
      <dgm:prSet phldrT="[Text]" custT="1"/>
      <dgm:spPr/>
      <dgm:t>
        <a:bodyPr/>
        <a:lstStyle/>
        <a:p>
          <a:r>
            <a:rPr lang="en-US" sz="1050" b="1" dirty="0" smtClean="0"/>
            <a:t>Geography</a:t>
          </a:r>
        </a:p>
        <a:p>
          <a:r>
            <a:rPr lang="en-US" sz="1050" dirty="0" smtClean="0"/>
            <a:t>Region, Sub Region, Sub </a:t>
          </a:r>
          <a:r>
            <a:rPr lang="en-US" sz="1050" dirty="0" err="1" smtClean="0"/>
            <a:t>Sub</a:t>
          </a:r>
          <a:r>
            <a:rPr lang="en-US" sz="1050" dirty="0" smtClean="0"/>
            <a:t> Region &amp; Country</a:t>
          </a:r>
          <a:endParaRPr lang="en-US" sz="1050" dirty="0"/>
        </a:p>
      </dgm:t>
    </dgm:pt>
    <dgm:pt modelId="{3E04B8CA-81DA-4C07-9283-6CD3CCA39EE5}" type="parTrans" cxnId="{6A556B54-5DFC-4E5D-A5D5-2386140573C6}">
      <dgm:prSet/>
      <dgm:spPr/>
      <dgm:t>
        <a:bodyPr/>
        <a:lstStyle/>
        <a:p>
          <a:endParaRPr lang="en-US"/>
        </a:p>
      </dgm:t>
    </dgm:pt>
    <dgm:pt modelId="{E2BF0ADC-6B67-4D6C-8428-542718F301AE}" type="sibTrans" cxnId="{6A556B54-5DFC-4E5D-A5D5-2386140573C6}">
      <dgm:prSet/>
      <dgm:spPr/>
      <dgm:t>
        <a:bodyPr/>
        <a:lstStyle/>
        <a:p>
          <a:endParaRPr lang="en-US"/>
        </a:p>
      </dgm:t>
    </dgm:pt>
    <dgm:pt modelId="{F815C8EC-1338-4621-AC03-A726E2CE5B34}">
      <dgm:prSet phldrT="[Text]" custT="1"/>
      <dgm:spPr/>
      <dgm:t>
        <a:bodyPr/>
        <a:lstStyle/>
        <a:p>
          <a:r>
            <a:rPr lang="en-US" sz="1050" b="1" dirty="0" smtClean="0"/>
            <a:t>Time Period</a:t>
          </a:r>
        </a:p>
        <a:p>
          <a:r>
            <a:rPr lang="en-US" sz="1050" dirty="0" smtClean="0"/>
            <a:t>Current Month/ Quarter - YTD, MAT &amp; Trend</a:t>
          </a:r>
          <a:endParaRPr lang="en-US" sz="1050" dirty="0"/>
        </a:p>
      </dgm:t>
    </dgm:pt>
    <dgm:pt modelId="{F16B2161-C151-4D58-A4F6-A4307CE30BFD}" type="parTrans" cxnId="{EDABB7BB-1E41-4A16-AE93-22C9B94E08B1}">
      <dgm:prSet/>
      <dgm:spPr/>
      <dgm:t>
        <a:bodyPr/>
        <a:lstStyle/>
        <a:p>
          <a:endParaRPr lang="en-US"/>
        </a:p>
      </dgm:t>
    </dgm:pt>
    <dgm:pt modelId="{E210106D-017B-485D-9BA1-D9B7C1D3CE2E}" type="sibTrans" cxnId="{EDABB7BB-1E41-4A16-AE93-22C9B94E08B1}">
      <dgm:prSet/>
      <dgm:spPr/>
      <dgm:t>
        <a:bodyPr/>
        <a:lstStyle/>
        <a:p>
          <a:endParaRPr lang="en-US"/>
        </a:p>
      </dgm:t>
    </dgm:pt>
    <dgm:pt modelId="{852D37C3-D388-47DD-B8FB-809B73E57E24}" type="pres">
      <dgm:prSet presAssocID="{01DE4EC0-E52F-4611-91AE-B4AD55BA16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38E6F0-626B-4452-AE1B-02BE3F36705D}" type="pres">
      <dgm:prSet presAssocID="{2D05031C-8C1D-4EF6-9281-194D3940F95F}" presName="root" presStyleCnt="0"/>
      <dgm:spPr/>
    </dgm:pt>
    <dgm:pt modelId="{C2CE0EFE-77B4-4046-928C-9DACCE8A960E}" type="pres">
      <dgm:prSet presAssocID="{2D05031C-8C1D-4EF6-9281-194D3940F95F}" presName="rootComposite" presStyleCnt="0"/>
      <dgm:spPr/>
    </dgm:pt>
    <dgm:pt modelId="{3769A556-303F-4672-BB87-AFB98AE0CC6E}" type="pres">
      <dgm:prSet presAssocID="{2D05031C-8C1D-4EF6-9281-194D3940F95F}" presName="rootText" presStyleLbl="node1" presStyleIdx="0" presStyleCnt="1" custScaleX="147937" custScaleY="82100"/>
      <dgm:spPr/>
      <dgm:t>
        <a:bodyPr/>
        <a:lstStyle/>
        <a:p>
          <a:endParaRPr lang="en-US"/>
        </a:p>
      </dgm:t>
    </dgm:pt>
    <dgm:pt modelId="{7F0BC314-A3AB-45B6-B4EB-04B1E9D7FB8D}" type="pres">
      <dgm:prSet presAssocID="{2D05031C-8C1D-4EF6-9281-194D3940F95F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1D279D-D04D-47C9-B081-B4B0721AEA50}" type="pres">
      <dgm:prSet presAssocID="{2D05031C-8C1D-4EF6-9281-194D3940F95F}" presName="childShape" presStyleCnt="0"/>
      <dgm:spPr/>
    </dgm:pt>
    <dgm:pt modelId="{9B2AAAE4-8EF9-47A6-89D4-8273C2F9F89F}" type="pres">
      <dgm:prSet presAssocID="{8B856D14-8754-4D65-99D4-A2132EA67EE0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3DAF439-E319-4770-8CCF-74063DB83C69}" type="pres">
      <dgm:prSet presAssocID="{47E233AD-A228-4C6E-B225-BF8F417700A6}" presName="childText" presStyleLbl="bgAcc1" presStyleIdx="0" presStyleCnt="3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A87EA-EC69-45EE-B847-8028D66CEE3A}" type="pres">
      <dgm:prSet presAssocID="{3E04B8CA-81DA-4C07-9283-6CD3CCA39EE5}" presName="Name13" presStyleLbl="parChTrans1D2" presStyleIdx="1" presStyleCnt="3"/>
      <dgm:spPr/>
      <dgm:t>
        <a:bodyPr/>
        <a:lstStyle/>
        <a:p>
          <a:endParaRPr lang="en-US"/>
        </a:p>
      </dgm:t>
    </dgm:pt>
    <dgm:pt modelId="{A02843FD-B6BA-4E67-ADA7-D8CA9780B4E8}" type="pres">
      <dgm:prSet presAssocID="{78759BBC-F65E-4ADD-9C9A-FA2E589EABD7}" presName="childText" presStyleLbl="bgAcc1" presStyleIdx="1" presStyleCnt="3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238B8-F030-4D7C-89F7-F8113995F037}" type="pres">
      <dgm:prSet presAssocID="{F16B2161-C151-4D58-A4F6-A4307CE30BF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1F995760-D85A-438A-B987-630287BAD87A}" type="pres">
      <dgm:prSet presAssocID="{F815C8EC-1338-4621-AC03-A726E2CE5B34}" presName="childText" presStyleLbl="bgAcc1" presStyleIdx="2" presStyleCnt="3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8501AE-5167-48B6-8C8A-B96142A866CE}" type="presOf" srcId="{47E233AD-A228-4C6E-B225-BF8F417700A6}" destId="{03DAF439-E319-4770-8CCF-74063DB83C69}" srcOrd="0" destOrd="0" presId="urn:microsoft.com/office/officeart/2005/8/layout/hierarchy3"/>
    <dgm:cxn modelId="{DB1E97E9-9398-4323-9C9E-0D2CFB7EB592}" type="presOf" srcId="{2D05031C-8C1D-4EF6-9281-194D3940F95F}" destId="{7F0BC314-A3AB-45B6-B4EB-04B1E9D7FB8D}" srcOrd="1" destOrd="0" presId="urn:microsoft.com/office/officeart/2005/8/layout/hierarchy3"/>
    <dgm:cxn modelId="{91C38D93-4BEF-4242-A369-FA3E2892F40A}" type="presOf" srcId="{F815C8EC-1338-4621-AC03-A726E2CE5B34}" destId="{1F995760-D85A-438A-B987-630287BAD87A}" srcOrd="0" destOrd="0" presId="urn:microsoft.com/office/officeart/2005/8/layout/hierarchy3"/>
    <dgm:cxn modelId="{69522C17-2851-4115-9DE1-47428E268D94}" type="presOf" srcId="{3E04B8CA-81DA-4C07-9283-6CD3CCA39EE5}" destId="{528A87EA-EC69-45EE-B847-8028D66CEE3A}" srcOrd="0" destOrd="0" presId="urn:microsoft.com/office/officeart/2005/8/layout/hierarchy3"/>
    <dgm:cxn modelId="{A21DB893-7A81-4020-B41B-904EFEB04BCC}" type="presOf" srcId="{78759BBC-F65E-4ADD-9C9A-FA2E589EABD7}" destId="{A02843FD-B6BA-4E67-ADA7-D8CA9780B4E8}" srcOrd="0" destOrd="0" presId="urn:microsoft.com/office/officeart/2005/8/layout/hierarchy3"/>
    <dgm:cxn modelId="{D0A8E2B6-7234-42C8-9EF9-4F53A3381AE7}" type="presOf" srcId="{8B856D14-8754-4D65-99D4-A2132EA67EE0}" destId="{9B2AAAE4-8EF9-47A6-89D4-8273C2F9F89F}" srcOrd="0" destOrd="0" presId="urn:microsoft.com/office/officeart/2005/8/layout/hierarchy3"/>
    <dgm:cxn modelId="{864D6C80-F6BB-467C-B4FD-EED587B594BB}" srcId="{01DE4EC0-E52F-4611-91AE-B4AD55BA16EC}" destId="{2D05031C-8C1D-4EF6-9281-194D3940F95F}" srcOrd="0" destOrd="0" parTransId="{817BCA0A-5033-432D-A3DE-CBA1439BDC6F}" sibTransId="{446AE4EB-054D-4754-B970-ED32BD389D98}"/>
    <dgm:cxn modelId="{EDABB7BB-1E41-4A16-AE93-22C9B94E08B1}" srcId="{2D05031C-8C1D-4EF6-9281-194D3940F95F}" destId="{F815C8EC-1338-4621-AC03-A726E2CE5B34}" srcOrd="2" destOrd="0" parTransId="{F16B2161-C151-4D58-A4F6-A4307CE30BFD}" sibTransId="{E210106D-017B-485D-9BA1-D9B7C1D3CE2E}"/>
    <dgm:cxn modelId="{6350EC14-7CA7-48D1-B5AC-5A4714BFE346}" type="presOf" srcId="{2D05031C-8C1D-4EF6-9281-194D3940F95F}" destId="{3769A556-303F-4672-BB87-AFB98AE0CC6E}" srcOrd="0" destOrd="0" presId="urn:microsoft.com/office/officeart/2005/8/layout/hierarchy3"/>
    <dgm:cxn modelId="{6A556B54-5DFC-4E5D-A5D5-2386140573C6}" srcId="{2D05031C-8C1D-4EF6-9281-194D3940F95F}" destId="{78759BBC-F65E-4ADD-9C9A-FA2E589EABD7}" srcOrd="1" destOrd="0" parTransId="{3E04B8CA-81DA-4C07-9283-6CD3CCA39EE5}" sibTransId="{E2BF0ADC-6B67-4D6C-8428-542718F301AE}"/>
    <dgm:cxn modelId="{137B472D-2A68-4000-9511-4DC1C29B6338}" type="presOf" srcId="{F16B2161-C151-4D58-A4F6-A4307CE30BFD}" destId="{A32238B8-F030-4D7C-89F7-F8113995F037}" srcOrd="0" destOrd="0" presId="urn:microsoft.com/office/officeart/2005/8/layout/hierarchy3"/>
    <dgm:cxn modelId="{F63EEE97-84B2-47F5-A137-E0878A6FACDE}" type="presOf" srcId="{01DE4EC0-E52F-4611-91AE-B4AD55BA16EC}" destId="{852D37C3-D388-47DD-B8FB-809B73E57E24}" srcOrd="0" destOrd="0" presId="urn:microsoft.com/office/officeart/2005/8/layout/hierarchy3"/>
    <dgm:cxn modelId="{B1FECE06-9AC2-4FF5-95BC-F4DDD698C8FA}" srcId="{2D05031C-8C1D-4EF6-9281-194D3940F95F}" destId="{47E233AD-A228-4C6E-B225-BF8F417700A6}" srcOrd="0" destOrd="0" parTransId="{8B856D14-8754-4D65-99D4-A2132EA67EE0}" sibTransId="{6B2C12B8-72FA-4BF5-A0A6-D3674BF99955}"/>
    <dgm:cxn modelId="{9F04DDDE-4B74-4B49-A1E3-745E1763FBFE}" type="presParOf" srcId="{852D37C3-D388-47DD-B8FB-809B73E57E24}" destId="{E738E6F0-626B-4452-AE1B-02BE3F36705D}" srcOrd="0" destOrd="0" presId="urn:microsoft.com/office/officeart/2005/8/layout/hierarchy3"/>
    <dgm:cxn modelId="{8659B8D3-28C9-4D4B-9080-BF85D8A57A63}" type="presParOf" srcId="{E738E6F0-626B-4452-AE1B-02BE3F36705D}" destId="{C2CE0EFE-77B4-4046-928C-9DACCE8A960E}" srcOrd="0" destOrd="0" presId="urn:microsoft.com/office/officeart/2005/8/layout/hierarchy3"/>
    <dgm:cxn modelId="{7BC864F7-E767-43D3-8058-D93871B97867}" type="presParOf" srcId="{C2CE0EFE-77B4-4046-928C-9DACCE8A960E}" destId="{3769A556-303F-4672-BB87-AFB98AE0CC6E}" srcOrd="0" destOrd="0" presId="urn:microsoft.com/office/officeart/2005/8/layout/hierarchy3"/>
    <dgm:cxn modelId="{E6B47345-1865-4EA0-A5FF-7AE1E3B0FB4F}" type="presParOf" srcId="{C2CE0EFE-77B4-4046-928C-9DACCE8A960E}" destId="{7F0BC314-A3AB-45B6-B4EB-04B1E9D7FB8D}" srcOrd="1" destOrd="0" presId="urn:microsoft.com/office/officeart/2005/8/layout/hierarchy3"/>
    <dgm:cxn modelId="{E88C97E5-3146-463C-BAB5-94EB600BEE3C}" type="presParOf" srcId="{E738E6F0-626B-4452-AE1B-02BE3F36705D}" destId="{831D279D-D04D-47C9-B081-B4B0721AEA50}" srcOrd="1" destOrd="0" presId="urn:microsoft.com/office/officeart/2005/8/layout/hierarchy3"/>
    <dgm:cxn modelId="{B93CA7DE-1C29-4550-9359-D0BD245EBEE7}" type="presParOf" srcId="{831D279D-D04D-47C9-B081-B4B0721AEA50}" destId="{9B2AAAE4-8EF9-47A6-89D4-8273C2F9F89F}" srcOrd="0" destOrd="0" presId="urn:microsoft.com/office/officeart/2005/8/layout/hierarchy3"/>
    <dgm:cxn modelId="{7DA5E5D9-D388-45AF-ADE3-F466C33B29CB}" type="presParOf" srcId="{831D279D-D04D-47C9-B081-B4B0721AEA50}" destId="{03DAF439-E319-4770-8CCF-74063DB83C69}" srcOrd="1" destOrd="0" presId="urn:microsoft.com/office/officeart/2005/8/layout/hierarchy3"/>
    <dgm:cxn modelId="{AB65B141-2270-450F-819A-3D20F29CD5F9}" type="presParOf" srcId="{831D279D-D04D-47C9-B081-B4B0721AEA50}" destId="{528A87EA-EC69-45EE-B847-8028D66CEE3A}" srcOrd="2" destOrd="0" presId="urn:microsoft.com/office/officeart/2005/8/layout/hierarchy3"/>
    <dgm:cxn modelId="{1C443FD3-03D8-4394-8D51-B93DA9E53BD0}" type="presParOf" srcId="{831D279D-D04D-47C9-B081-B4B0721AEA50}" destId="{A02843FD-B6BA-4E67-ADA7-D8CA9780B4E8}" srcOrd="3" destOrd="0" presId="urn:microsoft.com/office/officeart/2005/8/layout/hierarchy3"/>
    <dgm:cxn modelId="{F74B27F5-B56A-4A53-B1C5-1CF93AA9140B}" type="presParOf" srcId="{831D279D-D04D-47C9-B081-B4B0721AEA50}" destId="{A32238B8-F030-4D7C-89F7-F8113995F037}" srcOrd="4" destOrd="0" presId="urn:microsoft.com/office/officeart/2005/8/layout/hierarchy3"/>
    <dgm:cxn modelId="{DA8CC714-175C-4321-85A2-87ACFDC78949}" type="presParOf" srcId="{831D279D-D04D-47C9-B081-B4B0721AEA50}" destId="{1F995760-D85A-438A-B987-630287BAD87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DE4EC0-E52F-4611-91AE-B4AD55BA16E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5031C-8C1D-4EF6-9281-194D3940F95F}">
      <dgm:prSet phldrT="[Text]" custT="1"/>
      <dgm:spPr/>
      <dgm:t>
        <a:bodyPr/>
        <a:lstStyle/>
        <a:p>
          <a:pPr algn="ctr"/>
          <a:r>
            <a: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algn="ctr" rtl="0"/>
          <a:r>
            <a:rPr lang="en-US" sz="11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gm:t>
    </dgm:pt>
    <dgm:pt modelId="{817BCA0A-5033-432D-A3DE-CBA1439BDC6F}" type="parTrans" cxnId="{864D6C80-F6BB-467C-B4FD-EED587B594BB}">
      <dgm:prSet/>
      <dgm:spPr/>
      <dgm:t>
        <a:bodyPr/>
        <a:lstStyle/>
        <a:p>
          <a:endParaRPr lang="en-US" sz="1400"/>
        </a:p>
      </dgm:t>
    </dgm:pt>
    <dgm:pt modelId="{446AE4EB-054D-4754-B970-ED32BD389D98}" type="sibTrans" cxnId="{864D6C80-F6BB-467C-B4FD-EED587B594BB}">
      <dgm:prSet/>
      <dgm:spPr/>
      <dgm:t>
        <a:bodyPr/>
        <a:lstStyle/>
        <a:p>
          <a:endParaRPr lang="en-US" sz="1400"/>
        </a:p>
      </dgm:t>
    </dgm:pt>
    <dgm:pt modelId="{47E233AD-A228-4C6E-B225-BF8F417700A6}">
      <dgm:prSet phldrT="[Text]" custT="1"/>
      <dgm:spPr/>
      <dgm:t>
        <a:bodyPr/>
        <a:lstStyle/>
        <a:p>
          <a:r>
            <a:rPr lang="en-US" sz="1050" b="1" dirty="0" smtClean="0"/>
            <a:t>Data Types</a:t>
          </a:r>
        </a:p>
        <a:p>
          <a:r>
            <a:rPr lang="en-US" sz="1050" dirty="0" smtClean="0"/>
            <a:t>Value &amp; Volume</a:t>
          </a:r>
          <a:endParaRPr lang="en-US" sz="1050" dirty="0"/>
        </a:p>
      </dgm:t>
    </dgm:pt>
    <dgm:pt modelId="{8B856D14-8754-4D65-99D4-A2132EA67EE0}" type="parTrans" cxnId="{B1FECE06-9AC2-4FF5-95BC-F4DDD698C8FA}">
      <dgm:prSet/>
      <dgm:spPr/>
      <dgm:t>
        <a:bodyPr/>
        <a:lstStyle/>
        <a:p>
          <a:endParaRPr lang="en-US" sz="1400"/>
        </a:p>
      </dgm:t>
    </dgm:pt>
    <dgm:pt modelId="{6B2C12B8-72FA-4BF5-A0A6-D3674BF99955}" type="sibTrans" cxnId="{B1FECE06-9AC2-4FF5-95BC-F4DDD698C8FA}">
      <dgm:prSet/>
      <dgm:spPr/>
      <dgm:t>
        <a:bodyPr/>
        <a:lstStyle/>
        <a:p>
          <a:endParaRPr lang="en-US" sz="1400"/>
        </a:p>
      </dgm:t>
    </dgm:pt>
    <dgm:pt modelId="{78759BBC-F65E-4ADD-9C9A-FA2E589EABD7}">
      <dgm:prSet phldrT="[Text]" custT="1"/>
      <dgm:spPr/>
      <dgm:t>
        <a:bodyPr/>
        <a:lstStyle/>
        <a:p>
          <a:r>
            <a:rPr lang="en-US" sz="1050" b="1" dirty="0" smtClean="0"/>
            <a:t>Time Period</a:t>
          </a:r>
        </a:p>
        <a:p>
          <a:r>
            <a:rPr lang="en-US" sz="1050" dirty="0" smtClean="0"/>
            <a:t>Current Month/ Quarter - YTD, MAT &amp; Trend</a:t>
          </a:r>
          <a:endParaRPr lang="en-US" sz="1050" dirty="0"/>
        </a:p>
      </dgm:t>
    </dgm:pt>
    <dgm:pt modelId="{3E04B8CA-81DA-4C07-9283-6CD3CCA39EE5}" type="parTrans" cxnId="{6A556B54-5DFC-4E5D-A5D5-2386140573C6}">
      <dgm:prSet/>
      <dgm:spPr/>
      <dgm:t>
        <a:bodyPr/>
        <a:lstStyle/>
        <a:p>
          <a:endParaRPr lang="en-US"/>
        </a:p>
      </dgm:t>
    </dgm:pt>
    <dgm:pt modelId="{E2BF0ADC-6B67-4D6C-8428-542718F301AE}" type="sibTrans" cxnId="{6A556B54-5DFC-4E5D-A5D5-2386140573C6}">
      <dgm:prSet/>
      <dgm:spPr/>
      <dgm:t>
        <a:bodyPr/>
        <a:lstStyle/>
        <a:p>
          <a:endParaRPr lang="en-US"/>
        </a:p>
      </dgm:t>
    </dgm:pt>
    <dgm:pt modelId="{852D37C3-D388-47DD-B8FB-809B73E57E24}" type="pres">
      <dgm:prSet presAssocID="{01DE4EC0-E52F-4611-91AE-B4AD55BA16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38E6F0-626B-4452-AE1B-02BE3F36705D}" type="pres">
      <dgm:prSet presAssocID="{2D05031C-8C1D-4EF6-9281-194D3940F95F}" presName="root" presStyleCnt="0"/>
      <dgm:spPr/>
    </dgm:pt>
    <dgm:pt modelId="{C2CE0EFE-77B4-4046-928C-9DACCE8A960E}" type="pres">
      <dgm:prSet presAssocID="{2D05031C-8C1D-4EF6-9281-194D3940F95F}" presName="rootComposite" presStyleCnt="0"/>
      <dgm:spPr/>
    </dgm:pt>
    <dgm:pt modelId="{3769A556-303F-4672-BB87-AFB98AE0CC6E}" type="pres">
      <dgm:prSet presAssocID="{2D05031C-8C1D-4EF6-9281-194D3940F95F}" presName="rootText" presStyleLbl="node1" presStyleIdx="0" presStyleCnt="1" custScaleX="147937" custScaleY="75321"/>
      <dgm:spPr/>
      <dgm:t>
        <a:bodyPr/>
        <a:lstStyle/>
        <a:p>
          <a:endParaRPr lang="en-US"/>
        </a:p>
      </dgm:t>
    </dgm:pt>
    <dgm:pt modelId="{7F0BC314-A3AB-45B6-B4EB-04B1E9D7FB8D}" type="pres">
      <dgm:prSet presAssocID="{2D05031C-8C1D-4EF6-9281-194D3940F95F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1D279D-D04D-47C9-B081-B4B0721AEA50}" type="pres">
      <dgm:prSet presAssocID="{2D05031C-8C1D-4EF6-9281-194D3940F95F}" presName="childShape" presStyleCnt="0"/>
      <dgm:spPr/>
    </dgm:pt>
    <dgm:pt modelId="{9B2AAAE4-8EF9-47A6-89D4-8273C2F9F89F}" type="pres">
      <dgm:prSet presAssocID="{8B856D14-8754-4D65-99D4-A2132EA67EE0}" presName="Name13" presStyleLbl="parChTrans1D2" presStyleIdx="0" presStyleCnt="2"/>
      <dgm:spPr/>
      <dgm:t>
        <a:bodyPr/>
        <a:lstStyle/>
        <a:p>
          <a:endParaRPr lang="en-US"/>
        </a:p>
      </dgm:t>
    </dgm:pt>
    <dgm:pt modelId="{03DAF439-E319-4770-8CCF-74063DB83C69}" type="pres">
      <dgm:prSet presAssocID="{47E233AD-A228-4C6E-B225-BF8F417700A6}" presName="childText" presStyleLbl="bgAcc1" presStyleIdx="0" presStyleCnt="2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A87EA-EC69-45EE-B847-8028D66CEE3A}" type="pres">
      <dgm:prSet presAssocID="{3E04B8CA-81DA-4C07-9283-6CD3CCA39EE5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02843FD-B6BA-4E67-ADA7-D8CA9780B4E8}" type="pres">
      <dgm:prSet presAssocID="{78759BBC-F65E-4ADD-9C9A-FA2E589EABD7}" presName="childText" presStyleLbl="bgAcc1" presStyleIdx="1" presStyleCnt="2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6F88B4-8136-485D-9CBE-1707BA8DA6C3}" type="presOf" srcId="{01DE4EC0-E52F-4611-91AE-B4AD55BA16EC}" destId="{852D37C3-D388-47DD-B8FB-809B73E57E24}" srcOrd="0" destOrd="0" presId="urn:microsoft.com/office/officeart/2005/8/layout/hierarchy3"/>
    <dgm:cxn modelId="{864D6C80-F6BB-467C-B4FD-EED587B594BB}" srcId="{01DE4EC0-E52F-4611-91AE-B4AD55BA16EC}" destId="{2D05031C-8C1D-4EF6-9281-194D3940F95F}" srcOrd="0" destOrd="0" parTransId="{817BCA0A-5033-432D-A3DE-CBA1439BDC6F}" sibTransId="{446AE4EB-054D-4754-B970-ED32BD389D98}"/>
    <dgm:cxn modelId="{B1FECE06-9AC2-4FF5-95BC-F4DDD698C8FA}" srcId="{2D05031C-8C1D-4EF6-9281-194D3940F95F}" destId="{47E233AD-A228-4C6E-B225-BF8F417700A6}" srcOrd="0" destOrd="0" parTransId="{8B856D14-8754-4D65-99D4-A2132EA67EE0}" sibTransId="{6B2C12B8-72FA-4BF5-A0A6-D3674BF99955}"/>
    <dgm:cxn modelId="{6A556B54-5DFC-4E5D-A5D5-2386140573C6}" srcId="{2D05031C-8C1D-4EF6-9281-194D3940F95F}" destId="{78759BBC-F65E-4ADD-9C9A-FA2E589EABD7}" srcOrd="1" destOrd="0" parTransId="{3E04B8CA-81DA-4C07-9283-6CD3CCA39EE5}" sibTransId="{E2BF0ADC-6B67-4D6C-8428-542718F301AE}"/>
    <dgm:cxn modelId="{73ED56A9-8B87-4636-8893-FD689F6011F1}" type="presOf" srcId="{8B856D14-8754-4D65-99D4-A2132EA67EE0}" destId="{9B2AAAE4-8EF9-47A6-89D4-8273C2F9F89F}" srcOrd="0" destOrd="0" presId="urn:microsoft.com/office/officeart/2005/8/layout/hierarchy3"/>
    <dgm:cxn modelId="{BFCC5940-BC66-4330-92BA-0E1856FD3C65}" type="presOf" srcId="{2D05031C-8C1D-4EF6-9281-194D3940F95F}" destId="{7F0BC314-A3AB-45B6-B4EB-04B1E9D7FB8D}" srcOrd="1" destOrd="0" presId="urn:microsoft.com/office/officeart/2005/8/layout/hierarchy3"/>
    <dgm:cxn modelId="{3AA22715-C4F3-45FC-80A3-8F8BEE2E43A8}" type="presOf" srcId="{78759BBC-F65E-4ADD-9C9A-FA2E589EABD7}" destId="{A02843FD-B6BA-4E67-ADA7-D8CA9780B4E8}" srcOrd="0" destOrd="0" presId="urn:microsoft.com/office/officeart/2005/8/layout/hierarchy3"/>
    <dgm:cxn modelId="{DB294B6C-0813-4BC1-80A4-46469F8F68A1}" type="presOf" srcId="{47E233AD-A228-4C6E-B225-BF8F417700A6}" destId="{03DAF439-E319-4770-8CCF-74063DB83C69}" srcOrd="0" destOrd="0" presId="urn:microsoft.com/office/officeart/2005/8/layout/hierarchy3"/>
    <dgm:cxn modelId="{AC26CD76-102A-48A2-A989-BDDAE9133435}" type="presOf" srcId="{3E04B8CA-81DA-4C07-9283-6CD3CCA39EE5}" destId="{528A87EA-EC69-45EE-B847-8028D66CEE3A}" srcOrd="0" destOrd="0" presId="urn:microsoft.com/office/officeart/2005/8/layout/hierarchy3"/>
    <dgm:cxn modelId="{29C8FF34-A23F-4600-A464-5272F2EEFF48}" type="presOf" srcId="{2D05031C-8C1D-4EF6-9281-194D3940F95F}" destId="{3769A556-303F-4672-BB87-AFB98AE0CC6E}" srcOrd="0" destOrd="0" presId="urn:microsoft.com/office/officeart/2005/8/layout/hierarchy3"/>
    <dgm:cxn modelId="{138EDD26-55AC-4B37-8609-2AC7A7848F37}" type="presParOf" srcId="{852D37C3-D388-47DD-B8FB-809B73E57E24}" destId="{E738E6F0-626B-4452-AE1B-02BE3F36705D}" srcOrd="0" destOrd="0" presId="urn:microsoft.com/office/officeart/2005/8/layout/hierarchy3"/>
    <dgm:cxn modelId="{05E43A87-0BF4-42CB-A973-B21882196355}" type="presParOf" srcId="{E738E6F0-626B-4452-AE1B-02BE3F36705D}" destId="{C2CE0EFE-77B4-4046-928C-9DACCE8A960E}" srcOrd="0" destOrd="0" presId="urn:microsoft.com/office/officeart/2005/8/layout/hierarchy3"/>
    <dgm:cxn modelId="{260E68F7-DC34-4238-94B4-7D57F1A4FD6D}" type="presParOf" srcId="{C2CE0EFE-77B4-4046-928C-9DACCE8A960E}" destId="{3769A556-303F-4672-BB87-AFB98AE0CC6E}" srcOrd="0" destOrd="0" presId="urn:microsoft.com/office/officeart/2005/8/layout/hierarchy3"/>
    <dgm:cxn modelId="{0E18AA3D-207C-4D76-8F4C-E8F68F9B8BA7}" type="presParOf" srcId="{C2CE0EFE-77B4-4046-928C-9DACCE8A960E}" destId="{7F0BC314-A3AB-45B6-B4EB-04B1E9D7FB8D}" srcOrd="1" destOrd="0" presId="urn:microsoft.com/office/officeart/2005/8/layout/hierarchy3"/>
    <dgm:cxn modelId="{3A61AEDE-9DDF-49CE-B377-FB02001B2CD8}" type="presParOf" srcId="{E738E6F0-626B-4452-AE1B-02BE3F36705D}" destId="{831D279D-D04D-47C9-B081-B4B0721AEA50}" srcOrd="1" destOrd="0" presId="urn:microsoft.com/office/officeart/2005/8/layout/hierarchy3"/>
    <dgm:cxn modelId="{D67C8D2F-C2D1-4DE0-9656-978E966F4932}" type="presParOf" srcId="{831D279D-D04D-47C9-B081-B4B0721AEA50}" destId="{9B2AAAE4-8EF9-47A6-89D4-8273C2F9F89F}" srcOrd="0" destOrd="0" presId="urn:microsoft.com/office/officeart/2005/8/layout/hierarchy3"/>
    <dgm:cxn modelId="{32C3D930-39CB-4B35-99BD-B0A21F65EDCC}" type="presParOf" srcId="{831D279D-D04D-47C9-B081-B4B0721AEA50}" destId="{03DAF439-E319-4770-8CCF-74063DB83C69}" srcOrd="1" destOrd="0" presId="urn:microsoft.com/office/officeart/2005/8/layout/hierarchy3"/>
    <dgm:cxn modelId="{C83F0712-5711-44BE-8F3D-344C2F31B4BD}" type="presParOf" srcId="{831D279D-D04D-47C9-B081-B4B0721AEA50}" destId="{528A87EA-EC69-45EE-B847-8028D66CEE3A}" srcOrd="2" destOrd="0" presId="urn:microsoft.com/office/officeart/2005/8/layout/hierarchy3"/>
    <dgm:cxn modelId="{7A5B98E5-0063-4B6F-9BA2-EDA7D027EB54}" type="presParOf" srcId="{831D279D-D04D-47C9-B081-B4B0721AEA50}" destId="{A02843FD-B6BA-4E67-ADA7-D8CA9780B4E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DE4EC0-E52F-4611-91AE-B4AD55BA16E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5031C-8C1D-4EF6-9281-194D3940F95F}">
      <dgm:prSet phldrT="[Text]" custT="1"/>
      <dgm:spPr/>
      <dgm:t>
        <a:bodyPr/>
        <a:lstStyle/>
        <a:p>
          <a:pPr algn="ctr"/>
          <a:r>
            <a: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algn="ctr" rtl="0"/>
          <a:r>
            <a:rPr lang="en-US" sz="11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gm:t>
    </dgm:pt>
    <dgm:pt modelId="{817BCA0A-5033-432D-A3DE-CBA1439BDC6F}" type="parTrans" cxnId="{864D6C80-F6BB-467C-B4FD-EED587B594BB}">
      <dgm:prSet/>
      <dgm:spPr/>
      <dgm:t>
        <a:bodyPr/>
        <a:lstStyle/>
        <a:p>
          <a:endParaRPr lang="en-US" sz="1400"/>
        </a:p>
      </dgm:t>
    </dgm:pt>
    <dgm:pt modelId="{446AE4EB-054D-4754-B970-ED32BD389D98}" type="sibTrans" cxnId="{864D6C80-F6BB-467C-B4FD-EED587B594BB}">
      <dgm:prSet/>
      <dgm:spPr/>
      <dgm:t>
        <a:bodyPr/>
        <a:lstStyle/>
        <a:p>
          <a:endParaRPr lang="en-US" sz="1400"/>
        </a:p>
      </dgm:t>
    </dgm:pt>
    <dgm:pt modelId="{47E233AD-A228-4C6E-B225-BF8F417700A6}">
      <dgm:prSet phldrT="[Text]" custT="1"/>
      <dgm:spPr/>
      <dgm:t>
        <a:bodyPr/>
        <a:lstStyle/>
        <a:p>
          <a:r>
            <a:rPr lang="en-US" sz="1050" b="1" dirty="0" smtClean="0"/>
            <a:t>Data Types</a:t>
          </a:r>
        </a:p>
        <a:p>
          <a:r>
            <a:rPr lang="en-US" sz="1050" dirty="0" smtClean="0"/>
            <a:t>Value &amp; Volume</a:t>
          </a:r>
          <a:endParaRPr lang="en-US" sz="1050" dirty="0"/>
        </a:p>
      </dgm:t>
    </dgm:pt>
    <dgm:pt modelId="{8B856D14-8754-4D65-99D4-A2132EA67EE0}" type="parTrans" cxnId="{B1FECE06-9AC2-4FF5-95BC-F4DDD698C8FA}">
      <dgm:prSet/>
      <dgm:spPr/>
      <dgm:t>
        <a:bodyPr/>
        <a:lstStyle/>
        <a:p>
          <a:endParaRPr lang="en-US" sz="1400"/>
        </a:p>
      </dgm:t>
    </dgm:pt>
    <dgm:pt modelId="{6B2C12B8-72FA-4BF5-A0A6-D3674BF99955}" type="sibTrans" cxnId="{B1FECE06-9AC2-4FF5-95BC-F4DDD698C8FA}">
      <dgm:prSet/>
      <dgm:spPr/>
      <dgm:t>
        <a:bodyPr/>
        <a:lstStyle/>
        <a:p>
          <a:endParaRPr lang="en-US" sz="1400"/>
        </a:p>
      </dgm:t>
    </dgm:pt>
    <dgm:pt modelId="{78759BBC-F65E-4ADD-9C9A-FA2E589EABD7}">
      <dgm:prSet phldrT="[Text]" custT="1"/>
      <dgm:spPr/>
      <dgm:t>
        <a:bodyPr/>
        <a:lstStyle/>
        <a:p>
          <a:r>
            <a:rPr lang="en-US" sz="1050" b="1" dirty="0" smtClean="0"/>
            <a:t>Time Period</a:t>
          </a:r>
        </a:p>
        <a:p>
          <a:r>
            <a:rPr lang="en-US" sz="1050" dirty="0" smtClean="0"/>
            <a:t>Current Month/ Quarter - YTD, MAT &amp; Trend</a:t>
          </a:r>
          <a:endParaRPr lang="en-US" sz="1050" dirty="0"/>
        </a:p>
      </dgm:t>
    </dgm:pt>
    <dgm:pt modelId="{3E04B8CA-81DA-4C07-9283-6CD3CCA39EE5}" type="parTrans" cxnId="{6A556B54-5DFC-4E5D-A5D5-2386140573C6}">
      <dgm:prSet/>
      <dgm:spPr/>
      <dgm:t>
        <a:bodyPr/>
        <a:lstStyle/>
        <a:p>
          <a:endParaRPr lang="en-US"/>
        </a:p>
      </dgm:t>
    </dgm:pt>
    <dgm:pt modelId="{E2BF0ADC-6B67-4D6C-8428-542718F301AE}" type="sibTrans" cxnId="{6A556B54-5DFC-4E5D-A5D5-2386140573C6}">
      <dgm:prSet/>
      <dgm:spPr/>
      <dgm:t>
        <a:bodyPr/>
        <a:lstStyle/>
        <a:p>
          <a:endParaRPr lang="en-US"/>
        </a:p>
      </dgm:t>
    </dgm:pt>
    <dgm:pt modelId="{852D37C3-D388-47DD-B8FB-809B73E57E24}" type="pres">
      <dgm:prSet presAssocID="{01DE4EC0-E52F-4611-91AE-B4AD55BA16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38E6F0-626B-4452-AE1B-02BE3F36705D}" type="pres">
      <dgm:prSet presAssocID="{2D05031C-8C1D-4EF6-9281-194D3940F95F}" presName="root" presStyleCnt="0"/>
      <dgm:spPr/>
    </dgm:pt>
    <dgm:pt modelId="{C2CE0EFE-77B4-4046-928C-9DACCE8A960E}" type="pres">
      <dgm:prSet presAssocID="{2D05031C-8C1D-4EF6-9281-194D3940F95F}" presName="rootComposite" presStyleCnt="0"/>
      <dgm:spPr/>
    </dgm:pt>
    <dgm:pt modelId="{3769A556-303F-4672-BB87-AFB98AE0CC6E}" type="pres">
      <dgm:prSet presAssocID="{2D05031C-8C1D-4EF6-9281-194D3940F95F}" presName="rootText" presStyleLbl="node1" presStyleIdx="0" presStyleCnt="1" custScaleX="147937" custScaleY="75321"/>
      <dgm:spPr/>
      <dgm:t>
        <a:bodyPr/>
        <a:lstStyle/>
        <a:p>
          <a:endParaRPr lang="en-US"/>
        </a:p>
      </dgm:t>
    </dgm:pt>
    <dgm:pt modelId="{7F0BC314-A3AB-45B6-B4EB-04B1E9D7FB8D}" type="pres">
      <dgm:prSet presAssocID="{2D05031C-8C1D-4EF6-9281-194D3940F95F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1D279D-D04D-47C9-B081-B4B0721AEA50}" type="pres">
      <dgm:prSet presAssocID="{2D05031C-8C1D-4EF6-9281-194D3940F95F}" presName="childShape" presStyleCnt="0"/>
      <dgm:spPr/>
    </dgm:pt>
    <dgm:pt modelId="{9B2AAAE4-8EF9-47A6-89D4-8273C2F9F89F}" type="pres">
      <dgm:prSet presAssocID="{8B856D14-8754-4D65-99D4-A2132EA67EE0}" presName="Name13" presStyleLbl="parChTrans1D2" presStyleIdx="0" presStyleCnt="2"/>
      <dgm:spPr/>
      <dgm:t>
        <a:bodyPr/>
        <a:lstStyle/>
        <a:p>
          <a:endParaRPr lang="en-US"/>
        </a:p>
      </dgm:t>
    </dgm:pt>
    <dgm:pt modelId="{03DAF439-E319-4770-8CCF-74063DB83C69}" type="pres">
      <dgm:prSet presAssocID="{47E233AD-A228-4C6E-B225-BF8F417700A6}" presName="childText" presStyleLbl="bgAcc1" presStyleIdx="0" presStyleCnt="2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A87EA-EC69-45EE-B847-8028D66CEE3A}" type="pres">
      <dgm:prSet presAssocID="{3E04B8CA-81DA-4C07-9283-6CD3CCA39EE5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02843FD-B6BA-4E67-ADA7-D8CA9780B4E8}" type="pres">
      <dgm:prSet presAssocID="{78759BBC-F65E-4ADD-9C9A-FA2E589EABD7}" presName="childText" presStyleLbl="bgAcc1" presStyleIdx="1" presStyleCnt="2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4D6C80-F6BB-467C-B4FD-EED587B594BB}" srcId="{01DE4EC0-E52F-4611-91AE-B4AD55BA16EC}" destId="{2D05031C-8C1D-4EF6-9281-194D3940F95F}" srcOrd="0" destOrd="0" parTransId="{817BCA0A-5033-432D-A3DE-CBA1439BDC6F}" sibTransId="{446AE4EB-054D-4754-B970-ED32BD389D98}"/>
    <dgm:cxn modelId="{D398A310-DA10-411B-89FE-A3CC927E1BD3}" type="presOf" srcId="{3E04B8CA-81DA-4C07-9283-6CD3CCA39EE5}" destId="{528A87EA-EC69-45EE-B847-8028D66CEE3A}" srcOrd="0" destOrd="0" presId="urn:microsoft.com/office/officeart/2005/8/layout/hierarchy3"/>
    <dgm:cxn modelId="{6F7679FE-56CD-44D8-997C-75A05DADD220}" type="presOf" srcId="{2D05031C-8C1D-4EF6-9281-194D3940F95F}" destId="{7F0BC314-A3AB-45B6-B4EB-04B1E9D7FB8D}" srcOrd="1" destOrd="0" presId="urn:microsoft.com/office/officeart/2005/8/layout/hierarchy3"/>
    <dgm:cxn modelId="{6A556B54-5DFC-4E5D-A5D5-2386140573C6}" srcId="{2D05031C-8C1D-4EF6-9281-194D3940F95F}" destId="{78759BBC-F65E-4ADD-9C9A-FA2E589EABD7}" srcOrd="1" destOrd="0" parTransId="{3E04B8CA-81DA-4C07-9283-6CD3CCA39EE5}" sibTransId="{E2BF0ADC-6B67-4D6C-8428-542718F301AE}"/>
    <dgm:cxn modelId="{B1FECE06-9AC2-4FF5-95BC-F4DDD698C8FA}" srcId="{2D05031C-8C1D-4EF6-9281-194D3940F95F}" destId="{47E233AD-A228-4C6E-B225-BF8F417700A6}" srcOrd="0" destOrd="0" parTransId="{8B856D14-8754-4D65-99D4-A2132EA67EE0}" sibTransId="{6B2C12B8-72FA-4BF5-A0A6-D3674BF99955}"/>
    <dgm:cxn modelId="{088AE368-834B-4A7F-B7C4-39F26D0AFF83}" type="presOf" srcId="{2D05031C-8C1D-4EF6-9281-194D3940F95F}" destId="{3769A556-303F-4672-BB87-AFB98AE0CC6E}" srcOrd="0" destOrd="0" presId="urn:microsoft.com/office/officeart/2005/8/layout/hierarchy3"/>
    <dgm:cxn modelId="{41D7AAE8-5FD1-4C24-B3FD-6B00F40AAA62}" type="presOf" srcId="{47E233AD-A228-4C6E-B225-BF8F417700A6}" destId="{03DAF439-E319-4770-8CCF-74063DB83C69}" srcOrd="0" destOrd="0" presId="urn:microsoft.com/office/officeart/2005/8/layout/hierarchy3"/>
    <dgm:cxn modelId="{4669E6AB-E43E-4F04-B340-8A11F7902CA9}" type="presOf" srcId="{8B856D14-8754-4D65-99D4-A2132EA67EE0}" destId="{9B2AAAE4-8EF9-47A6-89D4-8273C2F9F89F}" srcOrd="0" destOrd="0" presId="urn:microsoft.com/office/officeart/2005/8/layout/hierarchy3"/>
    <dgm:cxn modelId="{7DFEEBCE-D32D-43DA-8C2A-737794E0076D}" type="presOf" srcId="{78759BBC-F65E-4ADD-9C9A-FA2E589EABD7}" destId="{A02843FD-B6BA-4E67-ADA7-D8CA9780B4E8}" srcOrd="0" destOrd="0" presId="urn:microsoft.com/office/officeart/2005/8/layout/hierarchy3"/>
    <dgm:cxn modelId="{A6A7D4E6-44B7-44D2-BB16-CF3916F4812B}" type="presOf" srcId="{01DE4EC0-E52F-4611-91AE-B4AD55BA16EC}" destId="{852D37C3-D388-47DD-B8FB-809B73E57E24}" srcOrd="0" destOrd="0" presId="urn:microsoft.com/office/officeart/2005/8/layout/hierarchy3"/>
    <dgm:cxn modelId="{677831DF-7396-48A7-8CB7-2FE5C09A9D43}" type="presParOf" srcId="{852D37C3-D388-47DD-B8FB-809B73E57E24}" destId="{E738E6F0-626B-4452-AE1B-02BE3F36705D}" srcOrd="0" destOrd="0" presId="urn:microsoft.com/office/officeart/2005/8/layout/hierarchy3"/>
    <dgm:cxn modelId="{1720EBF6-B642-4411-B62E-87C8572A7F30}" type="presParOf" srcId="{E738E6F0-626B-4452-AE1B-02BE3F36705D}" destId="{C2CE0EFE-77B4-4046-928C-9DACCE8A960E}" srcOrd="0" destOrd="0" presId="urn:microsoft.com/office/officeart/2005/8/layout/hierarchy3"/>
    <dgm:cxn modelId="{0A7B8216-4657-4277-9749-0732D9A2303C}" type="presParOf" srcId="{C2CE0EFE-77B4-4046-928C-9DACCE8A960E}" destId="{3769A556-303F-4672-BB87-AFB98AE0CC6E}" srcOrd="0" destOrd="0" presId="urn:microsoft.com/office/officeart/2005/8/layout/hierarchy3"/>
    <dgm:cxn modelId="{9FFB4EF5-A99F-4BED-9D50-C7CC3B325583}" type="presParOf" srcId="{C2CE0EFE-77B4-4046-928C-9DACCE8A960E}" destId="{7F0BC314-A3AB-45B6-B4EB-04B1E9D7FB8D}" srcOrd="1" destOrd="0" presId="urn:microsoft.com/office/officeart/2005/8/layout/hierarchy3"/>
    <dgm:cxn modelId="{34B8178A-6C3F-4E0E-8A46-CC77EE672BD9}" type="presParOf" srcId="{E738E6F0-626B-4452-AE1B-02BE3F36705D}" destId="{831D279D-D04D-47C9-B081-B4B0721AEA50}" srcOrd="1" destOrd="0" presId="urn:microsoft.com/office/officeart/2005/8/layout/hierarchy3"/>
    <dgm:cxn modelId="{6095D9AA-433A-43E9-8C62-A313A358D332}" type="presParOf" srcId="{831D279D-D04D-47C9-B081-B4B0721AEA50}" destId="{9B2AAAE4-8EF9-47A6-89D4-8273C2F9F89F}" srcOrd="0" destOrd="0" presId="urn:microsoft.com/office/officeart/2005/8/layout/hierarchy3"/>
    <dgm:cxn modelId="{E12C72A6-CCC1-45A4-8FF8-642D2EFEAEDE}" type="presParOf" srcId="{831D279D-D04D-47C9-B081-B4B0721AEA50}" destId="{03DAF439-E319-4770-8CCF-74063DB83C69}" srcOrd="1" destOrd="0" presId="urn:microsoft.com/office/officeart/2005/8/layout/hierarchy3"/>
    <dgm:cxn modelId="{DE6C51C7-EDF9-416E-9335-92A1155614F1}" type="presParOf" srcId="{831D279D-D04D-47C9-B081-B4B0721AEA50}" destId="{528A87EA-EC69-45EE-B847-8028D66CEE3A}" srcOrd="2" destOrd="0" presId="urn:microsoft.com/office/officeart/2005/8/layout/hierarchy3"/>
    <dgm:cxn modelId="{758C7992-3383-422A-938C-100E0C823C3C}" type="presParOf" srcId="{831D279D-D04D-47C9-B081-B4B0721AEA50}" destId="{A02843FD-B6BA-4E67-ADA7-D8CA9780B4E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DE4EC0-E52F-4611-91AE-B4AD55BA16E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5031C-8C1D-4EF6-9281-194D3940F95F}">
      <dgm:prSet phldrT="[Text]" custT="1"/>
      <dgm:spPr/>
      <dgm:t>
        <a:bodyPr/>
        <a:lstStyle/>
        <a:p>
          <a:pPr algn="ctr"/>
          <a:r>
            <a: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algn="ctr" rtl="0"/>
          <a:r>
            <a:rPr lang="en-US" sz="11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gm:t>
    </dgm:pt>
    <dgm:pt modelId="{817BCA0A-5033-432D-A3DE-CBA1439BDC6F}" type="parTrans" cxnId="{864D6C80-F6BB-467C-B4FD-EED587B594BB}">
      <dgm:prSet/>
      <dgm:spPr/>
      <dgm:t>
        <a:bodyPr/>
        <a:lstStyle/>
        <a:p>
          <a:endParaRPr lang="en-US" sz="1400"/>
        </a:p>
      </dgm:t>
    </dgm:pt>
    <dgm:pt modelId="{446AE4EB-054D-4754-B970-ED32BD389D98}" type="sibTrans" cxnId="{864D6C80-F6BB-467C-B4FD-EED587B594BB}">
      <dgm:prSet/>
      <dgm:spPr/>
      <dgm:t>
        <a:bodyPr/>
        <a:lstStyle/>
        <a:p>
          <a:endParaRPr lang="en-US" sz="1400"/>
        </a:p>
      </dgm:t>
    </dgm:pt>
    <dgm:pt modelId="{47E233AD-A228-4C6E-B225-BF8F417700A6}">
      <dgm:prSet phldrT="[Text]" custT="1"/>
      <dgm:spPr/>
      <dgm:t>
        <a:bodyPr/>
        <a:lstStyle/>
        <a:p>
          <a:r>
            <a:rPr lang="en-US" sz="1050" b="1" dirty="0" smtClean="0"/>
            <a:t>Data Types</a:t>
          </a:r>
        </a:p>
        <a:p>
          <a:r>
            <a:rPr lang="en-US" sz="1050" dirty="0" smtClean="0"/>
            <a:t>Value &amp; Volume</a:t>
          </a:r>
          <a:endParaRPr lang="en-US" sz="1050" dirty="0"/>
        </a:p>
      </dgm:t>
    </dgm:pt>
    <dgm:pt modelId="{8B856D14-8754-4D65-99D4-A2132EA67EE0}" type="parTrans" cxnId="{B1FECE06-9AC2-4FF5-95BC-F4DDD698C8FA}">
      <dgm:prSet/>
      <dgm:spPr/>
      <dgm:t>
        <a:bodyPr/>
        <a:lstStyle/>
        <a:p>
          <a:endParaRPr lang="en-US" sz="1400"/>
        </a:p>
      </dgm:t>
    </dgm:pt>
    <dgm:pt modelId="{6B2C12B8-72FA-4BF5-A0A6-D3674BF99955}" type="sibTrans" cxnId="{B1FECE06-9AC2-4FF5-95BC-F4DDD698C8FA}">
      <dgm:prSet/>
      <dgm:spPr/>
      <dgm:t>
        <a:bodyPr/>
        <a:lstStyle/>
        <a:p>
          <a:endParaRPr lang="en-US" sz="1400"/>
        </a:p>
      </dgm:t>
    </dgm:pt>
    <dgm:pt modelId="{78759BBC-F65E-4ADD-9C9A-FA2E589EABD7}">
      <dgm:prSet phldrT="[Text]" custT="1"/>
      <dgm:spPr/>
      <dgm:t>
        <a:bodyPr/>
        <a:lstStyle/>
        <a:p>
          <a:r>
            <a:rPr lang="en-US" sz="1050" b="1" dirty="0" smtClean="0"/>
            <a:t>Time Period</a:t>
          </a:r>
        </a:p>
        <a:p>
          <a:r>
            <a:rPr lang="en-US" sz="1050" dirty="0" smtClean="0"/>
            <a:t>Current Month/ Quarter - YTD, MAT &amp; Trend</a:t>
          </a:r>
          <a:endParaRPr lang="en-US" sz="1050" dirty="0"/>
        </a:p>
      </dgm:t>
    </dgm:pt>
    <dgm:pt modelId="{3E04B8CA-81DA-4C07-9283-6CD3CCA39EE5}" type="parTrans" cxnId="{6A556B54-5DFC-4E5D-A5D5-2386140573C6}">
      <dgm:prSet/>
      <dgm:spPr/>
      <dgm:t>
        <a:bodyPr/>
        <a:lstStyle/>
        <a:p>
          <a:endParaRPr lang="en-US"/>
        </a:p>
      </dgm:t>
    </dgm:pt>
    <dgm:pt modelId="{E2BF0ADC-6B67-4D6C-8428-542718F301AE}" type="sibTrans" cxnId="{6A556B54-5DFC-4E5D-A5D5-2386140573C6}">
      <dgm:prSet/>
      <dgm:spPr/>
      <dgm:t>
        <a:bodyPr/>
        <a:lstStyle/>
        <a:p>
          <a:endParaRPr lang="en-US"/>
        </a:p>
      </dgm:t>
    </dgm:pt>
    <dgm:pt modelId="{852D37C3-D388-47DD-B8FB-809B73E57E24}" type="pres">
      <dgm:prSet presAssocID="{01DE4EC0-E52F-4611-91AE-B4AD55BA16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38E6F0-626B-4452-AE1B-02BE3F36705D}" type="pres">
      <dgm:prSet presAssocID="{2D05031C-8C1D-4EF6-9281-194D3940F95F}" presName="root" presStyleCnt="0"/>
      <dgm:spPr/>
    </dgm:pt>
    <dgm:pt modelId="{C2CE0EFE-77B4-4046-928C-9DACCE8A960E}" type="pres">
      <dgm:prSet presAssocID="{2D05031C-8C1D-4EF6-9281-194D3940F95F}" presName="rootComposite" presStyleCnt="0"/>
      <dgm:spPr/>
    </dgm:pt>
    <dgm:pt modelId="{3769A556-303F-4672-BB87-AFB98AE0CC6E}" type="pres">
      <dgm:prSet presAssocID="{2D05031C-8C1D-4EF6-9281-194D3940F95F}" presName="rootText" presStyleLbl="node1" presStyleIdx="0" presStyleCnt="1" custScaleX="147937" custScaleY="75321"/>
      <dgm:spPr/>
      <dgm:t>
        <a:bodyPr/>
        <a:lstStyle/>
        <a:p>
          <a:endParaRPr lang="en-US"/>
        </a:p>
      </dgm:t>
    </dgm:pt>
    <dgm:pt modelId="{7F0BC314-A3AB-45B6-B4EB-04B1E9D7FB8D}" type="pres">
      <dgm:prSet presAssocID="{2D05031C-8C1D-4EF6-9281-194D3940F95F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1D279D-D04D-47C9-B081-B4B0721AEA50}" type="pres">
      <dgm:prSet presAssocID="{2D05031C-8C1D-4EF6-9281-194D3940F95F}" presName="childShape" presStyleCnt="0"/>
      <dgm:spPr/>
    </dgm:pt>
    <dgm:pt modelId="{9B2AAAE4-8EF9-47A6-89D4-8273C2F9F89F}" type="pres">
      <dgm:prSet presAssocID="{8B856D14-8754-4D65-99D4-A2132EA67EE0}" presName="Name13" presStyleLbl="parChTrans1D2" presStyleIdx="0" presStyleCnt="2"/>
      <dgm:spPr/>
      <dgm:t>
        <a:bodyPr/>
        <a:lstStyle/>
        <a:p>
          <a:endParaRPr lang="en-US"/>
        </a:p>
      </dgm:t>
    </dgm:pt>
    <dgm:pt modelId="{03DAF439-E319-4770-8CCF-74063DB83C69}" type="pres">
      <dgm:prSet presAssocID="{47E233AD-A228-4C6E-B225-BF8F417700A6}" presName="childText" presStyleLbl="bgAcc1" presStyleIdx="0" presStyleCnt="2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A87EA-EC69-45EE-B847-8028D66CEE3A}" type="pres">
      <dgm:prSet presAssocID="{3E04B8CA-81DA-4C07-9283-6CD3CCA39EE5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02843FD-B6BA-4E67-ADA7-D8CA9780B4E8}" type="pres">
      <dgm:prSet presAssocID="{78759BBC-F65E-4ADD-9C9A-FA2E589EABD7}" presName="childText" presStyleLbl="bgAcc1" presStyleIdx="1" presStyleCnt="2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83E98-2FAE-43EC-AC15-4DF212214111}" type="presOf" srcId="{2D05031C-8C1D-4EF6-9281-194D3940F95F}" destId="{3769A556-303F-4672-BB87-AFB98AE0CC6E}" srcOrd="0" destOrd="0" presId="urn:microsoft.com/office/officeart/2005/8/layout/hierarchy3"/>
    <dgm:cxn modelId="{864D6C80-F6BB-467C-B4FD-EED587B594BB}" srcId="{01DE4EC0-E52F-4611-91AE-B4AD55BA16EC}" destId="{2D05031C-8C1D-4EF6-9281-194D3940F95F}" srcOrd="0" destOrd="0" parTransId="{817BCA0A-5033-432D-A3DE-CBA1439BDC6F}" sibTransId="{446AE4EB-054D-4754-B970-ED32BD389D98}"/>
    <dgm:cxn modelId="{92F968B2-A11D-45EA-B34F-06F1923CC717}" type="presOf" srcId="{47E233AD-A228-4C6E-B225-BF8F417700A6}" destId="{03DAF439-E319-4770-8CCF-74063DB83C69}" srcOrd="0" destOrd="0" presId="urn:microsoft.com/office/officeart/2005/8/layout/hierarchy3"/>
    <dgm:cxn modelId="{D2F5AA3F-F08D-45EE-AD21-7837B60328BE}" type="presOf" srcId="{2D05031C-8C1D-4EF6-9281-194D3940F95F}" destId="{7F0BC314-A3AB-45B6-B4EB-04B1E9D7FB8D}" srcOrd="1" destOrd="0" presId="urn:microsoft.com/office/officeart/2005/8/layout/hierarchy3"/>
    <dgm:cxn modelId="{6A556B54-5DFC-4E5D-A5D5-2386140573C6}" srcId="{2D05031C-8C1D-4EF6-9281-194D3940F95F}" destId="{78759BBC-F65E-4ADD-9C9A-FA2E589EABD7}" srcOrd="1" destOrd="0" parTransId="{3E04B8CA-81DA-4C07-9283-6CD3CCA39EE5}" sibTransId="{E2BF0ADC-6B67-4D6C-8428-542718F301AE}"/>
    <dgm:cxn modelId="{B1FECE06-9AC2-4FF5-95BC-F4DDD698C8FA}" srcId="{2D05031C-8C1D-4EF6-9281-194D3940F95F}" destId="{47E233AD-A228-4C6E-B225-BF8F417700A6}" srcOrd="0" destOrd="0" parTransId="{8B856D14-8754-4D65-99D4-A2132EA67EE0}" sibTransId="{6B2C12B8-72FA-4BF5-A0A6-D3674BF99955}"/>
    <dgm:cxn modelId="{DBE02E99-7465-4F26-BD23-5A9261555033}" type="presOf" srcId="{3E04B8CA-81DA-4C07-9283-6CD3CCA39EE5}" destId="{528A87EA-EC69-45EE-B847-8028D66CEE3A}" srcOrd="0" destOrd="0" presId="urn:microsoft.com/office/officeart/2005/8/layout/hierarchy3"/>
    <dgm:cxn modelId="{1E61744F-5600-4CB6-9A0A-67B274291047}" type="presOf" srcId="{01DE4EC0-E52F-4611-91AE-B4AD55BA16EC}" destId="{852D37C3-D388-47DD-B8FB-809B73E57E24}" srcOrd="0" destOrd="0" presId="urn:microsoft.com/office/officeart/2005/8/layout/hierarchy3"/>
    <dgm:cxn modelId="{A822EFBA-7B9B-4C19-BD4C-EC741CD1BCA3}" type="presOf" srcId="{8B856D14-8754-4D65-99D4-A2132EA67EE0}" destId="{9B2AAAE4-8EF9-47A6-89D4-8273C2F9F89F}" srcOrd="0" destOrd="0" presId="urn:microsoft.com/office/officeart/2005/8/layout/hierarchy3"/>
    <dgm:cxn modelId="{F22DB878-3BAD-45EB-B0C9-66FBE05A4C7E}" type="presOf" srcId="{78759BBC-F65E-4ADD-9C9A-FA2E589EABD7}" destId="{A02843FD-B6BA-4E67-ADA7-D8CA9780B4E8}" srcOrd="0" destOrd="0" presId="urn:microsoft.com/office/officeart/2005/8/layout/hierarchy3"/>
    <dgm:cxn modelId="{3A2792FF-6C70-4411-9F21-3D5DD3C4CCE6}" type="presParOf" srcId="{852D37C3-D388-47DD-B8FB-809B73E57E24}" destId="{E738E6F0-626B-4452-AE1B-02BE3F36705D}" srcOrd="0" destOrd="0" presId="urn:microsoft.com/office/officeart/2005/8/layout/hierarchy3"/>
    <dgm:cxn modelId="{A4FF246B-9804-4B36-98DB-4FC7597D12FC}" type="presParOf" srcId="{E738E6F0-626B-4452-AE1B-02BE3F36705D}" destId="{C2CE0EFE-77B4-4046-928C-9DACCE8A960E}" srcOrd="0" destOrd="0" presId="urn:microsoft.com/office/officeart/2005/8/layout/hierarchy3"/>
    <dgm:cxn modelId="{E3D26D73-D782-4191-AE2E-9245F12AB3C0}" type="presParOf" srcId="{C2CE0EFE-77B4-4046-928C-9DACCE8A960E}" destId="{3769A556-303F-4672-BB87-AFB98AE0CC6E}" srcOrd="0" destOrd="0" presId="urn:microsoft.com/office/officeart/2005/8/layout/hierarchy3"/>
    <dgm:cxn modelId="{9382FC72-0774-4B28-958C-0D621E7F95E1}" type="presParOf" srcId="{C2CE0EFE-77B4-4046-928C-9DACCE8A960E}" destId="{7F0BC314-A3AB-45B6-B4EB-04B1E9D7FB8D}" srcOrd="1" destOrd="0" presId="urn:microsoft.com/office/officeart/2005/8/layout/hierarchy3"/>
    <dgm:cxn modelId="{72F1EAE0-5BCB-4383-86FB-02EB56B6807F}" type="presParOf" srcId="{E738E6F0-626B-4452-AE1B-02BE3F36705D}" destId="{831D279D-D04D-47C9-B081-B4B0721AEA50}" srcOrd="1" destOrd="0" presId="urn:microsoft.com/office/officeart/2005/8/layout/hierarchy3"/>
    <dgm:cxn modelId="{0EEFA8B9-D7E0-4AE3-B1C5-51A53BC57898}" type="presParOf" srcId="{831D279D-D04D-47C9-B081-B4B0721AEA50}" destId="{9B2AAAE4-8EF9-47A6-89D4-8273C2F9F89F}" srcOrd="0" destOrd="0" presId="urn:microsoft.com/office/officeart/2005/8/layout/hierarchy3"/>
    <dgm:cxn modelId="{CFB8F4A1-135B-4F6A-BEAD-7532F0AF2029}" type="presParOf" srcId="{831D279D-D04D-47C9-B081-B4B0721AEA50}" destId="{03DAF439-E319-4770-8CCF-74063DB83C69}" srcOrd="1" destOrd="0" presId="urn:microsoft.com/office/officeart/2005/8/layout/hierarchy3"/>
    <dgm:cxn modelId="{9222B9FF-88FF-4792-B466-BA18FDFC0846}" type="presParOf" srcId="{831D279D-D04D-47C9-B081-B4B0721AEA50}" destId="{528A87EA-EC69-45EE-B847-8028D66CEE3A}" srcOrd="2" destOrd="0" presId="urn:microsoft.com/office/officeart/2005/8/layout/hierarchy3"/>
    <dgm:cxn modelId="{FFBBC83D-BCCC-4894-8211-DD57C4587821}" type="presParOf" srcId="{831D279D-D04D-47C9-B081-B4B0721AEA50}" destId="{A02843FD-B6BA-4E67-ADA7-D8CA9780B4E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DE4EC0-E52F-4611-91AE-B4AD55BA16E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5031C-8C1D-4EF6-9281-194D3940F95F}">
      <dgm:prSet phldrT="[Text]" custT="1"/>
      <dgm:spPr/>
      <dgm:t>
        <a:bodyPr/>
        <a:lstStyle/>
        <a:p>
          <a:pPr algn="ctr"/>
          <a:r>
            <a: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algn="ctr" rtl="0"/>
          <a:r>
            <a:rPr lang="en-US" sz="11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gm:t>
    </dgm:pt>
    <dgm:pt modelId="{817BCA0A-5033-432D-A3DE-CBA1439BDC6F}" type="parTrans" cxnId="{864D6C80-F6BB-467C-B4FD-EED587B594BB}">
      <dgm:prSet/>
      <dgm:spPr/>
      <dgm:t>
        <a:bodyPr/>
        <a:lstStyle/>
        <a:p>
          <a:endParaRPr lang="en-US" sz="1400"/>
        </a:p>
      </dgm:t>
    </dgm:pt>
    <dgm:pt modelId="{446AE4EB-054D-4754-B970-ED32BD389D98}" type="sibTrans" cxnId="{864D6C80-F6BB-467C-B4FD-EED587B594BB}">
      <dgm:prSet/>
      <dgm:spPr/>
      <dgm:t>
        <a:bodyPr/>
        <a:lstStyle/>
        <a:p>
          <a:endParaRPr lang="en-US" sz="1400"/>
        </a:p>
      </dgm:t>
    </dgm:pt>
    <dgm:pt modelId="{47E233AD-A228-4C6E-B225-BF8F417700A6}">
      <dgm:prSet phldrT="[Text]" custT="1"/>
      <dgm:spPr/>
      <dgm:t>
        <a:bodyPr/>
        <a:lstStyle/>
        <a:p>
          <a:r>
            <a:rPr lang="en-US" sz="1050" b="1" dirty="0" smtClean="0"/>
            <a:t>Data Types</a:t>
          </a:r>
        </a:p>
        <a:p>
          <a:r>
            <a:rPr lang="en-US" sz="1050" dirty="0" smtClean="0"/>
            <a:t>Value &amp; Volume</a:t>
          </a:r>
          <a:endParaRPr lang="en-US" sz="1050" dirty="0"/>
        </a:p>
      </dgm:t>
    </dgm:pt>
    <dgm:pt modelId="{8B856D14-8754-4D65-99D4-A2132EA67EE0}" type="parTrans" cxnId="{B1FECE06-9AC2-4FF5-95BC-F4DDD698C8FA}">
      <dgm:prSet/>
      <dgm:spPr/>
      <dgm:t>
        <a:bodyPr/>
        <a:lstStyle/>
        <a:p>
          <a:endParaRPr lang="en-US" sz="1400"/>
        </a:p>
      </dgm:t>
    </dgm:pt>
    <dgm:pt modelId="{6B2C12B8-72FA-4BF5-A0A6-D3674BF99955}" type="sibTrans" cxnId="{B1FECE06-9AC2-4FF5-95BC-F4DDD698C8FA}">
      <dgm:prSet/>
      <dgm:spPr/>
      <dgm:t>
        <a:bodyPr/>
        <a:lstStyle/>
        <a:p>
          <a:endParaRPr lang="en-US" sz="1400"/>
        </a:p>
      </dgm:t>
    </dgm:pt>
    <dgm:pt modelId="{78759BBC-F65E-4ADD-9C9A-FA2E589EABD7}">
      <dgm:prSet phldrT="[Text]" custT="1"/>
      <dgm:spPr/>
      <dgm:t>
        <a:bodyPr/>
        <a:lstStyle/>
        <a:p>
          <a:r>
            <a:rPr lang="en-US" sz="1050" b="1" dirty="0" smtClean="0"/>
            <a:t>Time Period</a:t>
          </a:r>
        </a:p>
        <a:p>
          <a:r>
            <a:rPr lang="en-US" sz="1050" dirty="0" smtClean="0"/>
            <a:t>Current Month/ Quarter - YTD, MAT &amp; Trend</a:t>
          </a:r>
          <a:endParaRPr lang="en-US" sz="1050" dirty="0"/>
        </a:p>
      </dgm:t>
    </dgm:pt>
    <dgm:pt modelId="{3E04B8CA-81DA-4C07-9283-6CD3CCA39EE5}" type="parTrans" cxnId="{6A556B54-5DFC-4E5D-A5D5-2386140573C6}">
      <dgm:prSet/>
      <dgm:spPr/>
      <dgm:t>
        <a:bodyPr/>
        <a:lstStyle/>
        <a:p>
          <a:endParaRPr lang="en-US"/>
        </a:p>
      </dgm:t>
    </dgm:pt>
    <dgm:pt modelId="{E2BF0ADC-6B67-4D6C-8428-542718F301AE}" type="sibTrans" cxnId="{6A556B54-5DFC-4E5D-A5D5-2386140573C6}">
      <dgm:prSet/>
      <dgm:spPr/>
      <dgm:t>
        <a:bodyPr/>
        <a:lstStyle/>
        <a:p>
          <a:endParaRPr lang="en-US"/>
        </a:p>
      </dgm:t>
    </dgm:pt>
    <dgm:pt modelId="{852D37C3-D388-47DD-B8FB-809B73E57E24}" type="pres">
      <dgm:prSet presAssocID="{01DE4EC0-E52F-4611-91AE-B4AD55BA16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38E6F0-626B-4452-AE1B-02BE3F36705D}" type="pres">
      <dgm:prSet presAssocID="{2D05031C-8C1D-4EF6-9281-194D3940F95F}" presName="root" presStyleCnt="0"/>
      <dgm:spPr/>
    </dgm:pt>
    <dgm:pt modelId="{C2CE0EFE-77B4-4046-928C-9DACCE8A960E}" type="pres">
      <dgm:prSet presAssocID="{2D05031C-8C1D-4EF6-9281-194D3940F95F}" presName="rootComposite" presStyleCnt="0"/>
      <dgm:spPr/>
    </dgm:pt>
    <dgm:pt modelId="{3769A556-303F-4672-BB87-AFB98AE0CC6E}" type="pres">
      <dgm:prSet presAssocID="{2D05031C-8C1D-4EF6-9281-194D3940F95F}" presName="rootText" presStyleLbl="node1" presStyleIdx="0" presStyleCnt="1" custScaleX="147937" custScaleY="75321"/>
      <dgm:spPr/>
      <dgm:t>
        <a:bodyPr/>
        <a:lstStyle/>
        <a:p>
          <a:endParaRPr lang="en-US"/>
        </a:p>
      </dgm:t>
    </dgm:pt>
    <dgm:pt modelId="{7F0BC314-A3AB-45B6-B4EB-04B1E9D7FB8D}" type="pres">
      <dgm:prSet presAssocID="{2D05031C-8C1D-4EF6-9281-194D3940F95F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1D279D-D04D-47C9-B081-B4B0721AEA50}" type="pres">
      <dgm:prSet presAssocID="{2D05031C-8C1D-4EF6-9281-194D3940F95F}" presName="childShape" presStyleCnt="0"/>
      <dgm:spPr/>
    </dgm:pt>
    <dgm:pt modelId="{9B2AAAE4-8EF9-47A6-89D4-8273C2F9F89F}" type="pres">
      <dgm:prSet presAssocID="{8B856D14-8754-4D65-99D4-A2132EA67EE0}" presName="Name13" presStyleLbl="parChTrans1D2" presStyleIdx="0" presStyleCnt="2"/>
      <dgm:spPr/>
      <dgm:t>
        <a:bodyPr/>
        <a:lstStyle/>
        <a:p>
          <a:endParaRPr lang="en-US"/>
        </a:p>
      </dgm:t>
    </dgm:pt>
    <dgm:pt modelId="{03DAF439-E319-4770-8CCF-74063DB83C69}" type="pres">
      <dgm:prSet presAssocID="{47E233AD-A228-4C6E-B225-BF8F417700A6}" presName="childText" presStyleLbl="bgAcc1" presStyleIdx="0" presStyleCnt="2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A87EA-EC69-45EE-B847-8028D66CEE3A}" type="pres">
      <dgm:prSet presAssocID="{3E04B8CA-81DA-4C07-9283-6CD3CCA39EE5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02843FD-B6BA-4E67-ADA7-D8CA9780B4E8}" type="pres">
      <dgm:prSet presAssocID="{78759BBC-F65E-4ADD-9C9A-FA2E589EABD7}" presName="childText" presStyleLbl="bgAcc1" presStyleIdx="1" presStyleCnt="2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4D6C80-F6BB-467C-B4FD-EED587B594BB}" srcId="{01DE4EC0-E52F-4611-91AE-B4AD55BA16EC}" destId="{2D05031C-8C1D-4EF6-9281-194D3940F95F}" srcOrd="0" destOrd="0" parTransId="{817BCA0A-5033-432D-A3DE-CBA1439BDC6F}" sibTransId="{446AE4EB-054D-4754-B970-ED32BD389D98}"/>
    <dgm:cxn modelId="{0BAA7BC8-BFE9-4115-8836-DECA8E77B3A3}" type="presOf" srcId="{01DE4EC0-E52F-4611-91AE-B4AD55BA16EC}" destId="{852D37C3-D388-47DD-B8FB-809B73E57E24}" srcOrd="0" destOrd="0" presId="urn:microsoft.com/office/officeart/2005/8/layout/hierarchy3"/>
    <dgm:cxn modelId="{73B871F1-5F08-4059-94C9-530EC654A54C}" type="presOf" srcId="{47E233AD-A228-4C6E-B225-BF8F417700A6}" destId="{03DAF439-E319-4770-8CCF-74063DB83C69}" srcOrd="0" destOrd="0" presId="urn:microsoft.com/office/officeart/2005/8/layout/hierarchy3"/>
    <dgm:cxn modelId="{B1FECE06-9AC2-4FF5-95BC-F4DDD698C8FA}" srcId="{2D05031C-8C1D-4EF6-9281-194D3940F95F}" destId="{47E233AD-A228-4C6E-B225-BF8F417700A6}" srcOrd="0" destOrd="0" parTransId="{8B856D14-8754-4D65-99D4-A2132EA67EE0}" sibTransId="{6B2C12B8-72FA-4BF5-A0A6-D3674BF99955}"/>
    <dgm:cxn modelId="{6A556B54-5DFC-4E5D-A5D5-2386140573C6}" srcId="{2D05031C-8C1D-4EF6-9281-194D3940F95F}" destId="{78759BBC-F65E-4ADD-9C9A-FA2E589EABD7}" srcOrd="1" destOrd="0" parTransId="{3E04B8CA-81DA-4C07-9283-6CD3CCA39EE5}" sibTransId="{E2BF0ADC-6B67-4D6C-8428-542718F301AE}"/>
    <dgm:cxn modelId="{FEBA55D8-8A39-40E9-AA6E-A39804532F21}" type="presOf" srcId="{3E04B8CA-81DA-4C07-9283-6CD3CCA39EE5}" destId="{528A87EA-EC69-45EE-B847-8028D66CEE3A}" srcOrd="0" destOrd="0" presId="urn:microsoft.com/office/officeart/2005/8/layout/hierarchy3"/>
    <dgm:cxn modelId="{2BB61E16-6389-481C-BD67-997A41E42D78}" type="presOf" srcId="{8B856D14-8754-4D65-99D4-A2132EA67EE0}" destId="{9B2AAAE4-8EF9-47A6-89D4-8273C2F9F89F}" srcOrd="0" destOrd="0" presId="urn:microsoft.com/office/officeart/2005/8/layout/hierarchy3"/>
    <dgm:cxn modelId="{5DA5E6B5-D8AD-473E-9A3B-2633C795EE11}" type="presOf" srcId="{2D05031C-8C1D-4EF6-9281-194D3940F95F}" destId="{3769A556-303F-4672-BB87-AFB98AE0CC6E}" srcOrd="0" destOrd="0" presId="urn:microsoft.com/office/officeart/2005/8/layout/hierarchy3"/>
    <dgm:cxn modelId="{5A2AC8F1-16A1-4E36-9FF5-2960622B0E97}" type="presOf" srcId="{2D05031C-8C1D-4EF6-9281-194D3940F95F}" destId="{7F0BC314-A3AB-45B6-B4EB-04B1E9D7FB8D}" srcOrd="1" destOrd="0" presId="urn:microsoft.com/office/officeart/2005/8/layout/hierarchy3"/>
    <dgm:cxn modelId="{43FDB92B-E214-445B-96E1-D534513E719A}" type="presOf" srcId="{78759BBC-F65E-4ADD-9C9A-FA2E589EABD7}" destId="{A02843FD-B6BA-4E67-ADA7-D8CA9780B4E8}" srcOrd="0" destOrd="0" presId="urn:microsoft.com/office/officeart/2005/8/layout/hierarchy3"/>
    <dgm:cxn modelId="{E8F8BF3C-5FCB-4836-BE6E-BDA706C4ED81}" type="presParOf" srcId="{852D37C3-D388-47DD-B8FB-809B73E57E24}" destId="{E738E6F0-626B-4452-AE1B-02BE3F36705D}" srcOrd="0" destOrd="0" presId="urn:microsoft.com/office/officeart/2005/8/layout/hierarchy3"/>
    <dgm:cxn modelId="{649FF5A8-E9A1-4E23-BFEE-D8BB5341AE89}" type="presParOf" srcId="{E738E6F0-626B-4452-AE1B-02BE3F36705D}" destId="{C2CE0EFE-77B4-4046-928C-9DACCE8A960E}" srcOrd="0" destOrd="0" presId="urn:microsoft.com/office/officeart/2005/8/layout/hierarchy3"/>
    <dgm:cxn modelId="{9F5EF99F-29FA-4502-95EA-DCB389259051}" type="presParOf" srcId="{C2CE0EFE-77B4-4046-928C-9DACCE8A960E}" destId="{3769A556-303F-4672-BB87-AFB98AE0CC6E}" srcOrd="0" destOrd="0" presId="urn:microsoft.com/office/officeart/2005/8/layout/hierarchy3"/>
    <dgm:cxn modelId="{E2E45418-BA9D-436D-9093-C7B7E1998B30}" type="presParOf" srcId="{C2CE0EFE-77B4-4046-928C-9DACCE8A960E}" destId="{7F0BC314-A3AB-45B6-B4EB-04B1E9D7FB8D}" srcOrd="1" destOrd="0" presId="urn:microsoft.com/office/officeart/2005/8/layout/hierarchy3"/>
    <dgm:cxn modelId="{B973AA87-3F0E-44E6-BFED-97604F6A81D6}" type="presParOf" srcId="{E738E6F0-626B-4452-AE1B-02BE3F36705D}" destId="{831D279D-D04D-47C9-B081-B4B0721AEA50}" srcOrd="1" destOrd="0" presId="urn:microsoft.com/office/officeart/2005/8/layout/hierarchy3"/>
    <dgm:cxn modelId="{7BD2D32F-482B-4B3F-BE2B-F6DBAA76650D}" type="presParOf" srcId="{831D279D-D04D-47C9-B081-B4B0721AEA50}" destId="{9B2AAAE4-8EF9-47A6-89D4-8273C2F9F89F}" srcOrd="0" destOrd="0" presId="urn:microsoft.com/office/officeart/2005/8/layout/hierarchy3"/>
    <dgm:cxn modelId="{A292C731-BD8E-4761-90BC-694C6CEF1283}" type="presParOf" srcId="{831D279D-D04D-47C9-B081-B4B0721AEA50}" destId="{03DAF439-E319-4770-8CCF-74063DB83C69}" srcOrd="1" destOrd="0" presId="urn:microsoft.com/office/officeart/2005/8/layout/hierarchy3"/>
    <dgm:cxn modelId="{5CBD6350-5A2E-40F5-A71B-0D3E1CCFAE53}" type="presParOf" srcId="{831D279D-D04D-47C9-B081-B4B0721AEA50}" destId="{528A87EA-EC69-45EE-B847-8028D66CEE3A}" srcOrd="2" destOrd="0" presId="urn:microsoft.com/office/officeart/2005/8/layout/hierarchy3"/>
    <dgm:cxn modelId="{A373FC67-8AA5-4809-A552-432ADEE54B40}" type="presParOf" srcId="{831D279D-D04D-47C9-B081-B4B0721AEA50}" destId="{A02843FD-B6BA-4E67-ADA7-D8CA9780B4E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DE4EC0-E52F-4611-91AE-B4AD55BA16E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5031C-8C1D-4EF6-9281-194D3940F95F}">
      <dgm:prSet phldrT="[Text]" custT="1"/>
      <dgm:spPr/>
      <dgm:t>
        <a:bodyPr/>
        <a:lstStyle/>
        <a:p>
          <a:pPr algn="ctr"/>
          <a:r>
            <a: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algn="ctr" rtl="0"/>
          <a:r>
            <a:rPr lang="en-US" sz="11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gm:t>
    </dgm:pt>
    <dgm:pt modelId="{817BCA0A-5033-432D-A3DE-CBA1439BDC6F}" type="parTrans" cxnId="{864D6C80-F6BB-467C-B4FD-EED587B594BB}">
      <dgm:prSet/>
      <dgm:spPr/>
      <dgm:t>
        <a:bodyPr/>
        <a:lstStyle/>
        <a:p>
          <a:endParaRPr lang="en-US" sz="1400"/>
        </a:p>
      </dgm:t>
    </dgm:pt>
    <dgm:pt modelId="{446AE4EB-054D-4754-B970-ED32BD389D98}" type="sibTrans" cxnId="{864D6C80-F6BB-467C-B4FD-EED587B594BB}">
      <dgm:prSet/>
      <dgm:spPr/>
      <dgm:t>
        <a:bodyPr/>
        <a:lstStyle/>
        <a:p>
          <a:endParaRPr lang="en-US" sz="1400"/>
        </a:p>
      </dgm:t>
    </dgm:pt>
    <dgm:pt modelId="{47E233AD-A228-4C6E-B225-BF8F417700A6}">
      <dgm:prSet phldrT="[Text]" custT="1"/>
      <dgm:spPr/>
      <dgm:t>
        <a:bodyPr/>
        <a:lstStyle/>
        <a:p>
          <a:r>
            <a:rPr lang="en-US" sz="1050" b="1" dirty="0" smtClean="0"/>
            <a:t>Data Types</a:t>
          </a:r>
        </a:p>
        <a:p>
          <a:r>
            <a:rPr lang="en-US" sz="1050" dirty="0" smtClean="0"/>
            <a:t>Value &amp; Volume</a:t>
          </a:r>
          <a:endParaRPr lang="en-US" sz="1050" dirty="0"/>
        </a:p>
      </dgm:t>
    </dgm:pt>
    <dgm:pt modelId="{8B856D14-8754-4D65-99D4-A2132EA67EE0}" type="parTrans" cxnId="{B1FECE06-9AC2-4FF5-95BC-F4DDD698C8FA}">
      <dgm:prSet/>
      <dgm:spPr/>
      <dgm:t>
        <a:bodyPr/>
        <a:lstStyle/>
        <a:p>
          <a:endParaRPr lang="en-US" sz="1400"/>
        </a:p>
      </dgm:t>
    </dgm:pt>
    <dgm:pt modelId="{6B2C12B8-72FA-4BF5-A0A6-D3674BF99955}" type="sibTrans" cxnId="{B1FECE06-9AC2-4FF5-95BC-F4DDD698C8FA}">
      <dgm:prSet/>
      <dgm:spPr/>
      <dgm:t>
        <a:bodyPr/>
        <a:lstStyle/>
        <a:p>
          <a:endParaRPr lang="en-US" sz="1400"/>
        </a:p>
      </dgm:t>
    </dgm:pt>
    <dgm:pt modelId="{78759BBC-F65E-4ADD-9C9A-FA2E589EABD7}">
      <dgm:prSet phldrT="[Text]" custT="1"/>
      <dgm:spPr/>
      <dgm:t>
        <a:bodyPr/>
        <a:lstStyle/>
        <a:p>
          <a:r>
            <a:rPr lang="en-US" sz="1050" b="1" dirty="0" smtClean="0"/>
            <a:t>Geography</a:t>
          </a:r>
        </a:p>
        <a:p>
          <a:r>
            <a:rPr lang="en-US" sz="1050" dirty="0" smtClean="0"/>
            <a:t>Region, Sub Region, Sub </a:t>
          </a:r>
          <a:r>
            <a:rPr lang="en-US" sz="1050" dirty="0" err="1" smtClean="0"/>
            <a:t>Sub</a:t>
          </a:r>
          <a:r>
            <a:rPr lang="en-US" sz="1050" dirty="0" smtClean="0"/>
            <a:t> Region &amp; Country</a:t>
          </a:r>
          <a:endParaRPr lang="en-US" sz="1050" dirty="0"/>
        </a:p>
      </dgm:t>
    </dgm:pt>
    <dgm:pt modelId="{3E04B8CA-81DA-4C07-9283-6CD3CCA39EE5}" type="parTrans" cxnId="{6A556B54-5DFC-4E5D-A5D5-2386140573C6}">
      <dgm:prSet/>
      <dgm:spPr/>
      <dgm:t>
        <a:bodyPr/>
        <a:lstStyle/>
        <a:p>
          <a:endParaRPr lang="en-US"/>
        </a:p>
      </dgm:t>
    </dgm:pt>
    <dgm:pt modelId="{E2BF0ADC-6B67-4D6C-8428-542718F301AE}" type="sibTrans" cxnId="{6A556B54-5DFC-4E5D-A5D5-2386140573C6}">
      <dgm:prSet/>
      <dgm:spPr/>
      <dgm:t>
        <a:bodyPr/>
        <a:lstStyle/>
        <a:p>
          <a:endParaRPr lang="en-US"/>
        </a:p>
      </dgm:t>
    </dgm:pt>
    <dgm:pt modelId="{F815C8EC-1338-4621-AC03-A726E2CE5B34}">
      <dgm:prSet phldrT="[Text]" custT="1"/>
      <dgm:spPr/>
      <dgm:t>
        <a:bodyPr/>
        <a:lstStyle/>
        <a:p>
          <a:r>
            <a:rPr lang="en-US" sz="1050" b="1" dirty="0" smtClean="0"/>
            <a:t>Time Period</a:t>
          </a:r>
        </a:p>
        <a:p>
          <a:r>
            <a:rPr lang="en-US" sz="1050" dirty="0" smtClean="0"/>
            <a:t>Current Month/ Quarter - YTD, MAT &amp; Trend</a:t>
          </a:r>
          <a:endParaRPr lang="en-US" sz="1050" dirty="0"/>
        </a:p>
      </dgm:t>
    </dgm:pt>
    <dgm:pt modelId="{F16B2161-C151-4D58-A4F6-A4307CE30BFD}" type="parTrans" cxnId="{EDABB7BB-1E41-4A16-AE93-22C9B94E08B1}">
      <dgm:prSet/>
      <dgm:spPr/>
      <dgm:t>
        <a:bodyPr/>
        <a:lstStyle/>
        <a:p>
          <a:endParaRPr lang="en-US"/>
        </a:p>
      </dgm:t>
    </dgm:pt>
    <dgm:pt modelId="{E210106D-017B-485D-9BA1-D9B7C1D3CE2E}" type="sibTrans" cxnId="{EDABB7BB-1E41-4A16-AE93-22C9B94E08B1}">
      <dgm:prSet/>
      <dgm:spPr/>
      <dgm:t>
        <a:bodyPr/>
        <a:lstStyle/>
        <a:p>
          <a:endParaRPr lang="en-US"/>
        </a:p>
      </dgm:t>
    </dgm:pt>
    <dgm:pt modelId="{DE0AF9FB-9C69-4EBC-81FC-55C6192D6B56}">
      <dgm:prSet phldrT="[Text]" custT="1"/>
      <dgm:spPr/>
      <dgm:t>
        <a:bodyPr/>
        <a:lstStyle/>
        <a:p>
          <a:r>
            <a:rPr lang="en-US" sz="1050" b="1" dirty="0" smtClean="0"/>
            <a:t>Brand/ Brand Group</a:t>
          </a:r>
        </a:p>
        <a:p>
          <a:r>
            <a:rPr lang="en-US" sz="900" i="1" dirty="0" smtClean="0"/>
            <a:t>Drilling on Country</a:t>
          </a:r>
          <a:endParaRPr lang="en-US" sz="900" i="1" dirty="0"/>
        </a:p>
      </dgm:t>
    </dgm:pt>
    <dgm:pt modelId="{DF5698F0-453A-4071-8F62-A79977AA0959}" type="parTrans" cxnId="{15C6DD3E-3DC9-49BF-8C6C-05E0E0FD69D5}">
      <dgm:prSet/>
      <dgm:spPr/>
      <dgm:t>
        <a:bodyPr/>
        <a:lstStyle/>
        <a:p>
          <a:endParaRPr lang="en-US"/>
        </a:p>
      </dgm:t>
    </dgm:pt>
    <dgm:pt modelId="{BF8CACEC-E0B5-47AF-8E36-C1747EBBB1B7}" type="sibTrans" cxnId="{15C6DD3E-3DC9-49BF-8C6C-05E0E0FD69D5}">
      <dgm:prSet/>
      <dgm:spPr/>
      <dgm:t>
        <a:bodyPr/>
        <a:lstStyle/>
        <a:p>
          <a:endParaRPr lang="en-US"/>
        </a:p>
      </dgm:t>
    </dgm:pt>
    <dgm:pt modelId="{852D37C3-D388-47DD-B8FB-809B73E57E24}" type="pres">
      <dgm:prSet presAssocID="{01DE4EC0-E52F-4611-91AE-B4AD55BA16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38E6F0-626B-4452-AE1B-02BE3F36705D}" type="pres">
      <dgm:prSet presAssocID="{2D05031C-8C1D-4EF6-9281-194D3940F95F}" presName="root" presStyleCnt="0"/>
      <dgm:spPr/>
    </dgm:pt>
    <dgm:pt modelId="{C2CE0EFE-77B4-4046-928C-9DACCE8A960E}" type="pres">
      <dgm:prSet presAssocID="{2D05031C-8C1D-4EF6-9281-194D3940F95F}" presName="rootComposite" presStyleCnt="0"/>
      <dgm:spPr/>
    </dgm:pt>
    <dgm:pt modelId="{3769A556-303F-4672-BB87-AFB98AE0CC6E}" type="pres">
      <dgm:prSet presAssocID="{2D05031C-8C1D-4EF6-9281-194D3940F95F}" presName="rootText" presStyleLbl="node1" presStyleIdx="0" presStyleCnt="1" custScaleX="147937" custScaleY="82100"/>
      <dgm:spPr/>
      <dgm:t>
        <a:bodyPr/>
        <a:lstStyle/>
        <a:p>
          <a:endParaRPr lang="en-US"/>
        </a:p>
      </dgm:t>
    </dgm:pt>
    <dgm:pt modelId="{7F0BC314-A3AB-45B6-B4EB-04B1E9D7FB8D}" type="pres">
      <dgm:prSet presAssocID="{2D05031C-8C1D-4EF6-9281-194D3940F95F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1D279D-D04D-47C9-B081-B4B0721AEA50}" type="pres">
      <dgm:prSet presAssocID="{2D05031C-8C1D-4EF6-9281-194D3940F95F}" presName="childShape" presStyleCnt="0"/>
      <dgm:spPr/>
    </dgm:pt>
    <dgm:pt modelId="{9B2AAAE4-8EF9-47A6-89D4-8273C2F9F89F}" type="pres">
      <dgm:prSet presAssocID="{8B856D14-8754-4D65-99D4-A2132EA67EE0}" presName="Name13" presStyleLbl="parChTrans1D2" presStyleIdx="0" presStyleCnt="4"/>
      <dgm:spPr/>
      <dgm:t>
        <a:bodyPr/>
        <a:lstStyle/>
        <a:p>
          <a:endParaRPr lang="en-US"/>
        </a:p>
      </dgm:t>
    </dgm:pt>
    <dgm:pt modelId="{03DAF439-E319-4770-8CCF-74063DB83C69}" type="pres">
      <dgm:prSet presAssocID="{47E233AD-A228-4C6E-B225-BF8F417700A6}" presName="childText" presStyleLbl="bgAcc1" presStyleIdx="0" presStyleCnt="4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A87EA-EC69-45EE-B847-8028D66CEE3A}" type="pres">
      <dgm:prSet presAssocID="{3E04B8CA-81DA-4C07-9283-6CD3CCA39EE5}" presName="Name13" presStyleLbl="parChTrans1D2" presStyleIdx="1" presStyleCnt="4"/>
      <dgm:spPr/>
      <dgm:t>
        <a:bodyPr/>
        <a:lstStyle/>
        <a:p>
          <a:endParaRPr lang="en-US"/>
        </a:p>
      </dgm:t>
    </dgm:pt>
    <dgm:pt modelId="{A02843FD-B6BA-4E67-ADA7-D8CA9780B4E8}" type="pres">
      <dgm:prSet presAssocID="{78759BBC-F65E-4ADD-9C9A-FA2E589EABD7}" presName="childText" presStyleLbl="bgAcc1" presStyleIdx="1" presStyleCnt="4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238B8-F030-4D7C-89F7-F8113995F037}" type="pres">
      <dgm:prSet presAssocID="{F16B2161-C151-4D58-A4F6-A4307CE30BFD}" presName="Name13" presStyleLbl="parChTrans1D2" presStyleIdx="2" presStyleCnt="4"/>
      <dgm:spPr/>
      <dgm:t>
        <a:bodyPr/>
        <a:lstStyle/>
        <a:p>
          <a:endParaRPr lang="en-US"/>
        </a:p>
      </dgm:t>
    </dgm:pt>
    <dgm:pt modelId="{1F995760-D85A-438A-B987-630287BAD87A}" type="pres">
      <dgm:prSet presAssocID="{F815C8EC-1338-4621-AC03-A726E2CE5B34}" presName="childText" presStyleLbl="bgAcc1" presStyleIdx="2" presStyleCnt="4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C35C8-6553-4AB6-B342-63CB3306754B}" type="pres">
      <dgm:prSet presAssocID="{DF5698F0-453A-4071-8F62-A79977AA0959}" presName="Name13" presStyleLbl="parChTrans1D2" presStyleIdx="3" presStyleCnt="4"/>
      <dgm:spPr/>
      <dgm:t>
        <a:bodyPr/>
        <a:lstStyle/>
        <a:p>
          <a:endParaRPr lang="en-US"/>
        </a:p>
      </dgm:t>
    </dgm:pt>
    <dgm:pt modelId="{FB46EB28-C5E1-4E60-87F9-FAA43DB8D93D}" type="pres">
      <dgm:prSet presAssocID="{DE0AF9FB-9C69-4EBC-81FC-55C6192D6B56}" presName="childText" presStyleLbl="bgAcc1" presStyleIdx="3" presStyleCnt="4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1BE7D6-AA9A-4442-B881-DEC8BCBF643E}" type="presOf" srcId="{01DE4EC0-E52F-4611-91AE-B4AD55BA16EC}" destId="{852D37C3-D388-47DD-B8FB-809B73E57E24}" srcOrd="0" destOrd="0" presId="urn:microsoft.com/office/officeart/2005/8/layout/hierarchy3"/>
    <dgm:cxn modelId="{F8EC29C2-3B13-4898-A06E-AEE136E40372}" type="presOf" srcId="{DE0AF9FB-9C69-4EBC-81FC-55C6192D6B56}" destId="{FB46EB28-C5E1-4E60-87F9-FAA43DB8D93D}" srcOrd="0" destOrd="0" presId="urn:microsoft.com/office/officeart/2005/8/layout/hierarchy3"/>
    <dgm:cxn modelId="{2E6E4250-A039-4861-856B-F41237AB0680}" type="presOf" srcId="{2D05031C-8C1D-4EF6-9281-194D3940F95F}" destId="{7F0BC314-A3AB-45B6-B4EB-04B1E9D7FB8D}" srcOrd="1" destOrd="0" presId="urn:microsoft.com/office/officeart/2005/8/layout/hierarchy3"/>
    <dgm:cxn modelId="{E375969B-4124-413D-88D6-A23B598010A1}" type="presOf" srcId="{DF5698F0-453A-4071-8F62-A79977AA0959}" destId="{30AC35C8-6553-4AB6-B342-63CB3306754B}" srcOrd="0" destOrd="0" presId="urn:microsoft.com/office/officeart/2005/8/layout/hierarchy3"/>
    <dgm:cxn modelId="{2DAD88BE-6749-4FE5-BCBD-839A75C16339}" type="presOf" srcId="{8B856D14-8754-4D65-99D4-A2132EA67EE0}" destId="{9B2AAAE4-8EF9-47A6-89D4-8273C2F9F89F}" srcOrd="0" destOrd="0" presId="urn:microsoft.com/office/officeart/2005/8/layout/hierarchy3"/>
    <dgm:cxn modelId="{7B521989-DDF0-4B56-9784-EB8BBC8C0A77}" type="presOf" srcId="{47E233AD-A228-4C6E-B225-BF8F417700A6}" destId="{03DAF439-E319-4770-8CCF-74063DB83C69}" srcOrd="0" destOrd="0" presId="urn:microsoft.com/office/officeart/2005/8/layout/hierarchy3"/>
    <dgm:cxn modelId="{15C6DD3E-3DC9-49BF-8C6C-05E0E0FD69D5}" srcId="{2D05031C-8C1D-4EF6-9281-194D3940F95F}" destId="{DE0AF9FB-9C69-4EBC-81FC-55C6192D6B56}" srcOrd="3" destOrd="0" parTransId="{DF5698F0-453A-4071-8F62-A79977AA0959}" sibTransId="{BF8CACEC-E0B5-47AF-8E36-C1747EBBB1B7}"/>
    <dgm:cxn modelId="{864D6C80-F6BB-467C-B4FD-EED587B594BB}" srcId="{01DE4EC0-E52F-4611-91AE-B4AD55BA16EC}" destId="{2D05031C-8C1D-4EF6-9281-194D3940F95F}" srcOrd="0" destOrd="0" parTransId="{817BCA0A-5033-432D-A3DE-CBA1439BDC6F}" sibTransId="{446AE4EB-054D-4754-B970-ED32BD389D98}"/>
    <dgm:cxn modelId="{58A93582-B748-45DE-8D2D-36CFD67DFFA5}" type="presOf" srcId="{78759BBC-F65E-4ADD-9C9A-FA2E589EABD7}" destId="{A02843FD-B6BA-4E67-ADA7-D8CA9780B4E8}" srcOrd="0" destOrd="0" presId="urn:microsoft.com/office/officeart/2005/8/layout/hierarchy3"/>
    <dgm:cxn modelId="{7A102648-4A74-4B7A-85B4-E77DFFE6679A}" type="presOf" srcId="{3E04B8CA-81DA-4C07-9283-6CD3CCA39EE5}" destId="{528A87EA-EC69-45EE-B847-8028D66CEE3A}" srcOrd="0" destOrd="0" presId="urn:microsoft.com/office/officeart/2005/8/layout/hierarchy3"/>
    <dgm:cxn modelId="{EDABB7BB-1E41-4A16-AE93-22C9B94E08B1}" srcId="{2D05031C-8C1D-4EF6-9281-194D3940F95F}" destId="{F815C8EC-1338-4621-AC03-A726E2CE5B34}" srcOrd="2" destOrd="0" parTransId="{F16B2161-C151-4D58-A4F6-A4307CE30BFD}" sibTransId="{E210106D-017B-485D-9BA1-D9B7C1D3CE2E}"/>
    <dgm:cxn modelId="{6A556B54-5DFC-4E5D-A5D5-2386140573C6}" srcId="{2D05031C-8C1D-4EF6-9281-194D3940F95F}" destId="{78759BBC-F65E-4ADD-9C9A-FA2E589EABD7}" srcOrd="1" destOrd="0" parTransId="{3E04B8CA-81DA-4C07-9283-6CD3CCA39EE5}" sibTransId="{E2BF0ADC-6B67-4D6C-8428-542718F301AE}"/>
    <dgm:cxn modelId="{B912E882-E600-45F9-BF13-1947327BE0DF}" type="presOf" srcId="{F16B2161-C151-4D58-A4F6-A4307CE30BFD}" destId="{A32238B8-F030-4D7C-89F7-F8113995F037}" srcOrd="0" destOrd="0" presId="urn:microsoft.com/office/officeart/2005/8/layout/hierarchy3"/>
    <dgm:cxn modelId="{94CA94DB-DCE7-4929-8E46-14F3C7B3CD1B}" type="presOf" srcId="{2D05031C-8C1D-4EF6-9281-194D3940F95F}" destId="{3769A556-303F-4672-BB87-AFB98AE0CC6E}" srcOrd="0" destOrd="0" presId="urn:microsoft.com/office/officeart/2005/8/layout/hierarchy3"/>
    <dgm:cxn modelId="{9295694F-1040-43B7-A407-4C3ED9CF2998}" type="presOf" srcId="{F815C8EC-1338-4621-AC03-A726E2CE5B34}" destId="{1F995760-D85A-438A-B987-630287BAD87A}" srcOrd="0" destOrd="0" presId="urn:microsoft.com/office/officeart/2005/8/layout/hierarchy3"/>
    <dgm:cxn modelId="{B1FECE06-9AC2-4FF5-95BC-F4DDD698C8FA}" srcId="{2D05031C-8C1D-4EF6-9281-194D3940F95F}" destId="{47E233AD-A228-4C6E-B225-BF8F417700A6}" srcOrd="0" destOrd="0" parTransId="{8B856D14-8754-4D65-99D4-A2132EA67EE0}" sibTransId="{6B2C12B8-72FA-4BF5-A0A6-D3674BF99955}"/>
    <dgm:cxn modelId="{80CE2D3F-24AA-4A40-BC9A-FF84A61F2413}" type="presParOf" srcId="{852D37C3-D388-47DD-B8FB-809B73E57E24}" destId="{E738E6F0-626B-4452-AE1B-02BE3F36705D}" srcOrd="0" destOrd="0" presId="urn:microsoft.com/office/officeart/2005/8/layout/hierarchy3"/>
    <dgm:cxn modelId="{EC7145CF-58FD-4149-9F57-AEDD2C46F1EA}" type="presParOf" srcId="{E738E6F0-626B-4452-AE1B-02BE3F36705D}" destId="{C2CE0EFE-77B4-4046-928C-9DACCE8A960E}" srcOrd="0" destOrd="0" presId="urn:microsoft.com/office/officeart/2005/8/layout/hierarchy3"/>
    <dgm:cxn modelId="{4157E31A-5B21-4443-B6BA-BF82FAE1908B}" type="presParOf" srcId="{C2CE0EFE-77B4-4046-928C-9DACCE8A960E}" destId="{3769A556-303F-4672-BB87-AFB98AE0CC6E}" srcOrd="0" destOrd="0" presId="urn:microsoft.com/office/officeart/2005/8/layout/hierarchy3"/>
    <dgm:cxn modelId="{E8E42CF7-7FBC-463C-A41E-D0BA861679CF}" type="presParOf" srcId="{C2CE0EFE-77B4-4046-928C-9DACCE8A960E}" destId="{7F0BC314-A3AB-45B6-B4EB-04B1E9D7FB8D}" srcOrd="1" destOrd="0" presId="urn:microsoft.com/office/officeart/2005/8/layout/hierarchy3"/>
    <dgm:cxn modelId="{58E09C29-3D3B-4404-9799-AF3BCF3A3D32}" type="presParOf" srcId="{E738E6F0-626B-4452-AE1B-02BE3F36705D}" destId="{831D279D-D04D-47C9-B081-B4B0721AEA50}" srcOrd="1" destOrd="0" presId="urn:microsoft.com/office/officeart/2005/8/layout/hierarchy3"/>
    <dgm:cxn modelId="{6185BAD6-728D-4999-AA66-5C19D31040DC}" type="presParOf" srcId="{831D279D-D04D-47C9-B081-B4B0721AEA50}" destId="{9B2AAAE4-8EF9-47A6-89D4-8273C2F9F89F}" srcOrd="0" destOrd="0" presId="urn:microsoft.com/office/officeart/2005/8/layout/hierarchy3"/>
    <dgm:cxn modelId="{4D042328-3692-4383-95E3-89A297DFD0B2}" type="presParOf" srcId="{831D279D-D04D-47C9-B081-B4B0721AEA50}" destId="{03DAF439-E319-4770-8CCF-74063DB83C69}" srcOrd="1" destOrd="0" presId="urn:microsoft.com/office/officeart/2005/8/layout/hierarchy3"/>
    <dgm:cxn modelId="{9463BD77-041F-4329-B0D7-58EF09926869}" type="presParOf" srcId="{831D279D-D04D-47C9-B081-B4B0721AEA50}" destId="{528A87EA-EC69-45EE-B847-8028D66CEE3A}" srcOrd="2" destOrd="0" presId="urn:microsoft.com/office/officeart/2005/8/layout/hierarchy3"/>
    <dgm:cxn modelId="{6FA862A3-389A-4AFD-9A63-4E4B2E97FB0C}" type="presParOf" srcId="{831D279D-D04D-47C9-B081-B4B0721AEA50}" destId="{A02843FD-B6BA-4E67-ADA7-D8CA9780B4E8}" srcOrd="3" destOrd="0" presId="urn:microsoft.com/office/officeart/2005/8/layout/hierarchy3"/>
    <dgm:cxn modelId="{F477E6AC-0882-47D1-BF36-EFD2814AED03}" type="presParOf" srcId="{831D279D-D04D-47C9-B081-B4B0721AEA50}" destId="{A32238B8-F030-4D7C-89F7-F8113995F037}" srcOrd="4" destOrd="0" presId="urn:microsoft.com/office/officeart/2005/8/layout/hierarchy3"/>
    <dgm:cxn modelId="{A5EB4626-004E-4F8A-B8CD-3A5747901642}" type="presParOf" srcId="{831D279D-D04D-47C9-B081-B4B0721AEA50}" destId="{1F995760-D85A-438A-B987-630287BAD87A}" srcOrd="5" destOrd="0" presId="urn:microsoft.com/office/officeart/2005/8/layout/hierarchy3"/>
    <dgm:cxn modelId="{D62B3AAB-FF1F-411F-AC4E-C1DB29F90F7C}" type="presParOf" srcId="{831D279D-D04D-47C9-B081-B4B0721AEA50}" destId="{30AC35C8-6553-4AB6-B342-63CB3306754B}" srcOrd="6" destOrd="0" presId="urn:microsoft.com/office/officeart/2005/8/layout/hierarchy3"/>
    <dgm:cxn modelId="{45B38D83-D03A-4E46-8215-02E04E50E29B}" type="presParOf" srcId="{831D279D-D04D-47C9-B081-B4B0721AEA50}" destId="{FB46EB28-C5E1-4E60-87F9-FAA43DB8D93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DE4EC0-E52F-4611-91AE-B4AD55BA16E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5031C-8C1D-4EF6-9281-194D3940F95F}">
      <dgm:prSet phldrT="[Text]" custT="1"/>
      <dgm:spPr/>
      <dgm:t>
        <a:bodyPr/>
        <a:lstStyle/>
        <a:p>
          <a:pPr algn="ctr"/>
          <a:r>
            <a: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algn="ctr" rtl="0"/>
          <a:r>
            <a:rPr lang="en-US" sz="11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gm:t>
    </dgm:pt>
    <dgm:pt modelId="{817BCA0A-5033-432D-A3DE-CBA1439BDC6F}" type="parTrans" cxnId="{864D6C80-F6BB-467C-B4FD-EED587B594BB}">
      <dgm:prSet/>
      <dgm:spPr/>
      <dgm:t>
        <a:bodyPr/>
        <a:lstStyle/>
        <a:p>
          <a:endParaRPr lang="en-US" sz="1400"/>
        </a:p>
      </dgm:t>
    </dgm:pt>
    <dgm:pt modelId="{446AE4EB-054D-4754-B970-ED32BD389D98}" type="sibTrans" cxnId="{864D6C80-F6BB-467C-B4FD-EED587B594BB}">
      <dgm:prSet/>
      <dgm:spPr/>
      <dgm:t>
        <a:bodyPr/>
        <a:lstStyle/>
        <a:p>
          <a:endParaRPr lang="en-US" sz="1400"/>
        </a:p>
      </dgm:t>
    </dgm:pt>
    <dgm:pt modelId="{47E233AD-A228-4C6E-B225-BF8F417700A6}">
      <dgm:prSet phldrT="[Text]" custT="1"/>
      <dgm:spPr/>
      <dgm:t>
        <a:bodyPr/>
        <a:lstStyle/>
        <a:p>
          <a:r>
            <a:rPr lang="en-US" sz="1050" b="1" dirty="0" smtClean="0"/>
            <a:t>Data Types</a:t>
          </a:r>
        </a:p>
        <a:p>
          <a:r>
            <a:rPr lang="en-US" sz="1050" dirty="0" smtClean="0"/>
            <a:t>Value &amp; Volume</a:t>
          </a:r>
          <a:endParaRPr lang="en-US" sz="1050" dirty="0"/>
        </a:p>
      </dgm:t>
    </dgm:pt>
    <dgm:pt modelId="{8B856D14-8754-4D65-99D4-A2132EA67EE0}" type="parTrans" cxnId="{B1FECE06-9AC2-4FF5-95BC-F4DDD698C8FA}">
      <dgm:prSet/>
      <dgm:spPr/>
      <dgm:t>
        <a:bodyPr/>
        <a:lstStyle/>
        <a:p>
          <a:endParaRPr lang="en-US" sz="1400"/>
        </a:p>
      </dgm:t>
    </dgm:pt>
    <dgm:pt modelId="{6B2C12B8-72FA-4BF5-A0A6-D3674BF99955}" type="sibTrans" cxnId="{B1FECE06-9AC2-4FF5-95BC-F4DDD698C8FA}">
      <dgm:prSet/>
      <dgm:spPr/>
      <dgm:t>
        <a:bodyPr/>
        <a:lstStyle/>
        <a:p>
          <a:endParaRPr lang="en-US" sz="1400"/>
        </a:p>
      </dgm:t>
    </dgm:pt>
    <dgm:pt modelId="{78759BBC-F65E-4ADD-9C9A-FA2E589EABD7}">
      <dgm:prSet phldrT="[Text]" custT="1"/>
      <dgm:spPr/>
      <dgm:t>
        <a:bodyPr/>
        <a:lstStyle/>
        <a:p>
          <a:r>
            <a:rPr lang="en-US" sz="1050" b="1" dirty="0" smtClean="0"/>
            <a:t>Geography</a:t>
          </a:r>
        </a:p>
        <a:p>
          <a:r>
            <a:rPr lang="en-US" sz="1050" dirty="0" smtClean="0"/>
            <a:t>Region, Sub Region, Sub </a:t>
          </a:r>
          <a:r>
            <a:rPr lang="en-US" sz="1050" dirty="0" err="1" smtClean="0"/>
            <a:t>Sub</a:t>
          </a:r>
          <a:r>
            <a:rPr lang="en-US" sz="1050" dirty="0" smtClean="0"/>
            <a:t> Region &amp; Country</a:t>
          </a:r>
          <a:endParaRPr lang="en-US" sz="1050" dirty="0"/>
        </a:p>
      </dgm:t>
    </dgm:pt>
    <dgm:pt modelId="{3E04B8CA-81DA-4C07-9283-6CD3CCA39EE5}" type="parTrans" cxnId="{6A556B54-5DFC-4E5D-A5D5-2386140573C6}">
      <dgm:prSet/>
      <dgm:spPr/>
      <dgm:t>
        <a:bodyPr/>
        <a:lstStyle/>
        <a:p>
          <a:endParaRPr lang="en-US"/>
        </a:p>
      </dgm:t>
    </dgm:pt>
    <dgm:pt modelId="{E2BF0ADC-6B67-4D6C-8428-542718F301AE}" type="sibTrans" cxnId="{6A556B54-5DFC-4E5D-A5D5-2386140573C6}">
      <dgm:prSet/>
      <dgm:spPr/>
      <dgm:t>
        <a:bodyPr/>
        <a:lstStyle/>
        <a:p>
          <a:endParaRPr lang="en-US"/>
        </a:p>
      </dgm:t>
    </dgm:pt>
    <dgm:pt modelId="{F815C8EC-1338-4621-AC03-A726E2CE5B34}">
      <dgm:prSet phldrT="[Text]" custT="1"/>
      <dgm:spPr/>
      <dgm:t>
        <a:bodyPr/>
        <a:lstStyle/>
        <a:p>
          <a:r>
            <a:rPr lang="en-US" sz="1050" b="1" dirty="0" smtClean="0"/>
            <a:t>Time Period</a:t>
          </a:r>
        </a:p>
        <a:p>
          <a:r>
            <a:rPr lang="en-US" sz="1050" dirty="0" smtClean="0"/>
            <a:t>Current Month/ Quarter - YTD, MAT</a:t>
          </a:r>
          <a:endParaRPr lang="en-US" sz="1050" dirty="0"/>
        </a:p>
      </dgm:t>
    </dgm:pt>
    <dgm:pt modelId="{F16B2161-C151-4D58-A4F6-A4307CE30BFD}" type="parTrans" cxnId="{EDABB7BB-1E41-4A16-AE93-22C9B94E08B1}">
      <dgm:prSet/>
      <dgm:spPr/>
      <dgm:t>
        <a:bodyPr/>
        <a:lstStyle/>
        <a:p>
          <a:endParaRPr lang="en-US"/>
        </a:p>
      </dgm:t>
    </dgm:pt>
    <dgm:pt modelId="{E210106D-017B-485D-9BA1-D9B7C1D3CE2E}" type="sibTrans" cxnId="{EDABB7BB-1E41-4A16-AE93-22C9B94E08B1}">
      <dgm:prSet/>
      <dgm:spPr/>
      <dgm:t>
        <a:bodyPr/>
        <a:lstStyle/>
        <a:p>
          <a:endParaRPr lang="en-US"/>
        </a:p>
      </dgm:t>
    </dgm:pt>
    <dgm:pt modelId="{DE0AF9FB-9C69-4EBC-81FC-55C6192D6B56}">
      <dgm:prSet phldrT="[Text]" custT="1"/>
      <dgm:spPr/>
      <dgm:t>
        <a:bodyPr/>
        <a:lstStyle/>
        <a:p>
          <a:r>
            <a:rPr lang="en-US" sz="1050" b="1" dirty="0" smtClean="0"/>
            <a:t>Brand/ Brand Group</a:t>
          </a:r>
        </a:p>
        <a:p>
          <a:r>
            <a:rPr lang="en-US" sz="900" i="1" dirty="0" smtClean="0"/>
            <a:t>Grouping by Indication</a:t>
          </a:r>
          <a:endParaRPr lang="en-US" sz="900" i="1" dirty="0"/>
        </a:p>
      </dgm:t>
    </dgm:pt>
    <dgm:pt modelId="{DF5698F0-453A-4071-8F62-A79977AA0959}" type="parTrans" cxnId="{15C6DD3E-3DC9-49BF-8C6C-05E0E0FD69D5}">
      <dgm:prSet/>
      <dgm:spPr/>
      <dgm:t>
        <a:bodyPr/>
        <a:lstStyle/>
        <a:p>
          <a:endParaRPr lang="en-US"/>
        </a:p>
      </dgm:t>
    </dgm:pt>
    <dgm:pt modelId="{BF8CACEC-E0B5-47AF-8E36-C1747EBBB1B7}" type="sibTrans" cxnId="{15C6DD3E-3DC9-49BF-8C6C-05E0E0FD69D5}">
      <dgm:prSet/>
      <dgm:spPr/>
      <dgm:t>
        <a:bodyPr/>
        <a:lstStyle/>
        <a:p>
          <a:endParaRPr lang="en-US"/>
        </a:p>
      </dgm:t>
    </dgm:pt>
    <dgm:pt modelId="{852D37C3-D388-47DD-B8FB-809B73E57E24}" type="pres">
      <dgm:prSet presAssocID="{01DE4EC0-E52F-4611-91AE-B4AD55BA16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738E6F0-626B-4452-AE1B-02BE3F36705D}" type="pres">
      <dgm:prSet presAssocID="{2D05031C-8C1D-4EF6-9281-194D3940F95F}" presName="root" presStyleCnt="0"/>
      <dgm:spPr/>
    </dgm:pt>
    <dgm:pt modelId="{C2CE0EFE-77B4-4046-928C-9DACCE8A960E}" type="pres">
      <dgm:prSet presAssocID="{2D05031C-8C1D-4EF6-9281-194D3940F95F}" presName="rootComposite" presStyleCnt="0"/>
      <dgm:spPr/>
    </dgm:pt>
    <dgm:pt modelId="{3769A556-303F-4672-BB87-AFB98AE0CC6E}" type="pres">
      <dgm:prSet presAssocID="{2D05031C-8C1D-4EF6-9281-194D3940F95F}" presName="rootText" presStyleLbl="node1" presStyleIdx="0" presStyleCnt="1" custScaleX="147937" custScaleY="82100"/>
      <dgm:spPr/>
      <dgm:t>
        <a:bodyPr/>
        <a:lstStyle/>
        <a:p>
          <a:endParaRPr lang="en-US"/>
        </a:p>
      </dgm:t>
    </dgm:pt>
    <dgm:pt modelId="{7F0BC314-A3AB-45B6-B4EB-04B1E9D7FB8D}" type="pres">
      <dgm:prSet presAssocID="{2D05031C-8C1D-4EF6-9281-194D3940F95F}" presName="rootConnector" presStyleLbl="node1" presStyleIdx="0" presStyleCnt="1"/>
      <dgm:spPr/>
      <dgm:t>
        <a:bodyPr/>
        <a:lstStyle/>
        <a:p>
          <a:endParaRPr lang="en-US"/>
        </a:p>
      </dgm:t>
    </dgm:pt>
    <dgm:pt modelId="{831D279D-D04D-47C9-B081-B4B0721AEA50}" type="pres">
      <dgm:prSet presAssocID="{2D05031C-8C1D-4EF6-9281-194D3940F95F}" presName="childShape" presStyleCnt="0"/>
      <dgm:spPr/>
    </dgm:pt>
    <dgm:pt modelId="{9B2AAAE4-8EF9-47A6-89D4-8273C2F9F89F}" type="pres">
      <dgm:prSet presAssocID="{8B856D14-8754-4D65-99D4-A2132EA67EE0}" presName="Name13" presStyleLbl="parChTrans1D2" presStyleIdx="0" presStyleCnt="4"/>
      <dgm:spPr/>
      <dgm:t>
        <a:bodyPr/>
        <a:lstStyle/>
        <a:p>
          <a:endParaRPr lang="en-US"/>
        </a:p>
      </dgm:t>
    </dgm:pt>
    <dgm:pt modelId="{03DAF439-E319-4770-8CCF-74063DB83C69}" type="pres">
      <dgm:prSet presAssocID="{47E233AD-A228-4C6E-B225-BF8F417700A6}" presName="childText" presStyleLbl="bgAcc1" presStyleIdx="0" presStyleCnt="4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A87EA-EC69-45EE-B847-8028D66CEE3A}" type="pres">
      <dgm:prSet presAssocID="{3E04B8CA-81DA-4C07-9283-6CD3CCA39EE5}" presName="Name13" presStyleLbl="parChTrans1D2" presStyleIdx="1" presStyleCnt="4"/>
      <dgm:spPr/>
      <dgm:t>
        <a:bodyPr/>
        <a:lstStyle/>
        <a:p>
          <a:endParaRPr lang="en-US"/>
        </a:p>
      </dgm:t>
    </dgm:pt>
    <dgm:pt modelId="{A02843FD-B6BA-4E67-ADA7-D8CA9780B4E8}" type="pres">
      <dgm:prSet presAssocID="{78759BBC-F65E-4ADD-9C9A-FA2E589EABD7}" presName="childText" presStyleLbl="bgAcc1" presStyleIdx="1" presStyleCnt="4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238B8-F030-4D7C-89F7-F8113995F037}" type="pres">
      <dgm:prSet presAssocID="{F16B2161-C151-4D58-A4F6-A4307CE30BFD}" presName="Name13" presStyleLbl="parChTrans1D2" presStyleIdx="2" presStyleCnt="4"/>
      <dgm:spPr/>
      <dgm:t>
        <a:bodyPr/>
        <a:lstStyle/>
        <a:p>
          <a:endParaRPr lang="en-US"/>
        </a:p>
      </dgm:t>
    </dgm:pt>
    <dgm:pt modelId="{1F995760-D85A-438A-B987-630287BAD87A}" type="pres">
      <dgm:prSet presAssocID="{F815C8EC-1338-4621-AC03-A726E2CE5B34}" presName="childText" presStyleLbl="bgAcc1" presStyleIdx="2" presStyleCnt="4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C35C8-6553-4AB6-B342-63CB3306754B}" type="pres">
      <dgm:prSet presAssocID="{DF5698F0-453A-4071-8F62-A79977AA0959}" presName="Name13" presStyleLbl="parChTrans1D2" presStyleIdx="3" presStyleCnt="4"/>
      <dgm:spPr/>
      <dgm:t>
        <a:bodyPr/>
        <a:lstStyle/>
        <a:p>
          <a:endParaRPr lang="en-US"/>
        </a:p>
      </dgm:t>
    </dgm:pt>
    <dgm:pt modelId="{FB46EB28-C5E1-4E60-87F9-FAA43DB8D93D}" type="pres">
      <dgm:prSet presAssocID="{DE0AF9FB-9C69-4EBC-81FC-55C6192D6B56}" presName="childText" presStyleLbl="bgAcc1" presStyleIdx="3" presStyleCnt="4" custScaleX="147243" custScaleY="683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B401BB-50EB-4D74-B806-C573607F553B}" type="presOf" srcId="{2D05031C-8C1D-4EF6-9281-194D3940F95F}" destId="{7F0BC314-A3AB-45B6-B4EB-04B1E9D7FB8D}" srcOrd="1" destOrd="0" presId="urn:microsoft.com/office/officeart/2005/8/layout/hierarchy3"/>
    <dgm:cxn modelId="{DF568369-E3D3-4582-B8D3-035427A83F27}" type="presOf" srcId="{DE0AF9FB-9C69-4EBC-81FC-55C6192D6B56}" destId="{FB46EB28-C5E1-4E60-87F9-FAA43DB8D93D}" srcOrd="0" destOrd="0" presId="urn:microsoft.com/office/officeart/2005/8/layout/hierarchy3"/>
    <dgm:cxn modelId="{7AF7D960-30FE-4A02-B37D-D2609C3539C6}" type="presOf" srcId="{8B856D14-8754-4D65-99D4-A2132EA67EE0}" destId="{9B2AAAE4-8EF9-47A6-89D4-8273C2F9F89F}" srcOrd="0" destOrd="0" presId="urn:microsoft.com/office/officeart/2005/8/layout/hierarchy3"/>
    <dgm:cxn modelId="{F7667E18-BC6F-43BB-9DD6-C2806227F9FC}" type="presOf" srcId="{F16B2161-C151-4D58-A4F6-A4307CE30BFD}" destId="{A32238B8-F030-4D7C-89F7-F8113995F037}" srcOrd="0" destOrd="0" presId="urn:microsoft.com/office/officeart/2005/8/layout/hierarchy3"/>
    <dgm:cxn modelId="{15C6DD3E-3DC9-49BF-8C6C-05E0E0FD69D5}" srcId="{2D05031C-8C1D-4EF6-9281-194D3940F95F}" destId="{DE0AF9FB-9C69-4EBC-81FC-55C6192D6B56}" srcOrd="3" destOrd="0" parTransId="{DF5698F0-453A-4071-8F62-A79977AA0959}" sibTransId="{BF8CACEC-E0B5-47AF-8E36-C1747EBBB1B7}"/>
    <dgm:cxn modelId="{864D6C80-F6BB-467C-B4FD-EED587B594BB}" srcId="{01DE4EC0-E52F-4611-91AE-B4AD55BA16EC}" destId="{2D05031C-8C1D-4EF6-9281-194D3940F95F}" srcOrd="0" destOrd="0" parTransId="{817BCA0A-5033-432D-A3DE-CBA1439BDC6F}" sibTransId="{446AE4EB-054D-4754-B970-ED32BD389D98}"/>
    <dgm:cxn modelId="{8E582F2C-9452-40DB-9AD5-F0AC98BB6B56}" type="presOf" srcId="{F815C8EC-1338-4621-AC03-A726E2CE5B34}" destId="{1F995760-D85A-438A-B987-630287BAD87A}" srcOrd="0" destOrd="0" presId="urn:microsoft.com/office/officeart/2005/8/layout/hierarchy3"/>
    <dgm:cxn modelId="{F16D57E0-9F4C-4AD9-A463-4DB087C13503}" type="presOf" srcId="{DF5698F0-453A-4071-8F62-A79977AA0959}" destId="{30AC35C8-6553-4AB6-B342-63CB3306754B}" srcOrd="0" destOrd="0" presId="urn:microsoft.com/office/officeart/2005/8/layout/hierarchy3"/>
    <dgm:cxn modelId="{093FB0BC-9168-4F08-985F-5AAED4C8F9EF}" type="presOf" srcId="{78759BBC-F65E-4ADD-9C9A-FA2E589EABD7}" destId="{A02843FD-B6BA-4E67-ADA7-D8CA9780B4E8}" srcOrd="0" destOrd="0" presId="urn:microsoft.com/office/officeart/2005/8/layout/hierarchy3"/>
    <dgm:cxn modelId="{59026684-2696-4A38-9FEA-C52175EE83A1}" type="presOf" srcId="{01DE4EC0-E52F-4611-91AE-B4AD55BA16EC}" destId="{852D37C3-D388-47DD-B8FB-809B73E57E24}" srcOrd="0" destOrd="0" presId="urn:microsoft.com/office/officeart/2005/8/layout/hierarchy3"/>
    <dgm:cxn modelId="{BB5D53E8-9B2A-4D7E-AB04-71F1E958272B}" type="presOf" srcId="{2D05031C-8C1D-4EF6-9281-194D3940F95F}" destId="{3769A556-303F-4672-BB87-AFB98AE0CC6E}" srcOrd="0" destOrd="0" presId="urn:microsoft.com/office/officeart/2005/8/layout/hierarchy3"/>
    <dgm:cxn modelId="{538492C3-3C06-48A0-856B-C7382540A789}" type="presOf" srcId="{3E04B8CA-81DA-4C07-9283-6CD3CCA39EE5}" destId="{528A87EA-EC69-45EE-B847-8028D66CEE3A}" srcOrd="0" destOrd="0" presId="urn:microsoft.com/office/officeart/2005/8/layout/hierarchy3"/>
    <dgm:cxn modelId="{EDABB7BB-1E41-4A16-AE93-22C9B94E08B1}" srcId="{2D05031C-8C1D-4EF6-9281-194D3940F95F}" destId="{F815C8EC-1338-4621-AC03-A726E2CE5B34}" srcOrd="2" destOrd="0" parTransId="{F16B2161-C151-4D58-A4F6-A4307CE30BFD}" sibTransId="{E210106D-017B-485D-9BA1-D9B7C1D3CE2E}"/>
    <dgm:cxn modelId="{6A556B54-5DFC-4E5D-A5D5-2386140573C6}" srcId="{2D05031C-8C1D-4EF6-9281-194D3940F95F}" destId="{78759BBC-F65E-4ADD-9C9A-FA2E589EABD7}" srcOrd="1" destOrd="0" parTransId="{3E04B8CA-81DA-4C07-9283-6CD3CCA39EE5}" sibTransId="{E2BF0ADC-6B67-4D6C-8428-542718F301AE}"/>
    <dgm:cxn modelId="{B49C70A0-35AB-47A0-9A4C-082D630D125B}" type="presOf" srcId="{47E233AD-A228-4C6E-B225-BF8F417700A6}" destId="{03DAF439-E319-4770-8CCF-74063DB83C69}" srcOrd="0" destOrd="0" presId="urn:microsoft.com/office/officeart/2005/8/layout/hierarchy3"/>
    <dgm:cxn modelId="{B1FECE06-9AC2-4FF5-95BC-F4DDD698C8FA}" srcId="{2D05031C-8C1D-4EF6-9281-194D3940F95F}" destId="{47E233AD-A228-4C6E-B225-BF8F417700A6}" srcOrd="0" destOrd="0" parTransId="{8B856D14-8754-4D65-99D4-A2132EA67EE0}" sibTransId="{6B2C12B8-72FA-4BF5-A0A6-D3674BF99955}"/>
    <dgm:cxn modelId="{614F12BC-5FED-4174-9231-A33982A4F469}" type="presParOf" srcId="{852D37C3-D388-47DD-B8FB-809B73E57E24}" destId="{E738E6F0-626B-4452-AE1B-02BE3F36705D}" srcOrd="0" destOrd="0" presId="urn:microsoft.com/office/officeart/2005/8/layout/hierarchy3"/>
    <dgm:cxn modelId="{9E47329E-17DE-410E-B54B-29BB7D562224}" type="presParOf" srcId="{E738E6F0-626B-4452-AE1B-02BE3F36705D}" destId="{C2CE0EFE-77B4-4046-928C-9DACCE8A960E}" srcOrd="0" destOrd="0" presId="urn:microsoft.com/office/officeart/2005/8/layout/hierarchy3"/>
    <dgm:cxn modelId="{49DE2A15-5306-4A75-A88D-A66243AD7713}" type="presParOf" srcId="{C2CE0EFE-77B4-4046-928C-9DACCE8A960E}" destId="{3769A556-303F-4672-BB87-AFB98AE0CC6E}" srcOrd="0" destOrd="0" presId="urn:microsoft.com/office/officeart/2005/8/layout/hierarchy3"/>
    <dgm:cxn modelId="{2E5D16BE-DEA0-43DB-A349-4E35A9A3F60E}" type="presParOf" srcId="{C2CE0EFE-77B4-4046-928C-9DACCE8A960E}" destId="{7F0BC314-A3AB-45B6-B4EB-04B1E9D7FB8D}" srcOrd="1" destOrd="0" presId="urn:microsoft.com/office/officeart/2005/8/layout/hierarchy3"/>
    <dgm:cxn modelId="{EB2FABC4-5F6D-46FE-A84D-CCA416BDCC99}" type="presParOf" srcId="{E738E6F0-626B-4452-AE1B-02BE3F36705D}" destId="{831D279D-D04D-47C9-B081-B4B0721AEA50}" srcOrd="1" destOrd="0" presId="urn:microsoft.com/office/officeart/2005/8/layout/hierarchy3"/>
    <dgm:cxn modelId="{53578B9F-6F23-4622-B0FA-45D14539ED48}" type="presParOf" srcId="{831D279D-D04D-47C9-B081-B4B0721AEA50}" destId="{9B2AAAE4-8EF9-47A6-89D4-8273C2F9F89F}" srcOrd="0" destOrd="0" presId="urn:microsoft.com/office/officeart/2005/8/layout/hierarchy3"/>
    <dgm:cxn modelId="{54437D5F-3E82-4F67-9377-4C8596B3A2D4}" type="presParOf" srcId="{831D279D-D04D-47C9-B081-B4B0721AEA50}" destId="{03DAF439-E319-4770-8CCF-74063DB83C69}" srcOrd="1" destOrd="0" presId="urn:microsoft.com/office/officeart/2005/8/layout/hierarchy3"/>
    <dgm:cxn modelId="{B0D01D52-03EA-4B56-BD61-06034C6913E7}" type="presParOf" srcId="{831D279D-D04D-47C9-B081-B4B0721AEA50}" destId="{528A87EA-EC69-45EE-B847-8028D66CEE3A}" srcOrd="2" destOrd="0" presId="urn:microsoft.com/office/officeart/2005/8/layout/hierarchy3"/>
    <dgm:cxn modelId="{F5D6AA75-9EF2-4FA2-BC73-E93F07AA5A63}" type="presParOf" srcId="{831D279D-D04D-47C9-B081-B4B0721AEA50}" destId="{A02843FD-B6BA-4E67-ADA7-D8CA9780B4E8}" srcOrd="3" destOrd="0" presId="urn:microsoft.com/office/officeart/2005/8/layout/hierarchy3"/>
    <dgm:cxn modelId="{2D838173-1FD6-471B-9087-A99A12F8174B}" type="presParOf" srcId="{831D279D-D04D-47C9-B081-B4B0721AEA50}" destId="{A32238B8-F030-4D7C-89F7-F8113995F037}" srcOrd="4" destOrd="0" presId="urn:microsoft.com/office/officeart/2005/8/layout/hierarchy3"/>
    <dgm:cxn modelId="{1FE2D4B8-EB6D-4D06-B8E1-F12841B6DC80}" type="presParOf" srcId="{831D279D-D04D-47C9-B081-B4B0721AEA50}" destId="{1F995760-D85A-438A-B987-630287BAD87A}" srcOrd="5" destOrd="0" presId="urn:microsoft.com/office/officeart/2005/8/layout/hierarchy3"/>
    <dgm:cxn modelId="{2BE45625-E310-47AE-BDBA-55AF85034DEB}" type="presParOf" srcId="{831D279D-D04D-47C9-B081-B4B0721AEA50}" destId="{30AC35C8-6553-4AB6-B342-63CB3306754B}" srcOrd="6" destOrd="0" presId="urn:microsoft.com/office/officeart/2005/8/layout/hierarchy3"/>
    <dgm:cxn modelId="{81A9AA47-32F1-4861-BED0-949FE9CCBA90}" type="presParOf" srcId="{831D279D-D04D-47C9-B081-B4B0721AEA50}" destId="{FB46EB28-C5E1-4E60-87F9-FAA43DB8D93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F8F358-8CFC-4AD8-B11F-E5C29798894B}">
      <dsp:nvSpPr>
        <dsp:cNvPr id="0" name=""/>
        <dsp:cNvSpPr/>
      </dsp:nvSpPr>
      <dsp:spPr>
        <a:xfrm>
          <a:off x="326072" y="0"/>
          <a:ext cx="7853680" cy="490854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62444-3758-4C85-B374-AC088C13FF61}">
      <dsp:nvSpPr>
        <dsp:cNvPr id="0" name=""/>
        <dsp:cNvSpPr/>
      </dsp:nvSpPr>
      <dsp:spPr>
        <a:xfrm>
          <a:off x="1323489" y="3387881"/>
          <a:ext cx="204195" cy="204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AE61A-6354-42FF-A507-39FADA3591A1}">
      <dsp:nvSpPr>
        <dsp:cNvPr id="0" name=""/>
        <dsp:cNvSpPr/>
      </dsp:nvSpPr>
      <dsp:spPr>
        <a:xfrm>
          <a:off x="1537797" y="3366137"/>
          <a:ext cx="1186328" cy="27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99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Phase 1</a:t>
          </a:r>
          <a:endParaRPr lang="en-US" sz="1400" b="1" kern="1200" dirty="0"/>
        </a:p>
      </dsp:txBody>
      <dsp:txXfrm>
        <a:off x="1537797" y="3366137"/>
        <a:ext cx="1186328" cy="275571"/>
      </dsp:txXfrm>
    </dsp:sp>
    <dsp:sp modelId="{C3442C1A-310B-45FD-9CE5-E990983DFC3F}">
      <dsp:nvSpPr>
        <dsp:cNvPr id="0" name=""/>
        <dsp:cNvSpPr/>
      </dsp:nvSpPr>
      <dsp:spPr>
        <a:xfrm>
          <a:off x="3125909" y="2053737"/>
          <a:ext cx="369122" cy="3691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77494-5DD0-4333-81D8-C60D86CC99F5}">
      <dsp:nvSpPr>
        <dsp:cNvPr id="0" name=""/>
        <dsp:cNvSpPr/>
      </dsp:nvSpPr>
      <dsp:spPr>
        <a:xfrm>
          <a:off x="3390983" y="2076374"/>
          <a:ext cx="1133474" cy="327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591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Phase 2</a:t>
          </a:r>
          <a:endParaRPr lang="en-US" sz="1400" b="1" kern="1200" dirty="0"/>
        </a:p>
      </dsp:txBody>
      <dsp:txXfrm>
        <a:off x="3390983" y="2076374"/>
        <a:ext cx="1133474" cy="327105"/>
      </dsp:txXfrm>
    </dsp:sp>
    <dsp:sp modelId="{074A9743-7353-41E4-88A9-89DD7F82F5F8}">
      <dsp:nvSpPr>
        <dsp:cNvPr id="0" name=""/>
        <dsp:cNvSpPr/>
      </dsp:nvSpPr>
      <dsp:spPr>
        <a:xfrm>
          <a:off x="5293525" y="1241863"/>
          <a:ext cx="510489" cy="510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CDB1C-A9C5-44CD-B0EB-622191D26A0D}">
      <dsp:nvSpPr>
        <dsp:cNvPr id="0" name=""/>
        <dsp:cNvSpPr/>
      </dsp:nvSpPr>
      <dsp:spPr>
        <a:xfrm>
          <a:off x="5495832" y="1308113"/>
          <a:ext cx="1267338" cy="382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498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Phase 3</a:t>
          </a:r>
          <a:endParaRPr lang="en-US" sz="1400" b="1" kern="1200" dirty="0"/>
        </a:p>
      </dsp:txBody>
      <dsp:txXfrm>
        <a:off x="5495832" y="1308113"/>
        <a:ext cx="1267338" cy="38201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69A556-303F-4672-BB87-AFB98AE0CC6E}">
      <dsp:nvSpPr>
        <dsp:cNvPr id="0" name=""/>
        <dsp:cNvSpPr/>
      </dsp:nvSpPr>
      <dsp:spPr>
        <a:xfrm>
          <a:off x="355" y="41672"/>
          <a:ext cx="2637713" cy="73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kern="1200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sp:txBody>
      <dsp:txXfrm>
        <a:off x="355" y="41672"/>
        <a:ext cx="2637713" cy="731920"/>
      </dsp:txXfrm>
    </dsp:sp>
    <dsp:sp modelId="{9B2AAAE4-8EF9-47A6-89D4-8273C2F9F89F}">
      <dsp:nvSpPr>
        <dsp:cNvPr id="0" name=""/>
        <dsp:cNvSpPr/>
      </dsp:nvSpPr>
      <dsp:spPr>
        <a:xfrm>
          <a:off x="264126" y="773593"/>
          <a:ext cx="263771" cy="52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50"/>
              </a:lnTo>
              <a:lnTo>
                <a:pt x="263771" y="5274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AF439-E319-4770-8CCF-74063DB83C69}">
      <dsp:nvSpPr>
        <dsp:cNvPr id="0" name=""/>
        <dsp:cNvSpPr/>
      </dsp:nvSpPr>
      <dsp:spPr>
        <a:xfrm>
          <a:off x="527898" y="996467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Types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Value &amp; Volume</a:t>
          </a:r>
          <a:endParaRPr lang="en-US" sz="1050" kern="1200" dirty="0"/>
        </a:p>
      </dsp:txBody>
      <dsp:txXfrm>
        <a:off x="527898" y="996467"/>
        <a:ext cx="2100271" cy="609152"/>
      </dsp:txXfrm>
    </dsp:sp>
    <dsp:sp modelId="{528A87EA-EC69-45EE-B847-8028D66CEE3A}">
      <dsp:nvSpPr>
        <dsp:cNvPr id="0" name=""/>
        <dsp:cNvSpPr/>
      </dsp:nvSpPr>
      <dsp:spPr>
        <a:xfrm>
          <a:off x="264126" y="773593"/>
          <a:ext cx="263771" cy="1359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478"/>
              </a:lnTo>
              <a:lnTo>
                <a:pt x="263771" y="13594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43FD-B6BA-4E67-ADA7-D8CA9780B4E8}">
      <dsp:nvSpPr>
        <dsp:cNvPr id="0" name=""/>
        <dsp:cNvSpPr/>
      </dsp:nvSpPr>
      <dsp:spPr>
        <a:xfrm>
          <a:off x="527898" y="1828494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Geography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Region, Sub Region, Sub </a:t>
          </a:r>
          <a:r>
            <a:rPr lang="en-US" sz="1050" kern="1200" dirty="0" err="1" smtClean="0"/>
            <a:t>Sub</a:t>
          </a:r>
          <a:r>
            <a:rPr lang="en-US" sz="1050" kern="1200" dirty="0" smtClean="0"/>
            <a:t> Region &amp; Country</a:t>
          </a:r>
          <a:endParaRPr lang="en-US" sz="1050" kern="1200" dirty="0"/>
        </a:p>
      </dsp:txBody>
      <dsp:txXfrm>
        <a:off x="527898" y="1828494"/>
        <a:ext cx="2100271" cy="609152"/>
      </dsp:txXfrm>
    </dsp:sp>
    <dsp:sp modelId="{A32238B8-F030-4D7C-89F7-F8113995F037}">
      <dsp:nvSpPr>
        <dsp:cNvPr id="0" name=""/>
        <dsp:cNvSpPr/>
      </dsp:nvSpPr>
      <dsp:spPr>
        <a:xfrm>
          <a:off x="264126" y="773593"/>
          <a:ext cx="263771" cy="219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1505"/>
              </a:lnTo>
              <a:lnTo>
                <a:pt x="263771" y="2191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95760-D85A-438A-B987-630287BAD87A}">
      <dsp:nvSpPr>
        <dsp:cNvPr id="0" name=""/>
        <dsp:cNvSpPr/>
      </dsp:nvSpPr>
      <dsp:spPr>
        <a:xfrm>
          <a:off x="527898" y="2660522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Time Period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Current Month/ Quarter - YTD, MAT &amp; Trend</a:t>
          </a:r>
          <a:endParaRPr lang="en-US" sz="1050" kern="1200" dirty="0"/>
        </a:p>
      </dsp:txBody>
      <dsp:txXfrm>
        <a:off x="527898" y="2660522"/>
        <a:ext cx="2100271" cy="609152"/>
      </dsp:txXfrm>
    </dsp:sp>
    <dsp:sp modelId="{30AC35C8-6553-4AB6-B342-63CB3306754B}">
      <dsp:nvSpPr>
        <dsp:cNvPr id="0" name=""/>
        <dsp:cNvSpPr/>
      </dsp:nvSpPr>
      <dsp:spPr>
        <a:xfrm>
          <a:off x="264126" y="773593"/>
          <a:ext cx="263771" cy="3023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532"/>
              </a:lnTo>
              <a:lnTo>
                <a:pt x="263771" y="30235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6EB28-C5E1-4E60-87F9-FAA43DB8D93D}">
      <dsp:nvSpPr>
        <dsp:cNvPr id="0" name=""/>
        <dsp:cNvSpPr/>
      </dsp:nvSpPr>
      <dsp:spPr>
        <a:xfrm>
          <a:off x="527898" y="3492549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Business Franchise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BF-Indication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1" kern="1200" dirty="0" smtClean="0"/>
            <a:t>Drilling to Brand/ Brand Group</a:t>
          </a:r>
          <a:endParaRPr lang="en-US" sz="900" i="1" kern="1200" dirty="0"/>
        </a:p>
      </dsp:txBody>
      <dsp:txXfrm>
        <a:off x="527898" y="3492549"/>
        <a:ext cx="2100271" cy="609152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69A556-303F-4672-BB87-AFB98AE0CC6E}">
      <dsp:nvSpPr>
        <dsp:cNvPr id="0" name=""/>
        <dsp:cNvSpPr/>
      </dsp:nvSpPr>
      <dsp:spPr>
        <a:xfrm>
          <a:off x="355" y="43347"/>
          <a:ext cx="2637713" cy="73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kern="1200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sp:txBody>
      <dsp:txXfrm>
        <a:off x="355" y="43347"/>
        <a:ext cx="2637713" cy="731920"/>
      </dsp:txXfrm>
    </dsp:sp>
    <dsp:sp modelId="{9B2AAAE4-8EF9-47A6-89D4-8273C2F9F89F}">
      <dsp:nvSpPr>
        <dsp:cNvPr id="0" name=""/>
        <dsp:cNvSpPr/>
      </dsp:nvSpPr>
      <dsp:spPr>
        <a:xfrm>
          <a:off x="264126" y="775268"/>
          <a:ext cx="263771" cy="52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50"/>
              </a:lnTo>
              <a:lnTo>
                <a:pt x="263771" y="5274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AF439-E319-4770-8CCF-74063DB83C69}">
      <dsp:nvSpPr>
        <dsp:cNvPr id="0" name=""/>
        <dsp:cNvSpPr/>
      </dsp:nvSpPr>
      <dsp:spPr>
        <a:xfrm>
          <a:off x="527898" y="998143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Types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Value &amp; Volume</a:t>
          </a:r>
          <a:endParaRPr lang="en-US" sz="1050" kern="1200" dirty="0"/>
        </a:p>
      </dsp:txBody>
      <dsp:txXfrm>
        <a:off x="527898" y="998143"/>
        <a:ext cx="2100271" cy="609152"/>
      </dsp:txXfrm>
    </dsp:sp>
    <dsp:sp modelId="{A32238B8-F030-4D7C-89F7-F8113995F037}">
      <dsp:nvSpPr>
        <dsp:cNvPr id="0" name=""/>
        <dsp:cNvSpPr/>
      </dsp:nvSpPr>
      <dsp:spPr>
        <a:xfrm>
          <a:off x="264126" y="775268"/>
          <a:ext cx="263771" cy="1359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478"/>
              </a:lnTo>
              <a:lnTo>
                <a:pt x="263771" y="13594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95760-D85A-438A-B987-630287BAD87A}">
      <dsp:nvSpPr>
        <dsp:cNvPr id="0" name=""/>
        <dsp:cNvSpPr/>
      </dsp:nvSpPr>
      <dsp:spPr>
        <a:xfrm>
          <a:off x="527898" y="1830170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Time Period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Current Month/ Quarter - YTD, MAT &amp; Trend</a:t>
          </a:r>
          <a:endParaRPr lang="en-US" sz="1050" kern="1200" dirty="0"/>
        </a:p>
      </dsp:txBody>
      <dsp:txXfrm>
        <a:off x="527898" y="1830170"/>
        <a:ext cx="2100271" cy="609152"/>
      </dsp:txXfrm>
    </dsp:sp>
    <dsp:sp modelId="{30AC35C8-6553-4AB6-B342-63CB3306754B}">
      <dsp:nvSpPr>
        <dsp:cNvPr id="0" name=""/>
        <dsp:cNvSpPr/>
      </dsp:nvSpPr>
      <dsp:spPr>
        <a:xfrm>
          <a:off x="264126" y="775268"/>
          <a:ext cx="263771" cy="219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1505"/>
              </a:lnTo>
              <a:lnTo>
                <a:pt x="263771" y="2191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6EB28-C5E1-4E60-87F9-FAA43DB8D93D}">
      <dsp:nvSpPr>
        <dsp:cNvPr id="0" name=""/>
        <dsp:cNvSpPr/>
      </dsp:nvSpPr>
      <dsp:spPr>
        <a:xfrm>
          <a:off x="527898" y="2662197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Brand/ Brand Group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1" kern="1200" dirty="0" smtClean="0"/>
            <a:t>Across Select Countries</a:t>
          </a:r>
        </a:p>
      </dsp:txBody>
      <dsp:txXfrm>
        <a:off x="527898" y="2662197"/>
        <a:ext cx="2100271" cy="60915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69A556-303F-4672-BB87-AFB98AE0CC6E}">
      <dsp:nvSpPr>
        <dsp:cNvPr id="0" name=""/>
        <dsp:cNvSpPr/>
      </dsp:nvSpPr>
      <dsp:spPr>
        <a:xfrm>
          <a:off x="355" y="43348"/>
          <a:ext cx="2637713" cy="73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kern="1200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sp:txBody>
      <dsp:txXfrm>
        <a:off x="355" y="43348"/>
        <a:ext cx="2637713" cy="731920"/>
      </dsp:txXfrm>
    </dsp:sp>
    <dsp:sp modelId="{9B2AAAE4-8EF9-47A6-89D4-8273C2F9F89F}">
      <dsp:nvSpPr>
        <dsp:cNvPr id="0" name=""/>
        <dsp:cNvSpPr/>
      </dsp:nvSpPr>
      <dsp:spPr>
        <a:xfrm>
          <a:off x="264126" y="775269"/>
          <a:ext cx="263771" cy="52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50"/>
              </a:lnTo>
              <a:lnTo>
                <a:pt x="263771" y="5274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AF439-E319-4770-8CCF-74063DB83C69}">
      <dsp:nvSpPr>
        <dsp:cNvPr id="0" name=""/>
        <dsp:cNvSpPr/>
      </dsp:nvSpPr>
      <dsp:spPr>
        <a:xfrm>
          <a:off x="527898" y="998144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Types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Value &amp; Volume</a:t>
          </a:r>
          <a:endParaRPr lang="en-US" sz="1050" kern="1200" dirty="0"/>
        </a:p>
      </dsp:txBody>
      <dsp:txXfrm>
        <a:off x="527898" y="998144"/>
        <a:ext cx="2100271" cy="609152"/>
      </dsp:txXfrm>
    </dsp:sp>
    <dsp:sp modelId="{528A87EA-EC69-45EE-B847-8028D66CEE3A}">
      <dsp:nvSpPr>
        <dsp:cNvPr id="0" name=""/>
        <dsp:cNvSpPr/>
      </dsp:nvSpPr>
      <dsp:spPr>
        <a:xfrm>
          <a:off x="264126" y="775269"/>
          <a:ext cx="263771" cy="1359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478"/>
              </a:lnTo>
              <a:lnTo>
                <a:pt x="263771" y="13594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43FD-B6BA-4E67-ADA7-D8CA9780B4E8}">
      <dsp:nvSpPr>
        <dsp:cNvPr id="0" name=""/>
        <dsp:cNvSpPr/>
      </dsp:nvSpPr>
      <dsp:spPr>
        <a:xfrm>
          <a:off x="527898" y="1830171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Geography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Region, Sub Region, Sub </a:t>
          </a:r>
          <a:r>
            <a:rPr lang="en-US" sz="1050" kern="1200" dirty="0" err="1" smtClean="0"/>
            <a:t>Sub</a:t>
          </a:r>
          <a:r>
            <a:rPr lang="en-US" sz="1050" kern="1200" dirty="0" smtClean="0"/>
            <a:t> Region &amp; Country</a:t>
          </a:r>
          <a:endParaRPr lang="en-US" sz="1050" kern="1200" dirty="0"/>
        </a:p>
      </dsp:txBody>
      <dsp:txXfrm>
        <a:off x="527898" y="1830171"/>
        <a:ext cx="2100271" cy="609152"/>
      </dsp:txXfrm>
    </dsp:sp>
    <dsp:sp modelId="{A32238B8-F030-4D7C-89F7-F8113995F037}">
      <dsp:nvSpPr>
        <dsp:cNvPr id="0" name=""/>
        <dsp:cNvSpPr/>
      </dsp:nvSpPr>
      <dsp:spPr>
        <a:xfrm>
          <a:off x="264126" y="775269"/>
          <a:ext cx="263771" cy="219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1505"/>
              </a:lnTo>
              <a:lnTo>
                <a:pt x="263771" y="2191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95760-D85A-438A-B987-630287BAD87A}">
      <dsp:nvSpPr>
        <dsp:cNvPr id="0" name=""/>
        <dsp:cNvSpPr/>
      </dsp:nvSpPr>
      <dsp:spPr>
        <a:xfrm>
          <a:off x="527898" y="2662198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Time Period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Current Month/ Quarter - YTD, MAT &amp; Trend</a:t>
          </a:r>
          <a:endParaRPr lang="en-US" sz="1050" kern="1200" dirty="0"/>
        </a:p>
      </dsp:txBody>
      <dsp:txXfrm>
        <a:off x="527898" y="2662198"/>
        <a:ext cx="2100271" cy="60915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69A556-303F-4672-BB87-AFB98AE0CC6E}">
      <dsp:nvSpPr>
        <dsp:cNvPr id="0" name=""/>
        <dsp:cNvSpPr/>
      </dsp:nvSpPr>
      <dsp:spPr>
        <a:xfrm>
          <a:off x="355" y="43348"/>
          <a:ext cx="2637713" cy="73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kern="1200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sp:txBody>
      <dsp:txXfrm>
        <a:off x="355" y="43348"/>
        <a:ext cx="2637713" cy="731920"/>
      </dsp:txXfrm>
    </dsp:sp>
    <dsp:sp modelId="{9B2AAAE4-8EF9-47A6-89D4-8273C2F9F89F}">
      <dsp:nvSpPr>
        <dsp:cNvPr id="0" name=""/>
        <dsp:cNvSpPr/>
      </dsp:nvSpPr>
      <dsp:spPr>
        <a:xfrm>
          <a:off x="264126" y="775269"/>
          <a:ext cx="263771" cy="52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50"/>
              </a:lnTo>
              <a:lnTo>
                <a:pt x="263771" y="5274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AF439-E319-4770-8CCF-74063DB83C69}">
      <dsp:nvSpPr>
        <dsp:cNvPr id="0" name=""/>
        <dsp:cNvSpPr/>
      </dsp:nvSpPr>
      <dsp:spPr>
        <a:xfrm>
          <a:off x="527898" y="998144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Types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Value &amp; Volume</a:t>
          </a:r>
          <a:endParaRPr lang="en-US" sz="1050" kern="1200" dirty="0"/>
        </a:p>
      </dsp:txBody>
      <dsp:txXfrm>
        <a:off x="527898" y="998144"/>
        <a:ext cx="2100271" cy="609152"/>
      </dsp:txXfrm>
    </dsp:sp>
    <dsp:sp modelId="{528A87EA-EC69-45EE-B847-8028D66CEE3A}">
      <dsp:nvSpPr>
        <dsp:cNvPr id="0" name=""/>
        <dsp:cNvSpPr/>
      </dsp:nvSpPr>
      <dsp:spPr>
        <a:xfrm>
          <a:off x="264126" y="775269"/>
          <a:ext cx="263771" cy="1359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478"/>
              </a:lnTo>
              <a:lnTo>
                <a:pt x="263771" y="13594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43FD-B6BA-4E67-ADA7-D8CA9780B4E8}">
      <dsp:nvSpPr>
        <dsp:cNvPr id="0" name=""/>
        <dsp:cNvSpPr/>
      </dsp:nvSpPr>
      <dsp:spPr>
        <a:xfrm>
          <a:off x="527898" y="1830171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Geography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Region, Sub Region, Sub </a:t>
          </a:r>
          <a:r>
            <a:rPr lang="en-US" sz="1050" kern="1200" dirty="0" err="1" smtClean="0"/>
            <a:t>Sub</a:t>
          </a:r>
          <a:r>
            <a:rPr lang="en-US" sz="1050" kern="1200" dirty="0" smtClean="0"/>
            <a:t> Region &amp; Country</a:t>
          </a:r>
          <a:endParaRPr lang="en-US" sz="1050" kern="1200" dirty="0"/>
        </a:p>
      </dsp:txBody>
      <dsp:txXfrm>
        <a:off x="527898" y="1830171"/>
        <a:ext cx="2100271" cy="609152"/>
      </dsp:txXfrm>
    </dsp:sp>
    <dsp:sp modelId="{A32238B8-F030-4D7C-89F7-F8113995F037}">
      <dsp:nvSpPr>
        <dsp:cNvPr id="0" name=""/>
        <dsp:cNvSpPr/>
      </dsp:nvSpPr>
      <dsp:spPr>
        <a:xfrm>
          <a:off x="264126" y="775269"/>
          <a:ext cx="263771" cy="219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1505"/>
              </a:lnTo>
              <a:lnTo>
                <a:pt x="263771" y="2191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95760-D85A-438A-B987-630287BAD87A}">
      <dsp:nvSpPr>
        <dsp:cNvPr id="0" name=""/>
        <dsp:cNvSpPr/>
      </dsp:nvSpPr>
      <dsp:spPr>
        <a:xfrm>
          <a:off x="527898" y="2662198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Time Period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Current Month/ Quarter - YTD, MAT &amp; Trend</a:t>
          </a:r>
          <a:endParaRPr lang="en-US" sz="1050" kern="1200" dirty="0"/>
        </a:p>
      </dsp:txBody>
      <dsp:txXfrm>
        <a:off x="527898" y="2662198"/>
        <a:ext cx="2100271" cy="60915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69A556-303F-4672-BB87-AFB98AE0CC6E}">
      <dsp:nvSpPr>
        <dsp:cNvPr id="0" name=""/>
        <dsp:cNvSpPr/>
      </dsp:nvSpPr>
      <dsp:spPr>
        <a:xfrm>
          <a:off x="317" y="6453"/>
          <a:ext cx="2352039" cy="598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kern="1200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sp:txBody>
      <dsp:txXfrm>
        <a:off x="317" y="6453"/>
        <a:ext cx="2352039" cy="598761"/>
      </dsp:txXfrm>
    </dsp:sp>
    <dsp:sp modelId="{9B2AAAE4-8EF9-47A6-89D4-8273C2F9F89F}">
      <dsp:nvSpPr>
        <dsp:cNvPr id="0" name=""/>
        <dsp:cNvSpPr/>
      </dsp:nvSpPr>
      <dsp:spPr>
        <a:xfrm>
          <a:off x="235521" y="605215"/>
          <a:ext cx="235203" cy="470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26"/>
              </a:lnTo>
              <a:lnTo>
                <a:pt x="235203" y="470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AF439-E319-4770-8CCF-74063DB83C69}">
      <dsp:nvSpPr>
        <dsp:cNvPr id="0" name=""/>
        <dsp:cNvSpPr/>
      </dsp:nvSpPr>
      <dsp:spPr>
        <a:xfrm>
          <a:off x="470725" y="803951"/>
          <a:ext cx="1872804" cy="543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Types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Value &amp; Volume</a:t>
          </a:r>
          <a:endParaRPr lang="en-US" sz="1050" kern="1200" dirty="0"/>
        </a:p>
      </dsp:txBody>
      <dsp:txXfrm>
        <a:off x="470725" y="803951"/>
        <a:ext cx="1872804" cy="543178"/>
      </dsp:txXfrm>
    </dsp:sp>
    <dsp:sp modelId="{528A87EA-EC69-45EE-B847-8028D66CEE3A}">
      <dsp:nvSpPr>
        <dsp:cNvPr id="0" name=""/>
        <dsp:cNvSpPr/>
      </dsp:nvSpPr>
      <dsp:spPr>
        <a:xfrm>
          <a:off x="235521" y="605215"/>
          <a:ext cx="235203" cy="121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241"/>
              </a:lnTo>
              <a:lnTo>
                <a:pt x="235203" y="12122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43FD-B6BA-4E67-ADA7-D8CA9780B4E8}">
      <dsp:nvSpPr>
        <dsp:cNvPr id="0" name=""/>
        <dsp:cNvSpPr/>
      </dsp:nvSpPr>
      <dsp:spPr>
        <a:xfrm>
          <a:off x="470725" y="1545867"/>
          <a:ext cx="1872804" cy="543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Time Period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Current Month/ Quarter - YTD, MAT &amp; Trend</a:t>
          </a:r>
          <a:endParaRPr lang="en-US" sz="1050" kern="1200" dirty="0"/>
        </a:p>
      </dsp:txBody>
      <dsp:txXfrm>
        <a:off x="470725" y="1545867"/>
        <a:ext cx="1872804" cy="54317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69A556-303F-4672-BB87-AFB98AE0CC6E}">
      <dsp:nvSpPr>
        <dsp:cNvPr id="0" name=""/>
        <dsp:cNvSpPr/>
      </dsp:nvSpPr>
      <dsp:spPr>
        <a:xfrm>
          <a:off x="317" y="6453"/>
          <a:ext cx="2352039" cy="598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kern="1200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sp:txBody>
      <dsp:txXfrm>
        <a:off x="317" y="6453"/>
        <a:ext cx="2352039" cy="598761"/>
      </dsp:txXfrm>
    </dsp:sp>
    <dsp:sp modelId="{9B2AAAE4-8EF9-47A6-89D4-8273C2F9F89F}">
      <dsp:nvSpPr>
        <dsp:cNvPr id="0" name=""/>
        <dsp:cNvSpPr/>
      </dsp:nvSpPr>
      <dsp:spPr>
        <a:xfrm>
          <a:off x="235521" y="605215"/>
          <a:ext cx="235203" cy="470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26"/>
              </a:lnTo>
              <a:lnTo>
                <a:pt x="235203" y="470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AF439-E319-4770-8CCF-74063DB83C69}">
      <dsp:nvSpPr>
        <dsp:cNvPr id="0" name=""/>
        <dsp:cNvSpPr/>
      </dsp:nvSpPr>
      <dsp:spPr>
        <a:xfrm>
          <a:off x="470725" y="803951"/>
          <a:ext cx="1872804" cy="543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Types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Value &amp; Volume</a:t>
          </a:r>
          <a:endParaRPr lang="en-US" sz="1050" kern="1200" dirty="0"/>
        </a:p>
      </dsp:txBody>
      <dsp:txXfrm>
        <a:off x="470725" y="803951"/>
        <a:ext cx="1872804" cy="543178"/>
      </dsp:txXfrm>
    </dsp:sp>
    <dsp:sp modelId="{528A87EA-EC69-45EE-B847-8028D66CEE3A}">
      <dsp:nvSpPr>
        <dsp:cNvPr id="0" name=""/>
        <dsp:cNvSpPr/>
      </dsp:nvSpPr>
      <dsp:spPr>
        <a:xfrm>
          <a:off x="235521" y="605215"/>
          <a:ext cx="235203" cy="121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241"/>
              </a:lnTo>
              <a:lnTo>
                <a:pt x="235203" y="12122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43FD-B6BA-4E67-ADA7-D8CA9780B4E8}">
      <dsp:nvSpPr>
        <dsp:cNvPr id="0" name=""/>
        <dsp:cNvSpPr/>
      </dsp:nvSpPr>
      <dsp:spPr>
        <a:xfrm>
          <a:off x="470725" y="1545867"/>
          <a:ext cx="1872804" cy="543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Time Period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Current Month/ Quarter - YTD, MAT &amp; Trend</a:t>
          </a:r>
          <a:endParaRPr lang="en-US" sz="1050" kern="1200" dirty="0"/>
        </a:p>
      </dsp:txBody>
      <dsp:txXfrm>
        <a:off x="470725" y="1545867"/>
        <a:ext cx="1872804" cy="54317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69A556-303F-4672-BB87-AFB98AE0CC6E}">
      <dsp:nvSpPr>
        <dsp:cNvPr id="0" name=""/>
        <dsp:cNvSpPr/>
      </dsp:nvSpPr>
      <dsp:spPr>
        <a:xfrm>
          <a:off x="317" y="6453"/>
          <a:ext cx="2352039" cy="598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kern="1200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sp:txBody>
      <dsp:txXfrm>
        <a:off x="317" y="6453"/>
        <a:ext cx="2352039" cy="598761"/>
      </dsp:txXfrm>
    </dsp:sp>
    <dsp:sp modelId="{9B2AAAE4-8EF9-47A6-89D4-8273C2F9F89F}">
      <dsp:nvSpPr>
        <dsp:cNvPr id="0" name=""/>
        <dsp:cNvSpPr/>
      </dsp:nvSpPr>
      <dsp:spPr>
        <a:xfrm>
          <a:off x="235521" y="605215"/>
          <a:ext cx="235203" cy="470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26"/>
              </a:lnTo>
              <a:lnTo>
                <a:pt x="235203" y="470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AF439-E319-4770-8CCF-74063DB83C69}">
      <dsp:nvSpPr>
        <dsp:cNvPr id="0" name=""/>
        <dsp:cNvSpPr/>
      </dsp:nvSpPr>
      <dsp:spPr>
        <a:xfrm>
          <a:off x="470725" y="803951"/>
          <a:ext cx="1872804" cy="543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Types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Value &amp; Volume</a:t>
          </a:r>
          <a:endParaRPr lang="en-US" sz="1050" kern="1200" dirty="0"/>
        </a:p>
      </dsp:txBody>
      <dsp:txXfrm>
        <a:off x="470725" y="803951"/>
        <a:ext cx="1872804" cy="543178"/>
      </dsp:txXfrm>
    </dsp:sp>
    <dsp:sp modelId="{528A87EA-EC69-45EE-B847-8028D66CEE3A}">
      <dsp:nvSpPr>
        <dsp:cNvPr id="0" name=""/>
        <dsp:cNvSpPr/>
      </dsp:nvSpPr>
      <dsp:spPr>
        <a:xfrm>
          <a:off x="235521" y="605215"/>
          <a:ext cx="235203" cy="121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241"/>
              </a:lnTo>
              <a:lnTo>
                <a:pt x="235203" y="12122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43FD-B6BA-4E67-ADA7-D8CA9780B4E8}">
      <dsp:nvSpPr>
        <dsp:cNvPr id="0" name=""/>
        <dsp:cNvSpPr/>
      </dsp:nvSpPr>
      <dsp:spPr>
        <a:xfrm>
          <a:off x="470725" y="1545867"/>
          <a:ext cx="1872804" cy="543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Time Period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Current Month/ Quarter - YTD, MAT &amp; Trend</a:t>
          </a:r>
          <a:endParaRPr lang="en-US" sz="1050" kern="1200" dirty="0"/>
        </a:p>
      </dsp:txBody>
      <dsp:txXfrm>
        <a:off x="470725" y="1545867"/>
        <a:ext cx="1872804" cy="54317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69A556-303F-4672-BB87-AFB98AE0CC6E}">
      <dsp:nvSpPr>
        <dsp:cNvPr id="0" name=""/>
        <dsp:cNvSpPr/>
      </dsp:nvSpPr>
      <dsp:spPr>
        <a:xfrm>
          <a:off x="317" y="6453"/>
          <a:ext cx="2352039" cy="598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kern="1200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sp:txBody>
      <dsp:txXfrm>
        <a:off x="317" y="6453"/>
        <a:ext cx="2352039" cy="598761"/>
      </dsp:txXfrm>
    </dsp:sp>
    <dsp:sp modelId="{9B2AAAE4-8EF9-47A6-89D4-8273C2F9F89F}">
      <dsp:nvSpPr>
        <dsp:cNvPr id="0" name=""/>
        <dsp:cNvSpPr/>
      </dsp:nvSpPr>
      <dsp:spPr>
        <a:xfrm>
          <a:off x="235521" y="605215"/>
          <a:ext cx="235203" cy="470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26"/>
              </a:lnTo>
              <a:lnTo>
                <a:pt x="235203" y="470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AF439-E319-4770-8CCF-74063DB83C69}">
      <dsp:nvSpPr>
        <dsp:cNvPr id="0" name=""/>
        <dsp:cNvSpPr/>
      </dsp:nvSpPr>
      <dsp:spPr>
        <a:xfrm>
          <a:off x="470725" y="803951"/>
          <a:ext cx="1872804" cy="543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Types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Value &amp; Volume</a:t>
          </a:r>
          <a:endParaRPr lang="en-US" sz="1050" kern="1200" dirty="0"/>
        </a:p>
      </dsp:txBody>
      <dsp:txXfrm>
        <a:off x="470725" y="803951"/>
        <a:ext cx="1872804" cy="543178"/>
      </dsp:txXfrm>
    </dsp:sp>
    <dsp:sp modelId="{528A87EA-EC69-45EE-B847-8028D66CEE3A}">
      <dsp:nvSpPr>
        <dsp:cNvPr id="0" name=""/>
        <dsp:cNvSpPr/>
      </dsp:nvSpPr>
      <dsp:spPr>
        <a:xfrm>
          <a:off x="235521" y="605215"/>
          <a:ext cx="235203" cy="121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241"/>
              </a:lnTo>
              <a:lnTo>
                <a:pt x="235203" y="12122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43FD-B6BA-4E67-ADA7-D8CA9780B4E8}">
      <dsp:nvSpPr>
        <dsp:cNvPr id="0" name=""/>
        <dsp:cNvSpPr/>
      </dsp:nvSpPr>
      <dsp:spPr>
        <a:xfrm>
          <a:off x="470725" y="1545867"/>
          <a:ext cx="1872804" cy="543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Time Period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Current Month/ Quarter - YTD, MAT &amp; Trend</a:t>
          </a:r>
          <a:endParaRPr lang="en-US" sz="1050" kern="1200" dirty="0"/>
        </a:p>
      </dsp:txBody>
      <dsp:txXfrm>
        <a:off x="470725" y="1545867"/>
        <a:ext cx="1872804" cy="54317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69A556-303F-4672-BB87-AFB98AE0CC6E}">
      <dsp:nvSpPr>
        <dsp:cNvPr id="0" name=""/>
        <dsp:cNvSpPr/>
      </dsp:nvSpPr>
      <dsp:spPr>
        <a:xfrm>
          <a:off x="355" y="41672"/>
          <a:ext cx="2637713" cy="73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kern="1200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sp:txBody>
      <dsp:txXfrm>
        <a:off x="355" y="41672"/>
        <a:ext cx="2637713" cy="731920"/>
      </dsp:txXfrm>
    </dsp:sp>
    <dsp:sp modelId="{9B2AAAE4-8EF9-47A6-89D4-8273C2F9F89F}">
      <dsp:nvSpPr>
        <dsp:cNvPr id="0" name=""/>
        <dsp:cNvSpPr/>
      </dsp:nvSpPr>
      <dsp:spPr>
        <a:xfrm>
          <a:off x="264126" y="773593"/>
          <a:ext cx="263771" cy="52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50"/>
              </a:lnTo>
              <a:lnTo>
                <a:pt x="263771" y="5274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AF439-E319-4770-8CCF-74063DB83C69}">
      <dsp:nvSpPr>
        <dsp:cNvPr id="0" name=""/>
        <dsp:cNvSpPr/>
      </dsp:nvSpPr>
      <dsp:spPr>
        <a:xfrm>
          <a:off x="527898" y="996467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Types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Value &amp; Volume</a:t>
          </a:r>
          <a:endParaRPr lang="en-US" sz="1050" kern="1200" dirty="0"/>
        </a:p>
      </dsp:txBody>
      <dsp:txXfrm>
        <a:off x="527898" y="996467"/>
        <a:ext cx="2100271" cy="609152"/>
      </dsp:txXfrm>
    </dsp:sp>
    <dsp:sp modelId="{528A87EA-EC69-45EE-B847-8028D66CEE3A}">
      <dsp:nvSpPr>
        <dsp:cNvPr id="0" name=""/>
        <dsp:cNvSpPr/>
      </dsp:nvSpPr>
      <dsp:spPr>
        <a:xfrm>
          <a:off x="264126" y="773593"/>
          <a:ext cx="263771" cy="1359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478"/>
              </a:lnTo>
              <a:lnTo>
                <a:pt x="263771" y="13594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43FD-B6BA-4E67-ADA7-D8CA9780B4E8}">
      <dsp:nvSpPr>
        <dsp:cNvPr id="0" name=""/>
        <dsp:cNvSpPr/>
      </dsp:nvSpPr>
      <dsp:spPr>
        <a:xfrm>
          <a:off x="527898" y="1828494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Geography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Region, Sub Region, Sub </a:t>
          </a:r>
          <a:r>
            <a:rPr lang="en-US" sz="1050" kern="1200" dirty="0" err="1" smtClean="0"/>
            <a:t>Sub</a:t>
          </a:r>
          <a:r>
            <a:rPr lang="en-US" sz="1050" kern="1200" dirty="0" smtClean="0"/>
            <a:t> Region &amp; Country</a:t>
          </a:r>
          <a:endParaRPr lang="en-US" sz="1050" kern="1200" dirty="0"/>
        </a:p>
      </dsp:txBody>
      <dsp:txXfrm>
        <a:off x="527898" y="1828494"/>
        <a:ext cx="2100271" cy="609152"/>
      </dsp:txXfrm>
    </dsp:sp>
    <dsp:sp modelId="{A32238B8-F030-4D7C-89F7-F8113995F037}">
      <dsp:nvSpPr>
        <dsp:cNvPr id="0" name=""/>
        <dsp:cNvSpPr/>
      </dsp:nvSpPr>
      <dsp:spPr>
        <a:xfrm>
          <a:off x="264126" y="773593"/>
          <a:ext cx="263771" cy="219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1505"/>
              </a:lnTo>
              <a:lnTo>
                <a:pt x="263771" y="2191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95760-D85A-438A-B987-630287BAD87A}">
      <dsp:nvSpPr>
        <dsp:cNvPr id="0" name=""/>
        <dsp:cNvSpPr/>
      </dsp:nvSpPr>
      <dsp:spPr>
        <a:xfrm>
          <a:off x="527898" y="2660522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Time Period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Current Month/ Quarter - YTD, MAT &amp; Trend</a:t>
          </a:r>
          <a:endParaRPr lang="en-US" sz="1050" kern="1200" dirty="0"/>
        </a:p>
      </dsp:txBody>
      <dsp:txXfrm>
        <a:off x="527898" y="2660522"/>
        <a:ext cx="2100271" cy="609152"/>
      </dsp:txXfrm>
    </dsp:sp>
    <dsp:sp modelId="{30AC35C8-6553-4AB6-B342-63CB3306754B}">
      <dsp:nvSpPr>
        <dsp:cNvPr id="0" name=""/>
        <dsp:cNvSpPr/>
      </dsp:nvSpPr>
      <dsp:spPr>
        <a:xfrm>
          <a:off x="264126" y="773593"/>
          <a:ext cx="263771" cy="3023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532"/>
              </a:lnTo>
              <a:lnTo>
                <a:pt x="263771" y="30235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6EB28-C5E1-4E60-87F9-FAA43DB8D93D}">
      <dsp:nvSpPr>
        <dsp:cNvPr id="0" name=""/>
        <dsp:cNvSpPr/>
      </dsp:nvSpPr>
      <dsp:spPr>
        <a:xfrm>
          <a:off x="527898" y="3492549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Brand/ Brand Group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1" kern="1200" dirty="0" smtClean="0"/>
            <a:t>Drilling on Country</a:t>
          </a:r>
          <a:endParaRPr lang="en-US" sz="900" i="1" kern="1200" dirty="0"/>
        </a:p>
      </dsp:txBody>
      <dsp:txXfrm>
        <a:off x="527898" y="3492549"/>
        <a:ext cx="2100271" cy="60915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69A556-303F-4672-BB87-AFB98AE0CC6E}">
      <dsp:nvSpPr>
        <dsp:cNvPr id="0" name=""/>
        <dsp:cNvSpPr/>
      </dsp:nvSpPr>
      <dsp:spPr>
        <a:xfrm>
          <a:off x="355" y="41672"/>
          <a:ext cx="2637713" cy="73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1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Measures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</a:rPr>
            <a:t>Sales, Growth, Market Share, 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Delta </a:t>
          </a:r>
          <a:r>
            <a:rPr kumimoji="0" lang="en-US" sz="1100" b="0" i="0" u="none" strike="noStrike" kern="1200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vs</a:t>
          </a:r>
          <a:r>
            <a:rPr kumimoji="0" lang="en-US" sz="1100" b="0" i="0" u="none" strike="noStrike" kern="1200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rPr>
            <a:t> PY</a:t>
          </a:r>
        </a:p>
      </dsp:txBody>
      <dsp:txXfrm>
        <a:off x="355" y="41672"/>
        <a:ext cx="2637713" cy="731920"/>
      </dsp:txXfrm>
    </dsp:sp>
    <dsp:sp modelId="{9B2AAAE4-8EF9-47A6-89D4-8273C2F9F89F}">
      <dsp:nvSpPr>
        <dsp:cNvPr id="0" name=""/>
        <dsp:cNvSpPr/>
      </dsp:nvSpPr>
      <dsp:spPr>
        <a:xfrm>
          <a:off x="264126" y="773593"/>
          <a:ext cx="263771" cy="52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450"/>
              </a:lnTo>
              <a:lnTo>
                <a:pt x="263771" y="5274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AF439-E319-4770-8CCF-74063DB83C69}">
      <dsp:nvSpPr>
        <dsp:cNvPr id="0" name=""/>
        <dsp:cNvSpPr/>
      </dsp:nvSpPr>
      <dsp:spPr>
        <a:xfrm>
          <a:off x="527898" y="996467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Data Types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Value &amp; Volume</a:t>
          </a:r>
          <a:endParaRPr lang="en-US" sz="1050" kern="1200" dirty="0"/>
        </a:p>
      </dsp:txBody>
      <dsp:txXfrm>
        <a:off x="527898" y="996467"/>
        <a:ext cx="2100271" cy="609152"/>
      </dsp:txXfrm>
    </dsp:sp>
    <dsp:sp modelId="{528A87EA-EC69-45EE-B847-8028D66CEE3A}">
      <dsp:nvSpPr>
        <dsp:cNvPr id="0" name=""/>
        <dsp:cNvSpPr/>
      </dsp:nvSpPr>
      <dsp:spPr>
        <a:xfrm>
          <a:off x="264126" y="773593"/>
          <a:ext cx="263771" cy="1359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478"/>
              </a:lnTo>
              <a:lnTo>
                <a:pt x="263771" y="13594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843FD-B6BA-4E67-ADA7-D8CA9780B4E8}">
      <dsp:nvSpPr>
        <dsp:cNvPr id="0" name=""/>
        <dsp:cNvSpPr/>
      </dsp:nvSpPr>
      <dsp:spPr>
        <a:xfrm>
          <a:off x="527898" y="1828494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Geography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Region, Sub Region, Sub </a:t>
          </a:r>
          <a:r>
            <a:rPr lang="en-US" sz="1050" kern="1200" dirty="0" err="1" smtClean="0"/>
            <a:t>Sub</a:t>
          </a:r>
          <a:r>
            <a:rPr lang="en-US" sz="1050" kern="1200" dirty="0" smtClean="0"/>
            <a:t> Region &amp; Country</a:t>
          </a:r>
          <a:endParaRPr lang="en-US" sz="1050" kern="1200" dirty="0"/>
        </a:p>
      </dsp:txBody>
      <dsp:txXfrm>
        <a:off x="527898" y="1828494"/>
        <a:ext cx="2100271" cy="609152"/>
      </dsp:txXfrm>
    </dsp:sp>
    <dsp:sp modelId="{A32238B8-F030-4D7C-89F7-F8113995F037}">
      <dsp:nvSpPr>
        <dsp:cNvPr id="0" name=""/>
        <dsp:cNvSpPr/>
      </dsp:nvSpPr>
      <dsp:spPr>
        <a:xfrm>
          <a:off x="264126" y="773593"/>
          <a:ext cx="263771" cy="219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1505"/>
              </a:lnTo>
              <a:lnTo>
                <a:pt x="263771" y="2191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95760-D85A-438A-B987-630287BAD87A}">
      <dsp:nvSpPr>
        <dsp:cNvPr id="0" name=""/>
        <dsp:cNvSpPr/>
      </dsp:nvSpPr>
      <dsp:spPr>
        <a:xfrm>
          <a:off x="527898" y="2660522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Time Period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Current Month/ Quarter - YTD, MAT</a:t>
          </a:r>
          <a:endParaRPr lang="en-US" sz="1050" kern="1200" dirty="0"/>
        </a:p>
      </dsp:txBody>
      <dsp:txXfrm>
        <a:off x="527898" y="2660522"/>
        <a:ext cx="2100271" cy="609152"/>
      </dsp:txXfrm>
    </dsp:sp>
    <dsp:sp modelId="{30AC35C8-6553-4AB6-B342-63CB3306754B}">
      <dsp:nvSpPr>
        <dsp:cNvPr id="0" name=""/>
        <dsp:cNvSpPr/>
      </dsp:nvSpPr>
      <dsp:spPr>
        <a:xfrm>
          <a:off x="264126" y="773593"/>
          <a:ext cx="263771" cy="3023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532"/>
              </a:lnTo>
              <a:lnTo>
                <a:pt x="263771" y="30235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6EB28-C5E1-4E60-87F9-FAA43DB8D93D}">
      <dsp:nvSpPr>
        <dsp:cNvPr id="0" name=""/>
        <dsp:cNvSpPr/>
      </dsp:nvSpPr>
      <dsp:spPr>
        <a:xfrm>
          <a:off x="527898" y="3492549"/>
          <a:ext cx="2100271" cy="6091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Brand/ Brand Group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1" kern="1200" dirty="0" smtClean="0"/>
            <a:t>Grouping by Indication</a:t>
          </a:r>
          <a:endParaRPr lang="en-US" sz="900" i="1" kern="1200" dirty="0"/>
        </a:p>
      </dsp:txBody>
      <dsp:txXfrm>
        <a:off x="527898" y="3492549"/>
        <a:ext cx="2100271" cy="609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99" cy="49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063" y="0"/>
            <a:ext cx="2944899" cy="49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670"/>
            <a:ext cx="2944899" cy="49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6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063" y="9408670"/>
            <a:ext cx="2944899" cy="49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772840-29C6-44B1-B4C5-7291A2367D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99" cy="49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063" y="0"/>
            <a:ext cx="2944899" cy="49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6" y="4706027"/>
            <a:ext cx="5434369" cy="44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670"/>
            <a:ext cx="2944899" cy="49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063" y="9408670"/>
            <a:ext cx="2944899" cy="49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61D78D3C-2B03-4845-82AB-3FE03A6DC2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5000"/>
      </a:lnSpc>
      <a:spcBef>
        <a:spcPct val="6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14300" indent="-112713" algn="l" rtl="0" fontAlgn="base">
      <a:lnSpc>
        <a:spcPct val="95000"/>
      </a:lnSpc>
      <a:spcBef>
        <a:spcPct val="4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19063" algn="l" rtl="0" fontAlgn="base">
      <a:lnSpc>
        <a:spcPct val="95000"/>
      </a:lnSpc>
      <a:spcBef>
        <a:spcPct val="2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66738" indent="-104775" algn="l" rtl="0" fontAlgn="base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798513" indent="-117475" algn="l" rtl="0" fontAlgn="base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C1480-5CB6-4720-9A54-67A4C45857E0}" type="slidenum">
              <a:rPr lang="en-US"/>
              <a:pPr/>
              <a:t>1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E8452-3398-4A15-A8DA-9A1BC00CE004}" type="slidenum">
              <a:rPr lang="en-US"/>
              <a:pPr/>
              <a:t>2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305" name="Picture 9" descr="NVS_P_BLANK_TA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0825" y="1125538"/>
            <a:ext cx="7626350" cy="2286000"/>
          </a:xfrm>
          <a:prstGeom prst="rect">
            <a:avLst/>
          </a:prstGeom>
          <a:noFill/>
        </p:spPr>
      </p:pic>
      <p:pic>
        <p:nvPicPr>
          <p:cNvPr id="823298" name="Logo" descr="NV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  <p:sp>
        <p:nvSpPr>
          <p:cNvPr id="8232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19225" y="4221163"/>
            <a:ext cx="7410450" cy="1439862"/>
          </a:xfrm>
        </p:spPr>
        <p:txBody>
          <a:bodyPr/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12875" y="3573463"/>
            <a:ext cx="7416800" cy="573087"/>
          </a:xfrm>
        </p:spPr>
        <p:txBody>
          <a:bodyPr wrap="none" anchor="t"/>
          <a:lstStyle>
            <a:lvl1pPr>
              <a:lnSpc>
                <a:spcPct val="90000"/>
              </a:lnSpc>
              <a:spcBef>
                <a:spcPct val="4000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23302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625" y="6440488"/>
            <a:ext cx="6524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900">
                <a:solidFill>
                  <a:srgbClr val="7F7F7F"/>
                </a:solidFill>
              </a:defRPr>
            </a:lvl1pPr>
          </a:lstStyle>
          <a:p>
            <a:fld id="{F5D2C2C6-E28B-46AE-94D0-C7B7C5DAA890}" type="slidenum">
              <a:rPr lang="en-US" smtClean="0"/>
              <a:pPr/>
              <a:t>‹#›</a:t>
            </a:fld>
            <a:r>
              <a:rPr lang="en-US" dirty="0" smtClean="0"/>
              <a:t> | My Market Monitor 3.0 | Abhishek Avasthi | May 2011 | The way forward | Business Use Only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3400" y="614363"/>
            <a:ext cx="2117725" cy="2462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0" y="614363"/>
            <a:ext cx="6203950" cy="2462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625" y="6440488"/>
            <a:ext cx="6524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900">
                <a:solidFill>
                  <a:srgbClr val="7F7F7F"/>
                </a:solidFill>
              </a:defRPr>
            </a:lvl1pPr>
          </a:lstStyle>
          <a:p>
            <a:fld id="{F5D2C2C6-E28B-46AE-94D0-C7B7C5DAA890}" type="slidenum">
              <a:rPr lang="en-US" smtClean="0"/>
              <a:pPr/>
              <a:t>‹#›</a:t>
            </a:fld>
            <a:r>
              <a:rPr lang="en-US" dirty="0" smtClean="0"/>
              <a:t> | My Market Monitor 3.0 | Abhishek Avasthi | May 2011 | The way forward | Business Use Only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625" y="6440488"/>
            <a:ext cx="6524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900">
                <a:solidFill>
                  <a:srgbClr val="7F7F7F"/>
                </a:solidFill>
              </a:defRPr>
            </a:lvl1pPr>
          </a:lstStyle>
          <a:p>
            <a:fld id="{F5D2C2C6-E28B-46AE-94D0-C7B7C5DAA890}" type="slidenum">
              <a:rPr lang="en-US" smtClean="0"/>
              <a:pPr/>
              <a:t>‹#›</a:t>
            </a:fld>
            <a:r>
              <a:rPr lang="en-US" dirty="0" smtClean="0"/>
              <a:t> | My Market Monitor 3.0 | Abhishek Avasthi | May 2011 | The way forward | Business Use Only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625" y="6440488"/>
            <a:ext cx="6524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900">
                <a:solidFill>
                  <a:srgbClr val="7F7F7F"/>
                </a:solidFill>
              </a:defRPr>
            </a:lvl1pPr>
          </a:lstStyle>
          <a:p>
            <a:fld id="{F5D2C2C6-E28B-46AE-94D0-C7B7C5DAA890}" type="slidenum">
              <a:rPr lang="en-US" smtClean="0"/>
              <a:pPr/>
              <a:t>‹#›</a:t>
            </a:fld>
            <a:r>
              <a:rPr lang="en-US" dirty="0" smtClean="0"/>
              <a:t> | My Market Monitor 3.0 | Abhishek Avasthi | May 2011 | The way forward | Business Use Only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0" y="1346200"/>
            <a:ext cx="4160838" cy="173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288" y="1346200"/>
            <a:ext cx="4160837" cy="173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625" y="6440488"/>
            <a:ext cx="6524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900">
                <a:solidFill>
                  <a:srgbClr val="7F7F7F"/>
                </a:solidFill>
              </a:defRPr>
            </a:lvl1pPr>
          </a:lstStyle>
          <a:p>
            <a:fld id="{F5D2C2C6-E28B-46AE-94D0-C7B7C5DAA890}" type="slidenum">
              <a:rPr lang="en-US" smtClean="0"/>
              <a:pPr/>
              <a:t>‹#›</a:t>
            </a:fld>
            <a:r>
              <a:rPr lang="en-US" dirty="0" smtClean="0"/>
              <a:t> | My Market Monitor 3.0 | Abhishek Avasthi | May 2011 | The way forward | Business Use Only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55625" y="6440488"/>
            <a:ext cx="6524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900">
                <a:solidFill>
                  <a:srgbClr val="7F7F7F"/>
                </a:solidFill>
              </a:defRPr>
            </a:lvl1pPr>
          </a:lstStyle>
          <a:p>
            <a:fld id="{F5D2C2C6-E28B-46AE-94D0-C7B7C5DAA890}" type="slidenum">
              <a:rPr lang="en-US" smtClean="0"/>
              <a:pPr/>
              <a:t>‹#›</a:t>
            </a:fld>
            <a:r>
              <a:rPr lang="en-US" dirty="0" smtClean="0"/>
              <a:t> | My Market Monitor 3.0 | Abhishek Avasthi | May 2011 | The way forward | Business Use Only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625" y="6440488"/>
            <a:ext cx="6524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900">
                <a:solidFill>
                  <a:srgbClr val="7F7F7F"/>
                </a:solidFill>
              </a:defRPr>
            </a:lvl1pPr>
          </a:lstStyle>
          <a:p>
            <a:fld id="{F5D2C2C6-E28B-46AE-94D0-C7B7C5DAA890}" type="slidenum">
              <a:rPr lang="en-US" smtClean="0"/>
              <a:pPr/>
              <a:t>‹#›</a:t>
            </a:fld>
            <a:r>
              <a:rPr lang="en-US" dirty="0" smtClean="0"/>
              <a:t> | My Market Monitor 3.0 | Abhishek Avasthi | May 2011 | The way forward | Business Use Only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625" y="6440488"/>
            <a:ext cx="6524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900">
                <a:solidFill>
                  <a:srgbClr val="7F7F7F"/>
                </a:solidFill>
              </a:defRPr>
            </a:lvl1pPr>
          </a:lstStyle>
          <a:p>
            <a:fld id="{F5D2C2C6-E28B-46AE-94D0-C7B7C5DAA890}" type="slidenum">
              <a:rPr lang="en-US" smtClean="0"/>
              <a:pPr/>
              <a:t>‹#›</a:t>
            </a:fld>
            <a:r>
              <a:rPr lang="en-US" dirty="0" smtClean="0"/>
              <a:t> | My Market Monitor 3.0 | Abhishek Avasthi | May 2011 | The way forward | Business Use Only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625" y="6440488"/>
            <a:ext cx="6524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900">
                <a:solidFill>
                  <a:srgbClr val="7F7F7F"/>
                </a:solidFill>
              </a:defRPr>
            </a:lvl1pPr>
          </a:lstStyle>
          <a:p>
            <a:fld id="{F5D2C2C6-E28B-46AE-94D0-C7B7C5DAA890}" type="slidenum">
              <a:rPr lang="en-US" smtClean="0"/>
              <a:pPr/>
              <a:t>‹#›</a:t>
            </a:fld>
            <a:r>
              <a:rPr lang="en-US" dirty="0" smtClean="0"/>
              <a:t> | My Market Monitor 3.0 | Abhishek Avasthi | May 2011 | The way forward | Business Use Only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625" y="6440488"/>
            <a:ext cx="6524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900">
                <a:solidFill>
                  <a:srgbClr val="7F7F7F"/>
                </a:solidFill>
              </a:defRPr>
            </a:lvl1pPr>
          </a:lstStyle>
          <a:p>
            <a:fld id="{F5D2C2C6-E28B-46AE-94D0-C7B7C5DAA890}" type="slidenum">
              <a:rPr lang="en-US" smtClean="0"/>
              <a:pPr/>
              <a:t>‹#›</a:t>
            </a:fld>
            <a:r>
              <a:rPr lang="en-US" dirty="0" smtClean="0"/>
              <a:t> | My Market Monitor 3.0 | Abhishek Avasthi | May 2011 | The way forward | Business Use Only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ChangeArrowheads="1"/>
          </p:cNvSpPr>
          <p:nvPr/>
        </p:nvSpPr>
        <p:spPr bwMode="gray">
          <a:xfrm>
            <a:off x="0" y="1125538"/>
            <a:ext cx="9140825" cy="63500"/>
          </a:xfrm>
          <a:prstGeom prst="rect">
            <a:avLst/>
          </a:prstGeom>
          <a:solidFill>
            <a:srgbClr val="6A554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614363"/>
            <a:ext cx="82899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22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0" y="1346200"/>
            <a:ext cx="8474075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822277" name="Logo" descr="NVS 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72338" y="6343650"/>
            <a:ext cx="1292225" cy="311150"/>
          </a:xfrm>
          <a:prstGeom prst="rect">
            <a:avLst/>
          </a:prstGeom>
          <a:noFill/>
        </p:spPr>
      </p:pic>
      <p:sp>
        <p:nvSpPr>
          <p:cNvPr id="8222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5625" y="6440488"/>
            <a:ext cx="6524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900">
                <a:solidFill>
                  <a:srgbClr val="7F7F7F"/>
                </a:solidFill>
              </a:defRPr>
            </a:lvl1pPr>
          </a:lstStyle>
          <a:p>
            <a:fld id="{F5D2C2C6-E28B-46AE-94D0-C7B7C5DAA890}" type="slidenum">
              <a:rPr lang="en-US" smtClean="0"/>
              <a:pPr/>
              <a:t>‹#›</a:t>
            </a:fld>
            <a:r>
              <a:rPr lang="en-US" dirty="0" smtClean="0"/>
              <a:t> | My Market Monitor 3.0 | Abhishek Avasthi | May 2011 | The way forward | Business Use Only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/>
  <p:hf sldNum="0"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98463" indent="-16351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2pPr>
      <a:lvl3pPr marL="577850" indent="-1778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-"/>
        <a:defRPr>
          <a:solidFill>
            <a:schemeClr val="tx1"/>
          </a:solidFill>
          <a:latin typeface="+mn-lt"/>
        </a:defRPr>
      </a:lvl3pPr>
      <a:lvl4pPr marL="752475" indent="-1730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4pPr>
      <a:lvl5pPr marL="9175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ws-pharma.na.novartis.net/portal/server.pt?open=514&amp;objID=769395&amp;parentname=CommunityPage&amp;parentid=3&amp;mode=2&amp;in_hi_userid=541341&amp;cached=true&amp;hId=15214_0_8_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12" Type="http://schemas.openxmlformats.org/officeDocument/2006/relationships/image" Target="../media/image12.png"/><Relationship Id="rId2" Type="http://schemas.openxmlformats.org/officeDocument/2006/relationships/diagramData" Target="../diagrams/data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6.jpe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jpeg"/><Relationship Id="rId10" Type="http://schemas.openxmlformats.org/officeDocument/2006/relationships/image" Target="../media/image1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2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28" Type="http://schemas.openxmlformats.org/officeDocument/2006/relationships/diagramLayout" Target="../diagrams/layout7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31" Type="http://schemas.microsoft.com/office/2007/relationships/diagramDrawing" Target="../diagrams/drawing7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33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04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412875" y="3573463"/>
            <a:ext cx="4259499" cy="535531"/>
          </a:xfrm>
        </p:spPr>
        <p:txBody>
          <a:bodyPr/>
          <a:lstStyle/>
          <a:p>
            <a:r>
              <a:rPr lang="en-US" dirty="0" smtClean="0"/>
              <a:t>My Market Monitor 3.0</a:t>
            </a:r>
            <a:endParaRPr lang="en-US" dirty="0"/>
          </a:p>
        </p:txBody>
      </p:sp>
      <p:sp>
        <p:nvSpPr>
          <p:cNvPr id="42704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419225" y="4221163"/>
            <a:ext cx="7410450" cy="1520416"/>
          </a:xfrm>
        </p:spPr>
        <p:txBody>
          <a:bodyPr/>
          <a:lstStyle/>
          <a:p>
            <a:r>
              <a:rPr lang="en-US" sz="2800" dirty="0" smtClean="0"/>
              <a:t>The way forward</a:t>
            </a:r>
          </a:p>
          <a:p>
            <a:endParaRPr lang="en-US" dirty="0"/>
          </a:p>
          <a:p>
            <a:r>
              <a:rPr lang="en-US" sz="1600" dirty="0" smtClean="0"/>
              <a:t>May 2011</a:t>
            </a:r>
            <a:endParaRPr lang="en-US" sz="1600" dirty="0"/>
          </a:p>
          <a:p>
            <a:r>
              <a:rPr lang="en-US" sz="1600" dirty="0" smtClean="0"/>
              <a:t>Global Commercial IT, Abhishek Avasthi</a:t>
            </a:r>
            <a:endParaRPr lang="en-US" sz="1600" dirty="0"/>
          </a:p>
        </p:txBody>
      </p:sp>
      <p:pic>
        <p:nvPicPr>
          <p:cNvPr id="427043" name="DividerPicture" descr="NVS_P_00048_PP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825" y="1125538"/>
            <a:ext cx="7623175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750" y="318774"/>
            <a:ext cx="8289925" cy="794064"/>
          </a:xfrm>
        </p:spPr>
        <p:txBody>
          <a:bodyPr/>
          <a:lstStyle/>
          <a:p>
            <a:r>
              <a:rPr lang="en-US" dirty="0" smtClean="0"/>
              <a:t>My Market Monitor 2.0</a:t>
            </a:r>
            <a:br>
              <a:rPr lang="en-US" dirty="0" smtClean="0"/>
            </a:br>
            <a:r>
              <a:rPr lang="en-US" sz="2000" i="1" dirty="0" smtClean="0">
                <a:solidFill>
                  <a:schemeClr val="tx1"/>
                </a:solidFill>
              </a:rPr>
              <a:t>Enhancements/ Corrections Required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7050" y="1346200"/>
            <a:ext cx="8474075" cy="2234458"/>
          </a:xfrm>
        </p:spPr>
        <p:txBody>
          <a:bodyPr/>
          <a:lstStyle/>
          <a:p>
            <a:r>
              <a:rPr lang="en-US" sz="1600" dirty="0" smtClean="0"/>
              <a:t>Data reconciliation issues identified within MMM Dashboards</a:t>
            </a:r>
          </a:p>
          <a:p>
            <a:r>
              <a:rPr lang="en-US" sz="1600" dirty="0" smtClean="0"/>
              <a:t>Sales Trend/ Development graphs are incorrect. Represent cumulative yearly progression</a:t>
            </a:r>
          </a:p>
          <a:p>
            <a:r>
              <a:rPr lang="en-US" sz="1600" dirty="0" smtClean="0"/>
              <a:t>Labels on various tables &amp; charts are not correct</a:t>
            </a:r>
          </a:p>
          <a:p>
            <a:r>
              <a:rPr lang="en-US" sz="1600" dirty="0" smtClean="0"/>
              <a:t>Graphs don’t adhere to Novartis standard colors</a:t>
            </a:r>
          </a:p>
          <a:p>
            <a:r>
              <a:rPr lang="en-US" sz="1600" dirty="0" smtClean="0"/>
              <a:t>Linking between reports for effective drilldown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55625" y="6440488"/>
            <a:ext cx="6524625" cy="228600"/>
          </a:xfrm>
        </p:spPr>
        <p:txBody>
          <a:bodyPr/>
          <a:lstStyle/>
          <a:p>
            <a:fld id="{7C9FAEF5-C811-41C9-950E-56676E4B0FD8}" type="slidenum">
              <a:rPr lang="en-US" smtClean="0"/>
              <a:pPr/>
              <a:t>10</a:t>
            </a:fld>
            <a:r>
              <a:rPr lang="en-US" smtClean="0"/>
              <a:t> | Presentation Title | Presenter Name | Date | Subject | Business Use Only</a:t>
            </a: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5625" y="6440488"/>
            <a:ext cx="6524625" cy="228600"/>
          </a:xfrm>
        </p:spPr>
        <p:txBody>
          <a:bodyPr/>
          <a:lstStyle/>
          <a:p>
            <a:fld id="{6C99C769-C6D1-4D69-B74E-0D0458EE3917}" type="slidenum">
              <a:rPr lang="en-US"/>
              <a:pPr/>
              <a:t>2</a:t>
            </a:fld>
            <a:r>
              <a:rPr lang="en-US"/>
              <a:t> | Presentation Title | Presenter Name | Date | Subject | Business Use Only</a:t>
            </a:r>
          </a:p>
        </p:txBody>
      </p:sp>
      <p:sp>
        <p:nvSpPr>
          <p:cNvPr id="457746" name="Rectangle 18"/>
          <p:cNvSpPr>
            <a:spLocks noGrp="1" noChangeArrowheads="1"/>
          </p:cNvSpPr>
          <p:nvPr>
            <p:ph type="title"/>
          </p:nvPr>
        </p:nvSpPr>
        <p:spPr>
          <a:xfrm>
            <a:off x="539750" y="325438"/>
            <a:ext cx="8497888" cy="787400"/>
          </a:xfrm>
        </p:spPr>
        <p:txBody>
          <a:bodyPr/>
          <a:lstStyle/>
          <a:p>
            <a:r>
              <a:rPr lang="en-US" dirty="0" smtClean="0"/>
              <a:t>Current My Market Monitor</a:t>
            </a:r>
            <a:r>
              <a:rPr lang="en-US" sz="2000" i="1" dirty="0">
                <a:solidFill>
                  <a:schemeClr val="tx1"/>
                </a:solidFill>
              </a:rPr>
              <a:t/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i="1" dirty="0" smtClean="0">
                <a:solidFill>
                  <a:schemeClr val="tx1"/>
                </a:solidFill>
              </a:rPr>
              <a:t>Needs to be relooked at from usability standpoint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45774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527050" y="1346200"/>
            <a:ext cx="8312150" cy="2902333"/>
          </a:xfrm>
        </p:spPr>
        <p:txBody>
          <a:bodyPr/>
          <a:lstStyle/>
          <a:p>
            <a:r>
              <a:rPr lang="en-US" sz="2000" b="1" dirty="0" smtClean="0"/>
              <a:t>What is it good at?</a:t>
            </a:r>
          </a:p>
          <a:p>
            <a:pPr lvl="1"/>
            <a:r>
              <a:rPr lang="en-US" sz="1600" dirty="0" smtClean="0"/>
              <a:t>Measuring regional business performance based on Global IMS Sales data</a:t>
            </a:r>
          </a:p>
          <a:p>
            <a:pPr lvl="1"/>
            <a:r>
              <a:rPr lang="en-US" sz="1600" dirty="0" smtClean="0"/>
              <a:t>Visual representations &amp; fast offline access</a:t>
            </a:r>
          </a:p>
          <a:p>
            <a:r>
              <a:rPr lang="en-US" sz="2000" b="1" dirty="0" smtClean="0"/>
              <a:t>What are the shortcomings?</a:t>
            </a:r>
          </a:p>
          <a:p>
            <a:pPr lvl="1"/>
            <a:r>
              <a:rPr lang="en-US" sz="1600" dirty="0" smtClean="0"/>
              <a:t>Not available online and lacks related features</a:t>
            </a:r>
          </a:p>
          <a:p>
            <a:pPr lvl="1"/>
            <a:r>
              <a:rPr lang="en-US" sz="1600" dirty="0" smtClean="0"/>
              <a:t>Requires different .</a:t>
            </a:r>
            <a:r>
              <a:rPr lang="en-US" sz="1600" dirty="0" err="1" smtClean="0"/>
              <a:t>pdf</a:t>
            </a:r>
            <a:r>
              <a:rPr lang="en-US" sz="1600" dirty="0" smtClean="0"/>
              <a:t> download with high download size, time &amp; clicks!</a:t>
            </a:r>
          </a:p>
          <a:p>
            <a:pPr lvl="1"/>
            <a:r>
              <a:rPr lang="en-US" sz="1600" dirty="0" smtClean="0"/>
              <a:t>Doesn’t report promotional data measures</a:t>
            </a:r>
          </a:p>
          <a:p>
            <a:pPr lvl="1"/>
            <a:r>
              <a:rPr lang="en-US" sz="1600" dirty="0" smtClean="0"/>
              <a:t>Not compatibility with </a:t>
            </a:r>
            <a:r>
              <a:rPr lang="en-US" sz="1600" dirty="0" err="1" smtClean="0"/>
              <a:t>iPad</a:t>
            </a: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981576" y="5994827"/>
            <a:ext cx="22478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hlinkClick r:id="rId3"/>
              </a:rPr>
              <a:t>MMM on MS Knowledge Net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71726" y="4484370"/>
          <a:ext cx="1828799" cy="1600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8799"/>
              </a:tblGrid>
              <a:tr h="14051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MMM Reports (Mthly &amp; Qtly)</a:t>
                      </a:r>
                    </a:p>
                  </a:txBody>
                  <a:tcPr/>
                </a:tc>
              </a:tr>
              <a:tr h="1229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Competition Analysis</a:t>
                      </a:r>
                    </a:p>
                  </a:txBody>
                  <a:tcPr/>
                </a:tc>
              </a:tr>
              <a:tr h="1229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Franchise Analysis</a:t>
                      </a:r>
                    </a:p>
                  </a:txBody>
                  <a:tcPr/>
                </a:tc>
              </a:tr>
              <a:tr h="1229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Regional Analysis</a:t>
                      </a:r>
                    </a:p>
                  </a:txBody>
                  <a:tcPr/>
                </a:tc>
              </a:tr>
              <a:tr h="1229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Brand Analysis</a:t>
                      </a:r>
                    </a:p>
                  </a:txBody>
                  <a:tcPr/>
                </a:tc>
              </a:tr>
              <a:tr h="12294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Brand Top 10 Analysis</a:t>
                      </a:r>
                    </a:p>
                  </a:txBody>
                  <a:tcPr/>
                </a:tc>
              </a:tr>
              <a:tr h="1229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Competitor Brand Analysis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116354" y="4500667"/>
            <a:ext cx="1636872" cy="1434257"/>
            <a:chOff x="2897029" y="4548849"/>
            <a:chExt cx="1636872" cy="1434257"/>
          </a:xfrm>
        </p:grpSpPr>
        <p:pic>
          <p:nvPicPr>
            <p:cNvPr id="457749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78822" y="4905375"/>
              <a:ext cx="1223916" cy="952499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pic>
        <p:pic>
          <p:nvPicPr>
            <p:cNvPr id="457750" name="Picture 2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2321" y="5075599"/>
              <a:ext cx="1221580" cy="907507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pic>
        <p:pic>
          <p:nvPicPr>
            <p:cNvPr id="457752" name="Picture 24" descr="http://www.brandsoftheworld.com/sites/default/files/0020/4074/brand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97029" y="4548849"/>
              <a:ext cx="617695" cy="697633"/>
            </a:xfrm>
            <a:prstGeom prst="rect">
              <a:avLst/>
            </a:prstGeom>
            <a:noFill/>
          </p:spPr>
        </p:pic>
      </p:grpSp>
      <p:sp>
        <p:nvSpPr>
          <p:cNvPr id="12" name="Right Arrow 11"/>
          <p:cNvSpPr/>
          <p:nvPr/>
        </p:nvSpPr>
        <p:spPr bwMode="auto">
          <a:xfrm>
            <a:off x="4615577" y="5184458"/>
            <a:ext cx="190500" cy="200025"/>
          </a:xfrm>
          <a:prstGeom prst="rightArrow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18774"/>
            <a:ext cx="8289925" cy="794064"/>
          </a:xfrm>
        </p:spPr>
        <p:txBody>
          <a:bodyPr/>
          <a:lstStyle/>
          <a:p>
            <a:r>
              <a:rPr lang="en-US" dirty="0" smtClean="0"/>
              <a:t>My Market Monitor 3.0</a:t>
            </a:r>
            <a:br>
              <a:rPr lang="en-US" dirty="0" smtClean="0"/>
            </a:br>
            <a:r>
              <a:rPr lang="en-US" sz="2000" i="1" dirty="0" smtClean="0">
                <a:solidFill>
                  <a:schemeClr val="tx1"/>
                </a:solidFill>
              </a:rPr>
              <a:t>Brings you added measures, better features &amp; efficient access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46200"/>
            <a:ext cx="8474075" cy="4622804"/>
          </a:xfrm>
        </p:spPr>
        <p:txBody>
          <a:bodyPr/>
          <a:lstStyle/>
          <a:p>
            <a:r>
              <a:rPr lang="en-US" sz="2000" b="1" dirty="0" smtClean="0"/>
              <a:t>Additional data scope</a:t>
            </a:r>
            <a:endParaRPr lang="en-US" b="1" dirty="0" smtClean="0"/>
          </a:p>
          <a:p>
            <a:pPr lvl="1">
              <a:buClr>
                <a:srgbClr val="00B050"/>
              </a:buClr>
              <a:buSzPct val="110000"/>
              <a:buFont typeface="Wingdings" pitchFamily="2" charset="2"/>
              <a:buChar char="þ"/>
            </a:pPr>
            <a:r>
              <a:rPr lang="en-US" sz="1600" dirty="0" smtClean="0"/>
              <a:t> Promotional data measures (SOV, Details etc.)</a:t>
            </a:r>
          </a:p>
          <a:p>
            <a:pPr lvl="1">
              <a:buClr>
                <a:srgbClr val="00B050"/>
              </a:buClr>
              <a:buSzPct val="110000"/>
              <a:buFont typeface="Wingdings" pitchFamily="2" charset="2"/>
              <a:buChar char="þ"/>
            </a:pPr>
            <a:r>
              <a:rPr lang="en-US" sz="1600" dirty="0" smtClean="0"/>
              <a:t> Medical data measures (Sales split by brand diagnosis etc.)</a:t>
            </a:r>
          </a:p>
          <a:p>
            <a:pPr lvl="1">
              <a:buClr>
                <a:srgbClr val="00B050"/>
              </a:buClr>
              <a:buSzPct val="110000"/>
              <a:buFont typeface="Wingdings" pitchFamily="2" charset="2"/>
              <a:buChar char="þ"/>
            </a:pPr>
            <a:r>
              <a:rPr lang="en-US" sz="1600" dirty="0"/>
              <a:t> </a:t>
            </a:r>
            <a:r>
              <a:rPr lang="en-US" sz="1600" dirty="0" smtClean="0"/>
              <a:t>Additional time periods (5Y monthly development etc.)</a:t>
            </a:r>
          </a:p>
          <a:p>
            <a:pPr lvl="1">
              <a:buClr>
                <a:srgbClr val="FF0000"/>
              </a:buClr>
              <a:buSzPct val="110000"/>
              <a:buFont typeface="Wingdings" pitchFamily="2" charset="2"/>
              <a:buChar char=""/>
            </a:pPr>
            <a:r>
              <a:rPr lang="en-US" sz="1600" dirty="0"/>
              <a:t> </a:t>
            </a:r>
            <a:r>
              <a:rPr lang="en-US" sz="1600" dirty="0" smtClean="0"/>
              <a:t>Qualitative measures</a:t>
            </a:r>
          </a:p>
          <a:p>
            <a:pPr lvl="1">
              <a:buClr>
                <a:srgbClr val="FF0000"/>
              </a:buClr>
              <a:buSzPct val="110000"/>
              <a:buFont typeface="Wingdings" pitchFamily="2" charset="2"/>
              <a:buChar char=""/>
            </a:pPr>
            <a:r>
              <a:rPr lang="en-US" sz="1600" dirty="0"/>
              <a:t> </a:t>
            </a:r>
            <a:r>
              <a:rPr lang="en-US" sz="1600" dirty="0" smtClean="0"/>
              <a:t>Financial data integration &amp; related measures</a:t>
            </a:r>
          </a:p>
          <a:p>
            <a:r>
              <a:rPr lang="en-US" sz="2000" b="1" dirty="0" smtClean="0"/>
              <a:t>Enhanced features &amp; efficient access</a:t>
            </a:r>
          </a:p>
          <a:p>
            <a:pPr lvl="1">
              <a:buClr>
                <a:srgbClr val="00B050"/>
              </a:buClr>
              <a:buSzPct val="110000"/>
              <a:buFont typeface="Wingdings" pitchFamily="2" charset="2"/>
              <a:buChar char="þ"/>
            </a:pPr>
            <a:r>
              <a:rPr lang="en-US" sz="1600" dirty="0"/>
              <a:t> </a:t>
            </a:r>
            <a:r>
              <a:rPr lang="en-US" sz="1600" dirty="0" smtClean="0"/>
              <a:t>Available online, with Single Sign On</a:t>
            </a:r>
          </a:p>
          <a:p>
            <a:pPr lvl="1">
              <a:buClr>
                <a:srgbClr val="00B050"/>
              </a:buClr>
              <a:buSzPct val="110000"/>
              <a:buFont typeface="Wingdings" pitchFamily="2" charset="2"/>
              <a:buChar char="þ"/>
            </a:pPr>
            <a:r>
              <a:rPr lang="en-US" sz="1600" dirty="0"/>
              <a:t> </a:t>
            </a:r>
            <a:r>
              <a:rPr lang="en-US" sz="1600" dirty="0" err="1" smtClean="0"/>
              <a:t>iPad</a:t>
            </a:r>
            <a:r>
              <a:rPr lang="en-US" sz="1600" dirty="0" smtClean="0"/>
              <a:t> compatible </a:t>
            </a:r>
            <a:r>
              <a:rPr lang="en-US" sz="1200" dirty="0" smtClean="0"/>
              <a:t>(</a:t>
            </a:r>
            <a:r>
              <a:rPr lang="en-US" sz="1200" i="1" dirty="0" smtClean="0"/>
              <a:t>individual app in phase 3</a:t>
            </a:r>
            <a:r>
              <a:rPr lang="en-US" sz="1200" dirty="0" smtClean="0"/>
              <a:t>)</a:t>
            </a:r>
          </a:p>
          <a:p>
            <a:pPr lvl="1">
              <a:buClr>
                <a:srgbClr val="00B050"/>
              </a:buClr>
              <a:buSzPct val="110000"/>
              <a:buFont typeface="Wingdings" pitchFamily="2" charset="2"/>
              <a:buChar char="þ"/>
            </a:pPr>
            <a:r>
              <a:rPr lang="en-US" sz="1600" dirty="0"/>
              <a:t> </a:t>
            </a:r>
            <a:r>
              <a:rPr lang="en-US" sz="1600" dirty="0" smtClean="0"/>
              <a:t>Personalized access (My Brand, My CPO, bookmarks etc.)</a:t>
            </a:r>
          </a:p>
          <a:p>
            <a:pPr lvl="1">
              <a:buClr>
                <a:srgbClr val="00B050"/>
              </a:buClr>
              <a:buSzPct val="110000"/>
              <a:buFont typeface="Wingdings" pitchFamily="2" charset="2"/>
              <a:buChar char="þ"/>
            </a:pPr>
            <a:r>
              <a:rPr lang="en-US" sz="1600" dirty="0"/>
              <a:t> </a:t>
            </a:r>
            <a:r>
              <a:rPr lang="en-US" sz="1600" dirty="0" smtClean="0"/>
              <a:t>Share reports with other users (send emails with report)</a:t>
            </a:r>
          </a:p>
          <a:p>
            <a:pPr lvl="1">
              <a:buClr>
                <a:srgbClr val="00B050"/>
              </a:buClr>
              <a:buSzPct val="110000"/>
              <a:buFont typeface="Wingdings" pitchFamily="2" charset="2"/>
              <a:buChar char="þ"/>
            </a:pPr>
            <a:r>
              <a:rPr lang="en-US" sz="1600" dirty="0"/>
              <a:t> </a:t>
            </a:r>
            <a:r>
              <a:rPr lang="en-US" sz="1600" dirty="0" smtClean="0"/>
              <a:t>Set individual alerts (send me ‘My Brand’ report each month etc.)</a:t>
            </a:r>
          </a:p>
          <a:p>
            <a:pPr lvl="1">
              <a:buClr>
                <a:srgbClr val="00B050"/>
              </a:buClr>
              <a:buSzPct val="110000"/>
              <a:buFont typeface="Wingdings" pitchFamily="2" charset="2"/>
              <a:buChar char="þ"/>
            </a:pPr>
            <a:r>
              <a:rPr lang="en-US" sz="1600" dirty="0"/>
              <a:t> </a:t>
            </a:r>
            <a:r>
              <a:rPr lang="en-US" sz="1600" dirty="0" smtClean="0"/>
              <a:t>Enhanced performance (speedy report generation, access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5625" y="6440488"/>
            <a:ext cx="6524625" cy="228600"/>
          </a:xfrm>
        </p:spPr>
        <p:txBody>
          <a:bodyPr/>
          <a:lstStyle/>
          <a:p>
            <a:fld id="{8196C6A6-CDBC-4D4E-9E9B-5C18F2B7C1E3}" type="slidenum">
              <a:rPr lang="en-US" smtClean="0"/>
              <a:pPr/>
              <a:t>3</a:t>
            </a:fld>
            <a:r>
              <a:rPr lang="en-US" smtClean="0"/>
              <a:t> | Presentation Title | Presenter Name | Date | Subject | Business Use Only</a:t>
            </a:r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1383" y="2505075"/>
            <a:ext cx="1342812" cy="99059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26387" name="Picture 19" descr="http://t3.gstatic.com/images?q=tbn:ANd9GcTSAUwOQyY56_KNZK_N0pffAVan344X2ASrgNyrzeQ8Y2_o354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2750" y="2381069"/>
            <a:ext cx="819150" cy="3907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27" name="Group 26"/>
          <p:cNvGrpSpPr/>
          <p:nvPr/>
        </p:nvGrpSpPr>
        <p:grpSpPr>
          <a:xfrm>
            <a:off x="6705600" y="3562350"/>
            <a:ext cx="2124075" cy="1219200"/>
            <a:chOff x="6705600" y="3467100"/>
            <a:chExt cx="2124075" cy="1219200"/>
          </a:xfrm>
        </p:grpSpPr>
        <p:grpSp>
          <p:nvGrpSpPr>
            <p:cNvPr id="25" name="Group 24"/>
            <p:cNvGrpSpPr/>
            <p:nvPr/>
          </p:nvGrpSpPr>
          <p:grpSpPr>
            <a:xfrm>
              <a:off x="6705600" y="3467100"/>
              <a:ext cx="2124075" cy="1219200"/>
              <a:chOff x="6705600" y="3257550"/>
              <a:chExt cx="2124075" cy="1219200"/>
            </a:xfrm>
          </p:grpSpPr>
          <p:pic>
            <p:nvPicPr>
              <p:cNvPr id="15" name="Picture 16" descr="ipad-for-business-300x185.jpg"/>
              <p:cNvPicPr>
                <a:picLocks noChangeAspect="1"/>
              </p:cNvPicPr>
              <p:nvPr/>
            </p:nvPicPr>
            <p:blipFill>
              <a:blip r:embed="rId4" cstate="print"/>
              <a:srcRect r="1597"/>
              <a:stretch>
                <a:fillRect/>
              </a:stretch>
            </p:blipFill>
            <p:spPr bwMode="auto">
              <a:xfrm>
                <a:off x="6705600" y="3257550"/>
                <a:ext cx="2124075" cy="121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539770" y="3708934"/>
                <a:ext cx="470483" cy="581955"/>
              </a:xfrm>
              <a:prstGeom prst="rect">
                <a:avLst/>
              </a:prstGeom>
              <a:noFill/>
              <a:ln w="19050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</p:pic>
        </p:grpSp>
        <p:pic>
          <p:nvPicPr>
            <p:cNvPr id="826389" name="Picture 21" descr="iPa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67513" y="3665537"/>
              <a:ext cx="452437" cy="20501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46200"/>
            <a:ext cx="8474075" cy="4644348"/>
          </a:xfrm>
        </p:spPr>
        <p:txBody>
          <a:bodyPr/>
          <a:lstStyle/>
          <a:p>
            <a:r>
              <a:rPr lang="en-US" sz="2000" b="1" dirty="0" smtClean="0"/>
              <a:t>Challenges</a:t>
            </a:r>
          </a:p>
          <a:p>
            <a:pPr lvl="1"/>
            <a:r>
              <a:rPr lang="en-US" sz="1600" b="1" dirty="0" smtClean="0"/>
              <a:t>Communication</a:t>
            </a:r>
          </a:p>
          <a:p>
            <a:pPr lvl="2"/>
            <a:r>
              <a:rPr lang="en-US" sz="1400" dirty="0" smtClean="0"/>
              <a:t>Efficient communication required for Business Franchise &amp; CPO user communities</a:t>
            </a:r>
          </a:p>
          <a:p>
            <a:pPr lvl="2"/>
            <a:r>
              <a:rPr lang="en-US" sz="1400" dirty="0" smtClean="0"/>
              <a:t>Marketing for My Market Monitor 3.0!</a:t>
            </a:r>
          </a:p>
          <a:p>
            <a:pPr lvl="1"/>
            <a:r>
              <a:rPr lang="en-US" sz="1600" b="1" dirty="0" smtClean="0"/>
              <a:t>Usage</a:t>
            </a:r>
          </a:p>
          <a:p>
            <a:pPr lvl="2"/>
            <a:r>
              <a:rPr lang="en-US" sz="1400" dirty="0" smtClean="0"/>
              <a:t>Somewhat linked to enhanced features &amp; ease of access</a:t>
            </a:r>
          </a:p>
          <a:p>
            <a:pPr lvl="2"/>
            <a:r>
              <a:rPr lang="en-US" sz="1400" dirty="0" smtClean="0"/>
              <a:t>Track usage for improvements</a:t>
            </a:r>
          </a:p>
          <a:p>
            <a:r>
              <a:rPr lang="en-US" sz="2000" b="1" dirty="0" smtClean="0"/>
              <a:t>What’s Next?</a:t>
            </a:r>
          </a:p>
          <a:p>
            <a:pPr lvl="1">
              <a:buClr>
                <a:srgbClr val="92D050"/>
              </a:buClr>
              <a:buSzPct val="100000"/>
              <a:buFont typeface="Wingdings" pitchFamily="2" charset="2"/>
              <a:buChar char="þ"/>
            </a:pPr>
            <a:r>
              <a:rPr lang="en-US" sz="1600" dirty="0" smtClean="0"/>
              <a:t> MMM Roadmap</a:t>
            </a:r>
          </a:p>
          <a:p>
            <a:pPr lvl="1">
              <a:buClrTx/>
              <a:buSzPct val="140000"/>
              <a:buFont typeface="Arial" pitchFamily="34" charset="0"/>
              <a:buChar char="□"/>
            </a:pPr>
            <a:r>
              <a:rPr lang="en-US" sz="1600" dirty="0" smtClean="0"/>
              <a:t> Requirements analysis &amp; documentation</a:t>
            </a:r>
          </a:p>
          <a:p>
            <a:pPr lvl="1">
              <a:buClrTx/>
              <a:buSzPct val="140000"/>
              <a:buFont typeface="Arial" pitchFamily="34" charset="0"/>
              <a:buChar char="□"/>
            </a:pPr>
            <a:r>
              <a:rPr lang="en-US" sz="1600" dirty="0"/>
              <a:t> </a:t>
            </a:r>
            <a:r>
              <a:rPr lang="en-US" sz="1600" dirty="0" smtClean="0"/>
              <a:t>Vendor agreement &amp; engagement planning</a:t>
            </a:r>
          </a:p>
          <a:p>
            <a:pPr lvl="1">
              <a:buClrTx/>
              <a:buSzPct val="140000"/>
              <a:buFont typeface="Arial" pitchFamily="34" charset="0"/>
              <a:buChar char="□"/>
            </a:pPr>
            <a:r>
              <a:rPr lang="en-US" sz="1600" dirty="0"/>
              <a:t> </a:t>
            </a:r>
            <a:r>
              <a:rPr lang="en-US" sz="1600" dirty="0" smtClean="0"/>
              <a:t>Develop, Test &amp; Deploy the MMM 3.0</a:t>
            </a:r>
          </a:p>
          <a:p>
            <a:pPr lvl="1">
              <a:buClrTx/>
              <a:buSzPct val="140000"/>
              <a:buFont typeface="Arial" pitchFamily="34" charset="0"/>
              <a:buChar char="□"/>
            </a:pPr>
            <a:r>
              <a:rPr lang="en-US" sz="1600" dirty="0"/>
              <a:t> </a:t>
            </a:r>
            <a:r>
              <a:rPr lang="en-US" sz="1600" dirty="0" smtClean="0"/>
              <a:t>Communicate &amp; train users</a:t>
            </a:r>
          </a:p>
          <a:p>
            <a:pPr lvl="1">
              <a:buClrTx/>
              <a:buSzPct val="140000"/>
              <a:buFont typeface="Arial" pitchFamily="34" charset="0"/>
              <a:buChar char="□"/>
            </a:pPr>
            <a:r>
              <a:rPr lang="en-US" sz="1600" dirty="0" smtClean="0"/>
              <a:t> Tentative first roll out by end of Q3 2011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5625" y="6440488"/>
            <a:ext cx="6524625" cy="228600"/>
          </a:xfrm>
        </p:spPr>
        <p:txBody>
          <a:bodyPr/>
          <a:lstStyle/>
          <a:p>
            <a:fld id="{8196C6A6-CDBC-4D4E-9E9B-5C18F2B7C1E3}" type="slidenum">
              <a:rPr lang="en-US" smtClean="0"/>
              <a:pPr/>
              <a:t>4</a:t>
            </a:fld>
            <a:r>
              <a:rPr lang="en-US" smtClean="0"/>
              <a:t> | Presentation Title | Presenter Name | Date | Subject | Business Use Only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318774"/>
            <a:ext cx="8289925" cy="794064"/>
          </a:xfrm>
        </p:spPr>
        <p:txBody>
          <a:bodyPr/>
          <a:lstStyle/>
          <a:p>
            <a:r>
              <a:rPr lang="en-US" dirty="0" smtClean="0"/>
              <a:t>My Market Monitor 3.0</a:t>
            </a:r>
            <a:br>
              <a:rPr lang="en-US" dirty="0" smtClean="0"/>
            </a:br>
            <a:r>
              <a:rPr lang="en-US" sz="2000" i="1" dirty="0" smtClean="0">
                <a:solidFill>
                  <a:schemeClr val="tx1"/>
                </a:solidFill>
              </a:rPr>
              <a:t>Challenges &amp; Next Steps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55625" y="6440488"/>
            <a:ext cx="6524625" cy="228600"/>
          </a:xfrm>
        </p:spPr>
        <p:txBody>
          <a:bodyPr/>
          <a:lstStyle/>
          <a:p>
            <a:fld id="{7C9FAEF5-C811-41C9-950E-56676E4B0FD8}" type="slidenum">
              <a:rPr lang="en-US" smtClean="0"/>
              <a:pPr/>
              <a:t>5</a:t>
            </a:fld>
            <a:r>
              <a:rPr lang="en-US" smtClean="0"/>
              <a:t> | Presentation Title | Presenter Name | Date | Subject | Business Use Only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750" y="318774"/>
            <a:ext cx="8289925" cy="794064"/>
          </a:xfrm>
        </p:spPr>
        <p:txBody>
          <a:bodyPr/>
          <a:lstStyle/>
          <a:p>
            <a:r>
              <a:rPr lang="en-US" dirty="0" smtClean="0"/>
              <a:t>My Market Monitor 3.0</a:t>
            </a:r>
            <a:br>
              <a:rPr lang="en-US" dirty="0" smtClean="0"/>
            </a:br>
            <a:r>
              <a:rPr lang="en-US" sz="2000" i="1" dirty="0" smtClean="0">
                <a:solidFill>
                  <a:schemeClr val="tx1"/>
                </a:solidFill>
              </a:rPr>
              <a:t>Phased approach to reach the objectives of MMM 3.0</a:t>
            </a:r>
            <a:endParaRPr lang="en-US" sz="2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80999" y="1397000"/>
          <a:ext cx="8505825" cy="490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47825" y="5048250"/>
            <a:ext cx="313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200" dirty="0" smtClean="0"/>
              <a:t> Online version of current MMM</a:t>
            </a:r>
          </a:p>
          <a:p>
            <a:pPr>
              <a:buFont typeface="Wingdings" pitchFamily="2" charset="2"/>
              <a:buChar char="§"/>
            </a:pPr>
            <a:r>
              <a:rPr lang="en-US" sz="1200" dirty="0" smtClean="0"/>
              <a:t> Single Sign On</a:t>
            </a:r>
          </a:p>
          <a:p>
            <a:pPr>
              <a:buFont typeface="Wingdings" pitchFamily="2" charset="2"/>
              <a:buChar char="§"/>
            </a:pPr>
            <a:r>
              <a:rPr lang="en-US" sz="1200" dirty="0" smtClean="0"/>
              <a:t> Personalized access – ability to define preferences on BFs, Regions &amp; Brands</a:t>
            </a:r>
          </a:p>
          <a:p>
            <a:pPr>
              <a:buFont typeface="Wingdings" pitchFamily="2" charset="2"/>
              <a:buChar char="§"/>
            </a:pPr>
            <a:r>
              <a:rPr lang="en-US" sz="1200" dirty="0" smtClean="0"/>
              <a:t> Export to .</a:t>
            </a:r>
            <a:r>
              <a:rPr lang="en-US" sz="1200" dirty="0" err="1" smtClean="0"/>
              <a:t>pdf</a:t>
            </a:r>
            <a:r>
              <a:rPr lang="en-US" sz="1200" dirty="0" smtClean="0"/>
              <a:t>, .</a:t>
            </a:r>
            <a:r>
              <a:rPr lang="en-US" sz="1200" dirty="0" err="1" smtClean="0"/>
              <a:t>ppt</a:t>
            </a:r>
            <a:r>
              <a:rPr lang="en-US" sz="1200" dirty="0" smtClean="0"/>
              <a:t> &amp; .</a:t>
            </a:r>
            <a:r>
              <a:rPr lang="en-US" sz="1200" dirty="0" err="1" smtClean="0"/>
              <a:t>xls</a:t>
            </a:r>
            <a:endParaRPr lang="en-US" sz="1200" dirty="0" smtClean="0"/>
          </a:p>
          <a:p>
            <a:pPr>
              <a:buFont typeface="Wingdings" pitchFamily="2" charset="2"/>
              <a:buChar char="§"/>
            </a:pPr>
            <a:r>
              <a:rPr lang="en-US" sz="1200" dirty="0" smtClean="0"/>
              <a:t> Compatible with Safari/ </a:t>
            </a:r>
            <a:r>
              <a:rPr lang="en-US" sz="1200" dirty="0" err="1" smtClean="0"/>
              <a:t>iPad</a:t>
            </a:r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19500" y="3810000"/>
            <a:ext cx="277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200" dirty="0" smtClean="0"/>
              <a:t> Additional measures (promotional &amp; medical) included??</a:t>
            </a:r>
          </a:p>
          <a:p>
            <a:pPr>
              <a:buFont typeface="Wingdings" pitchFamily="2" charset="2"/>
              <a:buChar char="§"/>
            </a:pPr>
            <a:r>
              <a:rPr lang="en-US" sz="1200" dirty="0" smtClean="0"/>
              <a:t> Email report &amp; configure alerts</a:t>
            </a:r>
          </a:p>
          <a:p>
            <a:pPr>
              <a:buFont typeface="Wingdings" pitchFamily="2" charset="2"/>
              <a:buChar char="§"/>
            </a:pPr>
            <a:r>
              <a:rPr lang="en-US" sz="1200" dirty="0" smtClean="0"/>
              <a:t> Maintain performance considering inc. in data scope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105525" y="3000375"/>
            <a:ext cx="277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200" dirty="0" smtClean="0"/>
              <a:t> </a:t>
            </a:r>
            <a:r>
              <a:rPr lang="en-US" sz="1200" dirty="0" err="1" smtClean="0"/>
              <a:t>iPad</a:t>
            </a:r>
            <a:r>
              <a:rPr lang="en-US" sz="1200" dirty="0" smtClean="0"/>
              <a:t> application! Details to be worked out</a:t>
            </a:r>
          </a:p>
        </p:txBody>
      </p:sp>
      <p:pic>
        <p:nvPicPr>
          <p:cNvPr id="2050" name="Picture 2" descr="http://t1.gstatic.com/images?q=tbn:ANd9GcQxfgLLL80Dr5zLkGr656w7y995T6IBiuhL38ot880yeOSAzYxi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67075" y="2659377"/>
            <a:ext cx="374650" cy="366397"/>
          </a:xfrm>
          <a:prstGeom prst="rect">
            <a:avLst/>
          </a:prstGeom>
          <a:noFill/>
        </p:spPr>
      </p:pic>
      <p:grpSp>
        <p:nvGrpSpPr>
          <p:cNvPr id="26" name="Group 25"/>
          <p:cNvGrpSpPr/>
          <p:nvPr/>
        </p:nvGrpSpPr>
        <p:grpSpPr>
          <a:xfrm>
            <a:off x="504824" y="2563079"/>
            <a:ext cx="1200151" cy="2038406"/>
            <a:chOff x="504824" y="2563079"/>
            <a:chExt cx="1200151" cy="2038406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9158" y="3714751"/>
              <a:ext cx="975817" cy="88673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4" name="Picture 6" descr="http://upload.wikimedia.org/wikipedia/en/1/10/Internet_Explorer_7_Logo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824" y="3511551"/>
              <a:ext cx="508000" cy="508000"/>
            </a:xfrm>
            <a:prstGeom prst="rect">
              <a:avLst/>
            </a:prstGeom>
            <a:noFill/>
          </p:spPr>
        </p:pic>
        <p:pic>
          <p:nvPicPr>
            <p:cNvPr id="2056" name="Picture 8" descr="http://t0.gstatic.com/images?q=tbn:ANd9GcSPGiBM0xoDlTpHP4Y5x5xTWqehufQyEB4rviy9-Ohf0_jKCrnR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15100" y="2800350"/>
              <a:ext cx="412000" cy="619125"/>
            </a:xfrm>
            <a:prstGeom prst="rect">
              <a:avLst/>
            </a:prstGeom>
            <a:noFill/>
          </p:spPr>
        </p:pic>
        <p:pic>
          <p:nvPicPr>
            <p:cNvPr id="2052" name="Picture 4" descr="http://t1.gstatic.com/images?q=tbn:ANd9GcQ6bmW7tMNzntHGjBVy5ec9vsQ8gbkoCt6g0P-XvdOg0CnkwxP2RA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38175" y="3040063"/>
              <a:ext cx="431800" cy="431800"/>
            </a:xfrm>
            <a:prstGeom prst="rect">
              <a:avLst/>
            </a:prstGeom>
            <a:noFill/>
          </p:spPr>
        </p:pic>
        <p:pic>
          <p:nvPicPr>
            <p:cNvPr id="21" name="Picture 21" descr="iPad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34084" y="2563079"/>
              <a:ext cx="353023" cy="168173"/>
            </a:xfrm>
            <a:prstGeom prst="rect">
              <a:avLst/>
            </a:prstGeom>
            <a:noFill/>
          </p:spPr>
        </p:pic>
      </p:grpSp>
      <p:grpSp>
        <p:nvGrpSpPr>
          <p:cNvPr id="25" name="Group 24"/>
          <p:cNvGrpSpPr/>
          <p:nvPr/>
        </p:nvGrpSpPr>
        <p:grpSpPr>
          <a:xfrm>
            <a:off x="4962525" y="1315033"/>
            <a:ext cx="1590675" cy="913816"/>
            <a:chOff x="4962525" y="1248358"/>
            <a:chExt cx="1590675" cy="913816"/>
          </a:xfrm>
        </p:grpSpPr>
        <p:grpSp>
          <p:nvGrpSpPr>
            <p:cNvPr id="11" name="Group 10"/>
            <p:cNvGrpSpPr/>
            <p:nvPr/>
          </p:nvGrpSpPr>
          <p:grpSpPr>
            <a:xfrm>
              <a:off x="4962525" y="1371600"/>
              <a:ext cx="1419225" cy="790574"/>
              <a:chOff x="6705600" y="3467100"/>
              <a:chExt cx="2124075" cy="1219200"/>
            </a:xfrm>
          </p:grpSpPr>
          <p:grpSp>
            <p:nvGrpSpPr>
              <p:cNvPr id="12" name="Group 24"/>
              <p:cNvGrpSpPr/>
              <p:nvPr/>
            </p:nvGrpSpPr>
            <p:grpSpPr>
              <a:xfrm>
                <a:off x="6705600" y="3467100"/>
                <a:ext cx="2124075" cy="1219200"/>
                <a:chOff x="6705600" y="3257550"/>
                <a:chExt cx="2124075" cy="1219200"/>
              </a:xfrm>
            </p:grpSpPr>
            <p:pic>
              <p:nvPicPr>
                <p:cNvPr id="14" name="Picture 16" descr="ipad-for-business-300x185.jpg"/>
                <p:cNvPicPr>
                  <a:picLocks noChangeAspect="1"/>
                </p:cNvPicPr>
                <p:nvPr/>
              </p:nvPicPr>
              <p:blipFill>
                <a:blip r:embed="rId13" cstate="print"/>
                <a:srcRect r="1597"/>
                <a:stretch>
                  <a:fillRect/>
                </a:stretch>
              </p:blipFill>
              <p:spPr bwMode="auto">
                <a:xfrm>
                  <a:off x="6705600" y="3257550"/>
                  <a:ext cx="2124075" cy="1219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" name="Picture 5"/>
                <p:cNvPicPr>
                  <a:picLocks noChangeAspect="1" noChangeArrowheads="1"/>
                </p:cNvPicPr>
                <p:nvPr/>
              </p:nvPicPr>
              <p:blipFill>
                <a:blip r:embed="rId14" cstate="print"/>
                <a:srcRect/>
                <a:stretch>
                  <a:fillRect/>
                </a:stretch>
              </p:blipFill>
              <p:spPr bwMode="auto">
                <a:xfrm>
                  <a:off x="7539770" y="3708934"/>
                  <a:ext cx="470483" cy="581955"/>
                </a:xfrm>
                <a:prstGeom prst="rect">
                  <a:avLst/>
                </a:prstGeom>
                <a:noFill/>
                <a:ln w="19050" cap="flat" cmpd="sng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</p:pic>
          </p:grpSp>
          <p:pic>
            <p:nvPicPr>
              <p:cNvPr id="13" name="Picture 21" descr="iPa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6767513" y="3665537"/>
                <a:ext cx="452437" cy="205011"/>
              </a:xfrm>
              <a:prstGeom prst="rect">
                <a:avLst/>
              </a:prstGeom>
              <a:noFill/>
            </p:spPr>
          </p:pic>
        </p:grpSp>
        <p:pic>
          <p:nvPicPr>
            <p:cNvPr id="2060" name="Picture 12" descr="http://t0.gstatic.com/images?q=tbn:ANd9GcROwBCZv8_spjJiB-fww58U7ySxmnm-t0vR6MKBlEfKLYg68YJpg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096794" y="1248358"/>
              <a:ext cx="456406" cy="447092"/>
            </a:xfrm>
            <a:prstGeom prst="rect">
              <a:avLst/>
            </a:prstGeom>
            <a:noFill/>
          </p:spPr>
        </p:pic>
      </p:grpSp>
      <p:grpSp>
        <p:nvGrpSpPr>
          <p:cNvPr id="29" name="Group 28"/>
          <p:cNvGrpSpPr/>
          <p:nvPr/>
        </p:nvGrpSpPr>
        <p:grpSpPr>
          <a:xfrm>
            <a:off x="2875230" y="2181226"/>
            <a:ext cx="1477695" cy="430887"/>
            <a:chOff x="2427555" y="2181226"/>
            <a:chExt cx="1477695" cy="43088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427555" y="2239507"/>
              <a:ext cx="401369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2638424" y="2181226"/>
              <a:ext cx="1266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Medical/ Rx Measures</a:t>
              </a:r>
              <a:endParaRPr lang="en-US" sz="11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5625" y="6440488"/>
            <a:ext cx="6524625" cy="228600"/>
          </a:xfrm>
        </p:spPr>
        <p:txBody>
          <a:bodyPr/>
          <a:lstStyle/>
          <a:p>
            <a:fld id="{8E3225D4-FC35-41D6-90AC-9EC4ED18186A}" type="slidenum">
              <a:rPr lang="en-US" smtClean="0"/>
              <a:pPr/>
              <a:t>6</a:t>
            </a:fld>
            <a:r>
              <a:rPr lang="en-US" smtClean="0"/>
              <a:t> | Presentation Title | Presenter Name | Date | Subject | Business Use Only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3200400" y="2971800"/>
            <a:ext cx="2743200" cy="914400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Backup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55625" y="6440488"/>
            <a:ext cx="6524625" cy="228600"/>
          </a:xfrm>
        </p:spPr>
        <p:txBody>
          <a:bodyPr/>
          <a:lstStyle/>
          <a:p>
            <a:fld id="{7C9FAEF5-C811-41C9-950E-56676E4B0FD8}" type="slidenum">
              <a:rPr lang="en-US" smtClean="0"/>
              <a:pPr/>
              <a:t>7</a:t>
            </a:fld>
            <a:r>
              <a:rPr lang="en-US" smtClean="0"/>
              <a:t> | Presentation Title | Presenter Name | Date | Subject | Business Use Only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750" y="318774"/>
            <a:ext cx="8289925" cy="794064"/>
          </a:xfrm>
        </p:spPr>
        <p:txBody>
          <a:bodyPr/>
          <a:lstStyle/>
          <a:p>
            <a:r>
              <a:rPr lang="en-US" dirty="0" smtClean="0"/>
              <a:t>My Market Monitor 2.0...</a:t>
            </a:r>
            <a:br>
              <a:rPr lang="en-US" dirty="0" smtClean="0"/>
            </a:br>
            <a:r>
              <a:rPr lang="en-US" sz="2000" i="1" dirty="0" smtClean="0">
                <a:solidFill>
                  <a:schemeClr val="tx1"/>
                </a:solidFill>
              </a:rPr>
              <a:t>Current Scope...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167062" y="1323975"/>
            <a:ext cx="2857500" cy="3829051"/>
            <a:chOff x="209550" y="1571625"/>
            <a:chExt cx="2857500" cy="3829051"/>
          </a:xfrm>
        </p:grpSpPr>
        <p:graphicFrame>
          <p:nvGraphicFramePr>
            <p:cNvPr id="8" name="Diagram 7"/>
            <p:cNvGraphicFramePr/>
            <p:nvPr/>
          </p:nvGraphicFramePr>
          <p:xfrm>
            <a:off x="319088" y="2085976"/>
            <a:ext cx="2638425" cy="33147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1" name="Group 10"/>
            <p:cNvGrpSpPr/>
            <p:nvPr/>
          </p:nvGrpSpPr>
          <p:grpSpPr>
            <a:xfrm>
              <a:off x="209550" y="1571625"/>
              <a:ext cx="2857500" cy="307777"/>
              <a:chOff x="209550" y="1571625"/>
              <a:chExt cx="2857500" cy="307777"/>
            </a:xfrm>
          </p:grpSpPr>
          <p:sp>
            <p:nvSpPr>
              <p:cNvPr id="9" name="Oval 8"/>
              <p:cNvSpPr/>
              <p:nvPr/>
            </p:nvSpPr>
            <p:spPr bwMode="auto">
              <a:xfrm>
                <a:off x="209550" y="1588353"/>
                <a:ext cx="274320" cy="274320"/>
              </a:xfrm>
              <a:prstGeom prst="ellipse">
                <a:avLst/>
              </a:prstGeom>
              <a:solidFill>
                <a:schemeClr val="accent2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/>
                  <a:t>2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4350" y="1571625"/>
                <a:ext cx="2552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Brand/ Brand Group Analysis</a:t>
                </a:r>
                <a:endParaRPr lang="en-US" sz="1400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096000" y="1323975"/>
            <a:ext cx="2857500" cy="3829051"/>
            <a:chOff x="209550" y="1571625"/>
            <a:chExt cx="2857500" cy="3829051"/>
          </a:xfrm>
        </p:grpSpPr>
        <p:graphicFrame>
          <p:nvGraphicFramePr>
            <p:cNvPr id="14" name="Diagram 13"/>
            <p:cNvGraphicFramePr/>
            <p:nvPr/>
          </p:nvGraphicFramePr>
          <p:xfrm>
            <a:off x="319088" y="2085976"/>
            <a:ext cx="2638425" cy="33147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15" name="Group 10"/>
            <p:cNvGrpSpPr/>
            <p:nvPr/>
          </p:nvGrpSpPr>
          <p:grpSpPr>
            <a:xfrm>
              <a:off x="209550" y="1571625"/>
              <a:ext cx="2857500" cy="307777"/>
              <a:chOff x="209550" y="1571625"/>
              <a:chExt cx="2857500" cy="307777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209550" y="1588353"/>
                <a:ext cx="274320" cy="274320"/>
              </a:xfrm>
              <a:prstGeom prst="ellipse">
                <a:avLst/>
              </a:prstGeom>
              <a:solidFill>
                <a:schemeClr val="accent2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/>
                  <a:t>3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14350" y="1571625"/>
                <a:ext cx="2552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Competition Analysis</a:t>
                </a:r>
                <a:endParaRPr lang="en-US" sz="1400" dirty="0"/>
              </a:p>
            </p:txBody>
          </p:sp>
        </p:grpSp>
      </p:grpSp>
      <p:grpSp>
        <p:nvGrpSpPr>
          <p:cNvPr id="28" name="Group 10"/>
          <p:cNvGrpSpPr/>
          <p:nvPr/>
        </p:nvGrpSpPr>
        <p:grpSpPr>
          <a:xfrm>
            <a:off x="251221" y="1323975"/>
            <a:ext cx="2857500" cy="307777"/>
            <a:chOff x="209550" y="1571625"/>
            <a:chExt cx="2857500" cy="307777"/>
          </a:xfrm>
        </p:grpSpPr>
        <p:sp>
          <p:nvSpPr>
            <p:cNvPr id="33" name="Oval 32"/>
            <p:cNvSpPr/>
            <p:nvPr/>
          </p:nvSpPr>
          <p:spPr bwMode="auto">
            <a:xfrm>
              <a:off x="209550" y="1588353"/>
              <a:ext cx="274320" cy="274320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/>
                <a:t>1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4350" y="1571625"/>
              <a:ext cx="255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Overview Analysis</a:t>
              </a:r>
              <a:endParaRPr lang="en-US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9075" y="2000251"/>
            <a:ext cx="2921793" cy="3579494"/>
            <a:chOff x="238125" y="1819276"/>
            <a:chExt cx="2921793" cy="3579494"/>
          </a:xfrm>
        </p:grpSpPr>
        <p:grpSp>
          <p:nvGrpSpPr>
            <p:cNvPr id="26" name="Group 25"/>
            <p:cNvGrpSpPr/>
            <p:nvPr/>
          </p:nvGrpSpPr>
          <p:grpSpPr>
            <a:xfrm>
              <a:off x="571500" y="1819276"/>
              <a:ext cx="2588418" cy="2684144"/>
              <a:chOff x="457200" y="2247901"/>
              <a:chExt cx="2588418" cy="2684144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457200" y="2247901"/>
                <a:ext cx="2588418" cy="2684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Competitors </a:t>
                </a:r>
                <a:r>
                  <a:rPr lang="en-US" sz="1050" dirty="0" smtClean="0"/>
                  <a:t>(Chart/ Table)</a:t>
                </a:r>
                <a:endParaRPr lang="en-US" sz="1200" b="1" dirty="0" smtClean="0"/>
              </a:p>
            </p:txBody>
          </p:sp>
          <p:graphicFrame>
            <p:nvGraphicFramePr>
              <p:cNvPr id="36" name="Diagram 35"/>
              <p:cNvGraphicFramePr/>
              <p:nvPr/>
            </p:nvGraphicFramePr>
            <p:xfrm>
              <a:off x="575072" y="2705101"/>
              <a:ext cx="2352674" cy="20955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p:grpSp>
        <p:grpSp>
          <p:nvGrpSpPr>
            <p:cNvPr id="37" name="Group 36"/>
            <p:cNvGrpSpPr/>
            <p:nvPr/>
          </p:nvGrpSpPr>
          <p:grpSpPr>
            <a:xfrm>
              <a:off x="460375" y="2117726"/>
              <a:ext cx="2588418" cy="2684144"/>
              <a:chOff x="457200" y="2247901"/>
              <a:chExt cx="2588418" cy="2684144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57200" y="2247901"/>
                <a:ext cx="2588418" cy="2684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Business Franchise </a:t>
                </a:r>
                <a:r>
                  <a:rPr lang="en-US" sz="1050" dirty="0" smtClean="0"/>
                  <a:t>(Chart/ Table)</a:t>
                </a:r>
                <a:endPara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aphicFrame>
            <p:nvGraphicFramePr>
              <p:cNvPr id="39" name="Diagram 38"/>
              <p:cNvGraphicFramePr/>
              <p:nvPr/>
            </p:nvGraphicFramePr>
            <p:xfrm>
              <a:off x="575072" y="2705101"/>
              <a:ext cx="2352674" cy="20955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p:grpSp>
        <p:grpSp>
          <p:nvGrpSpPr>
            <p:cNvPr id="23" name="Group 22"/>
            <p:cNvGrpSpPr/>
            <p:nvPr/>
          </p:nvGrpSpPr>
          <p:grpSpPr>
            <a:xfrm>
              <a:off x="349250" y="2416176"/>
              <a:ext cx="2588418" cy="2684144"/>
              <a:chOff x="457200" y="2247901"/>
              <a:chExt cx="2588418" cy="2684144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457200" y="2247901"/>
                <a:ext cx="2588418" cy="2684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Brands/ Brand Groups</a:t>
                </a:r>
                <a:r>
                  <a:rPr lang="en-US" sz="1200" dirty="0" smtClean="0"/>
                  <a:t> </a:t>
                </a:r>
                <a:r>
                  <a:rPr lang="en-US" sz="900" dirty="0" smtClean="0"/>
                  <a:t>(Chart/ Table)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aphicFrame>
            <p:nvGraphicFramePr>
              <p:cNvPr id="25" name="Diagram 24"/>
              <p:cNvGraphicFramePr/>
              <p:nvPr/>
            </p:nvGraphicFramePr>
            <p:xfrm>
              <a:off x="575072" y="2705101"/>
              <a:ext cx="2352674" cy="20955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p:grpSp>
        <p:grpSp>
          <p:nvGrpSpPr>
            <p:cNvPr id="22" name="Group 21"/>
            <p:cNvGrpSpPr/>
            <p:nvPr/>
          </p:nvGrpSpPr>
          <p:grpSpPr>
            <a:xfrm>
              <a:off x="238125" y="2714626"/>
              <a:ext cx="2588418" cy="2684144"/>
              <a:chOff x="457200" y="2247901"/>
              <a:chExt cx="2588418" cy="2684144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457200" y="2247901"/>
                <a:ext cx="2588418" cy="2684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Countries </a:t>
                </a:r>
                <a:r>
                  <a:rPr kumimoji="0" lang="en-US" sz="1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(Chart/ Table)</a:t>
                </a:r>
                <a:endParaRPr kumimoji="0" lang="en-US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aphicFrame>
            <p:nvGraphicFramePr>
              <p:cNvPr id="31" name="Diagram 30"/>
              <p:cNvGraphicFramePr/>
              <p:nvPr/>
            </p:nvGraphicFramePr>
            <p:xfrm>
              <a:off x="575072" y="2705101"/>
              <a:ext cx="2352674" cy="20955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55625" y="6440488"/>
            <a:ext cx="6524625" cy="228600"/>
          </a:xfrm>
        </p:spPr>
        <p:txBody>
          <a:bodyPr/>
          <a:lstStyle/>
          <a:p>
            <a:fld id="{7C9FAEF5-C811-41C9-950E-56676E4B0FD8}" type="slidenum">
              <a:rPr lang="en-US" smtClean="0"/>
              <a:pPr/>
              <a:t>8</a:t>
            </a:fld>
            <a:r>
              <a:rPr lang="en-US" smtClean="0"/>
              <a:t> | Presentation Title | Presenter Name | Date | Subject | Business Use Only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750" y="318774"/>
            <a:ext cx="8289925" cy="794064"/>
          </a:xfrm>
        </p:spPr>
        <p:txBody>
          <a:bodyPr/>
          <a:lstStyle/>
          <a:p>
            <a:r>
              <a:rPr lang="en-US" dirty="0" smtClean="0"/>
              <a:t>...My Market Monitor 2.0...</a:t>
            </a:r>
            <a:br>
              <a:rPr lang="en-US" dirty="0" smtClean="0"/>
            </a:br>
            <a:r>
              <a:rPr lang="en-US" sz="2000" i="1" dirty="0" smtClean="0">
                <a:solidFill>
                  <a:schemeClr val="tx1"/>
                </a:solidFill>
              </a:rPr>
              <a:t>...Current Scope...</a:t>
            </a:r>
            <a:endParaRPr lang="en-US" sz="2000" dirty="0"/>
          </a:p>
        </p:txBody>
      </p:sp>
      <p:grpSp>
        <p:nvGrpSpPr>
          <p:cNvPr id="5" name="Group 10"/>
          <p:cNvGrpSpPr/>
          <p:nvPr/>
        </p:nvGrpSpPr>
        <p:grpSpPr>
          <a:xfrm>
            <a:off x="238125" y="1323975"/>
            <a:ext cx="2857500" cy="307777"/>
            <a:chOff x="209550" y="1571625"/>
            <a:chExt cx="2857500" cy="307777"/>
          </a:xfrm>
        </p:grpSpPr>
        <p:sp>
          <p:nvSpPr>
            <p:cNvPr id="9" name="Oval 8"/>
            <p:cNvSpPr/>
            <p:nvPr/>
          </p:nvSpPr>
          <p:spPr bwMode="auto">
            <a:xfrm>
              <a:off x="209550" y="1588353"/>
              <a:ext cx="274320" cy="274320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/>
                <a:t>4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350" y="1571625"/>
              <a:ext cx="255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Region/ Country Analysis</a:t>
              </a:r>
              <a:endParaRPr lang="en-US" sz="1400" dirty="0"/>
            </a:p>
          </p:txBody>
        </p:sp>
      </p:grpSp>
      <p:grpSp>
        <p:nvGrpSpPr>
          <p:cNvPr id="7" name="Group 10"/>
          <p:cNvGrpSpPr/>
          <p:nvPr/>
        </p:nvGrpSpPr>
        <p:grpSpPr>
          <a:xfrm>
            <a:off x="3143250" y="1323975"/>
            <a:ext cx="2857500" cy="307777"/>
            <a:chOff x="209550" y="1571625"/>
            <a:chExt cx="2857500" cy="307777"/>
          </a:xfrm>
        </p:grpSpPr>
        <p:sp>
          <p:nvSpPr>
            <p:cNvPr id="16" name="Oval 15"/>
            <p:cNvSpPr/>
            <p:nvPr/>
          </p:nvSpPr>
          <p:spPr bwMode="auto">
            <a:xfrm>
              <a:off x="209550" y="1588353"/>
              <a:ext cx="274320" cy="274320"/>
            </a:xfrm>
            <a:prstGeom prst="ellipse">
              <a:avLst/>
            </a:prstGeom>
            <a:solidFill>
              <a:schemeClr val="accent2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4350" y="1571625"/>
              <a:ext cx="2552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Competitor Brand Analysis</a:t>
              </a:r>
              <a:endParaRPr lang="en-US" sz="1400" dirty="0"/>
            </a:p>
          </p:txBody>
        </p:sp>
      </p:grpSp>
      <p:graphicFrame>
        <p:nvGraphicFramePr>
          <p:cNvPr id="18" name="Diagram 17"/>
          <p:cNvGraphicFramePr/>
          <p:nvPr/>
        </p:nvGraphicFramePr>
        <p:xfrm>
          <a:off x="347663" y="1838327"/>
          <a:ext cx="2638425" cy="4143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/>
          <p:cNvGraphicFramePr/>
          <p:nvPr/>
        </p:nvGraphicFramePr>
        <p:xfrm>
          <a:off x="3252788" y="1838327"/>
          <a:ext cx="2638425" cy="4143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6048375" y="1323975"/>
            <a:ext cx="2857500" cy="4657726"/>
            <a:chOff x="6048375" y="1323975"/>
            <a:chExt cx="2857500" cy="4657726"/>
          </a:xfrm>
        </p:grpSpPr>
        <p:graphicFrame>
          <p:nvGraphicFramePr>
            <p:cNvPr id="25" name="Diagram 24"/>
            <p:cNvGraphicFramePr/>
            <p:nvPr/>
          </p:nvGraphicFramePr>
          <p:xfrm>
            <a:off x="6157913" y="1838327"/>
            <a:ext cx="2638425" cy="41433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26" name="Group 10"/>
            <p:cNvGrpSpPr/>
            <p:nvPr/>
          </p:nvGrpSpPr>
          <p:grpSpPr>
            <a:xfrm>
              <a:off x="6048375" y="1323975"/>
              <a:ext cx="2857500" cy="307777"/>
              <a:chOff x="209550" y="1571625"/>
              <a:chExt cx="2857500" cy="307777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209550" y="1588353"/>
                <a:ext cx="274320" cy="274320"/>
              </a:xfrm>
              <a:prstGeom prst="ellipse">
                <a:avLst/>
              </a:prstGeom>
              <a:solidFill>
                <a:schemeClr val="accent2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4350" y="1571625"/>
                <a:ext cx="2552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Franchise Analysis</a:t>
                </a:r>
                <a:endParaRPr lang="en-US" sz="1400" dirty="0"/>
              </a:p>
            </p:txBody>
          </p:sp>
        </p:grp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55625" y="6440488"/>
            <a:ext cx="6524625" cy="228600"/>
          </a:xfrm>
        </p:spPr>
        <p:txBody>
          <a:bodyPr/>
          <a:lstStyle/>
          <a:p>
            <a:fld id="{7C9FAEF5-C811-41C9-950E-56676E4B0FD8}" type="slidenum">
              <a:rPr lang="en-US" smtClean="0"/>
              <a:pPr/>
              <a:t>9</a:t>
            </a:fld>
            <a:r>
              <a:rPr lang="en-US" smtClean="0"/>
              <a:t> | Presentation Title | Presenter Name | Date | Subject | Business Use Only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750" y="318774"/>
            <a:ext cx="8289925" cy="794064"/>
          </a:xfrm>
        </p:spPr>
        <p:txBody>
          <a:bodyPr/>
          <a:lstStyle/>
          <a:p>
            <a:r>
              <a:rPr lang="en-US" dirty="0" smtClean="0"/>
              <a:t>...My Market Monitor 2.0</a:t>
            </a:r>
            <a:br>
              <a:rPr lang="en-US" dirty="0" smtClean="0"/>
            </a:br>
            <a:r>
              <a:rPr lang="en-US" sz="2000" i="1" dirty="0" smtClean="0">
                <a:solidFill>
                  <a:schemeClr val="tx1"/>
                </a:solidFill>
              </a:rPr>
              <a:t>...Current Scope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33375" y="1304925"/>
            <a:ext cx="2857500" cy="3829050"/>
            <a:chOff x="6048375" y="1323975"/>
            <a:chExt cx="2857500" cy="3829050"/>
          </a:xfrm>
        </p:grpSpPr>
        <p:graphicFrame>
          <p:nvGraphicFramePr>
            <p:cNvPr id="29" name="Diagram 28"/>
            <p:cNvGraphicFramePr/>
            <p:nvPr/>
          </p:nvGraphicFramePr>
          <p:xfrm>
            <a:off x="6157913" y="1838327"/>
            <a:ext cx="2638425" cy="33146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0" name="Group 10"/>
            <p:cNvGrpSpPr/>
            <p:nvPr/>
          </p:nvGrpSpPr>
          <p:grpSpPr>
            <a:xfrm>
              <a:off x="6048375" y="1323975"/>
              <a:ext cx="2857500" cy="307777"/>
              <a:chOff x="209550" y="1571625"/>
              <a:chExt cx="2857500" cy="307777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209550" y="1588353"/>
                <a:ext cx="274320" cy="274320"/>
              </a:xfrm>
              <a:prstGeom prst="ellipse">
                <a:avLst/>
              </a:prstGeom>
              <a:solidFill>
                <a:schemeClr val="accent2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smtClean="0"/>
                  <a:t>7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14350" y="1571625"/>
                <a:ext cx="2552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Brand Top 10 Analysis</a:t>
                </a:r>
                <a:endParaRPr lang="en-US" sz="1400" dirty="0"/>
              </a:p>
            </p:txBody>
          </p:sp>
        </p:grpSp>
      </p:grp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CTIONNUMBER" val="1"/>
  <p:tag name="DIVIDERPICTUREPATH" val="C:\Program Files\PPTADDIN.300.EN\PictureGallery\NVS_P_00048_PPT.jpg"/>
  <p:tag name="SLIDETYPE" val="NovartisTitle"/>
</p:tagLst>
</file>

<file path=ppt/theme/theme1.xml><?xml version="1.0" encoding="utf-8"?>
<a:theme xmlns:a="http://schemas.openxmlformats.org/drawingml/2006/main" name="01_Image_Novartis_WhiteBackground">
  <a:themeElements>
    <a:clrScheme name="NOV_WHITE_PIC 1">
      <a:dk1>
        <a:srgbClr val="000000"/>
      </a:dk1>
      <a:lt1>
        <a:srgbClr val="FFFFFF"/>
      </a:lt1>
      <a:dk2>
        <a:srgbClr val="634329"/>
      </a:dk2>
      <a:lt2>
        <a:srgbClr val="FFFFFF"/>
      </a:lt2>
      <a:accent1>
        <a:srgbClr val="FCAF17"/>
      </a:accent1>
      <a:accent2>
        <a:srgbClr val="EC8026"/>
      </a:accent2>
      <a:accent3>
        <a:srgbClr val="FFFFFF"/>
      </a:accent3>
      <a:accent4>
        <a:srgbClr val="000000"/>
      </a:accent4>
      <a:accent5>
        <a:srgbClr val="FDD4AB"/>
      </a:accent5>
      <a:accent6>
        <a:srgbClr val="D67321"/>
      </a:accent6>
      <a:hlink>
        <a:srgbClr val="E44C16"/>
      </a:hlink>
      <a:folHlink>
        <a:srgbClr val="923222"/>
      </a:folHlink>
    </a:clrScheme>
    <a:fontScheme name="NOV_WHITE_P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V_WHITE_PIC 1">
        <a:dk1>
          <a:srgbClr val="000000"/>
        </a:dk1>
        <a:lt1>
          <a:srgbClr val="FFFFFF"/>
        </a:lt1>
        <a:dk2>
          <a:srgbClr val="634329"/>
        </a:dk2>
        <a:lt2>
          <a:srgbClr val="FFFFFF"/>
        </a:lt2>
        <a:accent1>
          <a:srgbClr val="FCAF17"/>
        </a:accent1>
        <a:accent2>
          <a:srgbClr val="EC8026"/>
        </a:accent2>
        <a:accent3>
          <a:srgbClr val="FFFFFF"/>
        </a:accent3>
        <a:accent4>
          <a:srgbClr val="000000"/>
        </a:accent4>
        <a:accent5>
          <a:srgbClr val="FDD4AB"/>
        </a:accent5>
        <a:accent6>
          <a:srgbClr val="D67321"/>
        </a:accent6>
        <a:hlink>
          <a:srgbClr val="E44C16"/>
        </a:hlink>
        <a:folHlink>
          <a:srgbClr val="923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01_Image_Novartis_WhiteBackground</Template>
  <TotalTime>1008</TotalTime>
  <Words>1013</Words>
  <Application>Microsoft Office PowerPoint</Application>
  <PresentationFormat>On-screen Show (4:3)</PresentationFormat>
  <Paragraphs>183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01_Image_Novartis_WhiteBackground</vt:lpstr>
      <vt:lpstr>My Market Monitor 3.0</vt:lpstr>
      <vt:lpstr>Current My Market Monitor Needs to be relooked at from usability standpoint</vt:lpstr>
      <vt:lpstr>My Market Monitor 3.0 Brings you added measures, better features &amp; efficient access</vt:lpstr>
      <vt:lpstr>My Market Monitor 3.0 Challenges &amp; Next Steps</vt:lpstr>
      <vt:lpstr>My Market Monitor 3.0 Phased approach to reach the objectives of MMM 3.0</vt:lpstr>
      <vt:lpstr>Slide 6</vt:lpstr>
      <vt:lpstr>My Market Monitor 2.0... Current Scope...</vt:lpstr>
      <vt:lpstr>...My Market Monitor 2.0... ...Current Scope...</vt:lpstr>
      <vt:lpstr>...My Market Monitor 2.0 ...Current Scope</vt:lpstr>
      <vt:lpstr>My Market Monitor 2.0 Enhancements/ Corrections Required</vt:lpstr>
    </vt:vector>
  </TitlesOfParts>
  <Company>Novartis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avastab1</dc:creator>
  <dc:description> </dc:description>
  <cp:lastModifiedBy>avastab1</cp:lastModifiedBy>
  <cp:revision>95</cp:revision>
  <dcterms:created xsi:type="dcterms:W3CDTF">2011-05-05T07:45:39Z</dcterms:created>
  <dcterms:modified xsi:type="dcterms:W3CDTF">2011-05-27T13:37:44Z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viderSectionCount">
    <vt:lpwstr>6</vt:lpwstr>
  </property>
</Properties>
</file>