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lvain Pointea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79786" autoAdjust="0"/>
  </p:normalViewPr>
  <p:slideViewPr>
    <p:cSldViewPr snapToGrid="0" snapToObjects="1">
      <p:cViewPr varScale="1">
        <p:scale>
          <a:sx n="147" d="100"/>
          <a:sy n="147" d="100"/>
        </p:scale>
        <p:origin x="-13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7-28T14:11:07.134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8D24A-0644-4A45-9D5A-364254DBC4BD}" type="datetimeFigureOut">
              <a:rPr lang="en-US" smtClean="0"/>
              <a:t>28.07.11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4ED68-7866-EF45-9AB1-862C82F6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Graphs: Create lines (to compare) and display</a:t>
            </a:r>
            <a:r>
              <a:rPr lang="en-US" baseline="0" dirty="0" smtClean="0"/>
              <a:t> numbers</a:t>
            </a:r>
            <a:r>
              <a:rPr lang="en-US" dirty="0" smtClean="0"/>
              <a:t> (instead of mouse over</a:t>
            </a:r>
            <a:r>
              <a:rPr lang="en-US" baseline="0" dirty="0" smtClean="0"/>
              <a:t> for IPAD)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4ED68-7866-EF45-9AB1-862C82F67B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clarify: </a:t>
            </a:r>
          </a:p>
          <a:p>
            <a:r>
              <a:rPr lang="en-US" dirty="0" smtClean="0"/>
              <a:t>- Trend only available</a:t>
            </a:r>
            <a:r>
              <a:rPr lang="en-US" baseline="0" dirty="0" smtClean="0"/>
              <a:t> when the Time Period is YTD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4ED68-7866-EF45-9AB1-862C82F67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5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Number alignment</a:t>
            </a:r>
            <a:r>
              <a:rPr lang="en-US" baseline="0" dirty="0" smtClean="0"/>
              <a:t> (right)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4ED68-7866-EF45-9AB1-862C82F67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baseline="0" dirty="0" smtClean="0"/>
              <a:t> to identify the Novartis brands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clarify:</a:t>
            </a:r>
          </a:p>
          <a:p>
            <a:r>
              <a:rPr lang="en-US" dirty="0" smtClean="0"/>
              <a:t>- Need sorting by country?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4ED68-7866-EF45-9AB1-862C82F67B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6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clarify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- Sort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4ED68-7866-EF45-9AB1-862C82F67B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7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4ED68-7866-EF45-9AB1-862C82F67B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0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clarify: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Pie chart is useless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Franchise</a:t>
            </a:r>
            <a:r>
              <a:rPr lang="en-US" baseline="0" dirty="0" smtClean="0"/>
              <a:t> sorted DESC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Regional, not mixing total and details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Competition</a:t>
            </a:r>
            <a:r>
              <a:rPr lang="en-US" baseline="0" dirty="0" smtClean="0"/>
              <a:t> : Top 5 ? Horizontal bars and sorted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Brands : Top 10?</a:t>
            </a:r>
            <a:r>
              <a:rPr lang="en-US" baseline="0" dirty="0" smtClean="0"/>
              <a:t> Horizontal bars and sorted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4ED68-7866-EF45-9AB1-862C82F67B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9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85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1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6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5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55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4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4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27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5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8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51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59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7-27 at 14.19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5.2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3" y="0"/>
            <a:ext cx="781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8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5.28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1" y="0"/>
            <a:ext cx="7768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5.39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7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5.3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5.45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3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7-27 at 14.38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2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6.02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4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4.39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0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4.45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529"/>
            <a:ext cx="9144000" cy="30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2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4.4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770"/>
            <a:ext cx="9144000" cy="32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5.14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2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5.14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7-27 at 15.1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102</Words>
  <Application>Microsoft Macintosh PowerPoint</Application>
  <PresentationFormat>On-screen Show (4:3)</PresentationFormat>
  <Paragraphs>23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Pointeau</dc:creator>
  <cp:lastModifiedBy>Sylvain Pointeau</cp:lastModifiedBy>
  <cp:revision>12</cp:revision>
  <dcterms:created xsi:type="dcterms:W3CDTF">2011-07-27T10:30:39Z</dcterms:created>
  <dcterms:modified xsi:type="dcterms:W3CDTF">2011-07-28T13:00:34Z</dcterms:modified>
</cp:coreProperties>
</file>