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797675" cy="9929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95BAE-AABF-429A-888C-7D34A1604C5B}" type="datetimeFigureOut">
              <a:rPr lang="es-ES" smtClean="0"/>
              <a:t>07/09/2016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8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74C36-7642-4D40-8EB3-764FCACCA6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80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74C36-7642-4D40-8EB3-764FCACCA6F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12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2666-A6F8-4FCF-A708-4FB4811BF773}" type="datetimeFigureOut">
              <a:rPr lang="es-ES" smtClean="0"/>
              <a:t>07/09/2016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1961-919E-4697-8215-797DB7E47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26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2666-A6F8-4FCF-A708-4FB4811BF773}" type="datetimeFigureOut">
              <a:rPr lang="es-ES" smtClean="0"/>
              <a:t>07/09/2016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1961-919E-4697-8215-797DB7E47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11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2666-A6F8-4FCF-A708-4FB4811BF773}" type="datetimeFigureOut">
              <a:rPr lang="es-ES" smtClean="0"/>
              <a:t>07/09/2016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1961-919E-4697-8215-797DB7E47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0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2666-A6F8-4FCF-A708-4FB4811BF773}" type="datetimeFigureOut">
              <a:rPr lang="es-ES" smtClean="0"/>
              <a:t>07/09/2016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1961-919E-4697-8215-797DB7E47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70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2666-A6F8-4FCF-A708-4FB4811BF773}" type="datetimeFigureOut">
              <a:rPr lang="es-ES" smtClean="0"/>
              <a:t>07/09/2016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1961-919E-4697-8215-797DB7E47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6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2666-A6F8-4FCF-A708-4FB4811BF773}" type="datetimeFigureOut">
              <a:rPr lang="es-ES" smtClean="0"/>
              <a:t>07/09/2016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1961-919E-4697-8215-797DB7E47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17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2666-A6F8-4FCF-A708-4FB4811BF773}" type="datetimeFigureOut">
              <a:rPr lang="es-ES" smtClean="0"/>
              <a:t>07/09/2016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1961-919E-4697-8215-797DB7E47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86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2666-A6F8-4FCF-A708-4FB4811BF773}" type="datetimeFigureOut">
              <a:rPr lang="es-ES" smtClean="0"/>
              <a:t>07/09/2016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1961-919E-4697-8215-797DB7E47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72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2666-A6F8-4FCF-A708-4FB4811BF773}" type="datetimeFigureOut">
              <a:rPr lang="es-ES" smtClean="0"/>
              <a:t>07/09/2016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1961-919E-4697-8215-797DB7E47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44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2666-A6F8-4FCF-A708-4FB4811BF773}" type="datetimeFigureOut">
              <a:rPr lang="es-ES" smtClean="0"/>
              <a:t>07/09/2016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1961-919E-4697-8215-797DB7E47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3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2666-A6F8-4FCF-A708-4FB4811BF773}" type="datetimeFigureOut">
              <a:rPr lang="es-ES" smtClean="0"/>
              <a:t>07/09/2016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1961-919E-4697-8215-797DB7E47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7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52666-A6F8-4FCF-A708-4FB4811BF773}" type="datetimeFigureOut">
              <a:rPr lang="es-ES" smtClean="0"/>
              <a:t>07/09/2016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1961-919E-4697-8215-797DB7E47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18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0" name="739 Conector recto"/>
          <p:cNvCxnSpPr/>
          <p:nvPr/>
        </p:nvCxnSpPr>
        <p:spPr>
          <a:xfrm flipH="1">
            <a:off x="1216435" y="6277054"/>
            <a:ext cx="3774" cy="16497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740 Conector recto"/>
          <p:cNvCxnSpPr/>
          <p:nvPr/>
        </p:nvCxnSpPr>
        <p:spPr>
          <a:xfrm flipV="1">
            <a:off x="1152758" y="6442029"/>
            <a:ext cx="127354" cy="19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2" name="741 Grupo"/>
          <p:cNvGrpSpPr/>
          <p:nvPr/>
        </p:nvGrpSpPr>
        <p:grpSpPr>
          <a:xfrm rot="14599679">
            <a:off x="1133724" y="5893993"/>
            <a:ext cx="160750" cy="82869"/>
            <a:chOff x="3245907" y="5264539"/>
            <a:chExt cx="160750" cy="82869"/>
          </a:xfrm>
        </p:grpSpPr>
        <p:sp>
          <p:nvSpPr>
            <p:cNvPr id="743" name="742 Triángulo isósceles"/>
            <p:cNvSpPr/>
            <p:nvPr/>
          </p:nvSpPr>
          <p:spPr>
            <a:xfrm rot="21409611">
              <a:off x="3319351" y="5272559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49" name="748 Conector recto"/>
            <p:cNvCxnSpPr>
              <a:stCxn id="743" idx="1"/>
            </p:cNvCxnSpPr>
            <p:nvPr/>
          </p:nvCxnSpPr>
          <p:spPr>
            <a:xfrm flipH="1" flipV="1">
              <a:off x="3245907" y="5264539"/>
              <a:ext cx="95304" cy="4665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031"/>
              </p:ext>
            </p:extLst>
          </p:nvPr>
        </p:nvGraphicFramePr>
        <p:xfrm>
          <a:off x="491896" y="634237"/>
          <a:ext cx="3145659" cy="3947855"/>
        </p:xfrm>
        <a:graphic>
          <a:graphicData uri="http://schemas.openxmlformats.org/drawingml/2006/table">
            <a:tbl>
              <a:tblPr/>
              <a:tblGrid>
                <a:gridCol w="800379"/>
                <a:gridCol w="90427"/>
                <a:gridCol w="445403"/>
                <a:gridCol w="445403"/>
                <a:gridCol w="445403"/>
                <a:gridCol w="445403"/>
                <a:gridCol w="350755"/>
                <a:gridCol w="50108"/>
                <a:gridCol w="72378"/>
              </a:tblGrid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RA0/AN0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OUT Fila 0 de LEDS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RA1/AN1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OUT Fila 1 de LEDS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35198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RA2/AN2/VREF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OUT Fila 2 de LEDS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RA3/AN3/VREF+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OUT Fila 3 de LEDS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RA4/T0CKI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OUT Fila 4 de LEDS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4739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RA5/AN4/SS/LVDIN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OUT Fila 5 de LEDS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RB0/INT0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ENTRADA DEL MANDO A DISTANCIA POR INFRAROJOS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RB1/INT1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IN Fila 0 de los pulsadores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RB2/INT2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IN Fila 1 de los pulsadores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RB3/CCP2*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IN Fila 2 de los pulsadores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RB4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IN Fila 3 de los pulsadores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RB5/PGM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OUT Fila 6 de LEDS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832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RC0/T1OSO/T1CKI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OUT Fila 7 de LEDS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28129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RC1/T1OSI/CCP2*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OUT Fila 8 de LEDS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RC2/CCP1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OUT Fila 9 de LEDS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RC3/SCK/SCL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OUT SCL de la barra de leds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9137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RC4/SDI/SDA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 dirty="0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OUT ST94 de la barra de </a:t>
                      </a:r>
                      <a:r>
                        <a:rPr lang="es-ES" sz="600" b="0" i="0" u="none" strike="noStrike" dirty="0" err="1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leds</a:t>
                      </a:r>
                      <a:endParaRPr lang="es-ES" sz="600" b="0" i="0" u="none" strike="noStrike" dirty="0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RC5/SDO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OUT SDO de la barra de leds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RC6/TX/CK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OUT PWM de la barra de leds </a:t>
                      </a:r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/  OUT Transmisión de datos serie al PC</a:t>
                      </a:r>
                      <a:endParaRPr lang="es-ES" sz="6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RC7/RX/DT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Recepcion de datos serie del PC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RD0/PSP0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974706"/>
                          </a:solidFill>
                          <a:effectLst/>
                          <a:latin typeface="Calibri"/>
                        </a:rPr>
                        <a:t>OUT DB4 del LCD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RD1/PSP1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974706"/>
                          </a:solidFill>
                          <a:effectLst/>
                          <a:latin typeface="Calibri"/>
                        </a:rPr>
                        <a:t>OUT DB5 del LCD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RD2/PSP2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974706"/>
                          </a:solidFill>
                          <a:effectLst/>
                          <a:latin typeface="Calibri"/>
                        </a:rPr>
                        <a:t>OUT DB6 del LCD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RD3/PSP3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974706"/>
                          </a:solidFill>
                          <a:effectLst/>
                          <a:latin typeface="Calibri"/>
                        </a:rPr>
                        <a:t>OUT DB7 del LCD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RD4/PSP4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 dirty="0">
                          <a:solidFill>
                            <a:srgbClr val="974706"/>
                          </a:solidFill>
                          <a:effectLst/>
                          <a:latin typeface="Calibri"/>
                        </a:rPr>
                        <a:t>OUT RS del LCD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RD5/PSP5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 dirty="0">
                          <a:solidFill>
                            <a:srgbClr val="974706"/>
                          </a:solidFill>
                          <a:effectLst/>
                          <a:latin typeface="Calibri"/>
                        </a:rPr>
                        <a:t>OUT R/W del LCD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RD6/PSP6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974706"/>
                          </a:solidFill>
                          <a:effectLst/>
                          <a:latin typeface="Calibri"/>
                        </a:rPr>
                        <a:t>OUT E del LCD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RD7/PSP7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 zumbador de la PICDEM2 (hay que cablearlo. Por defecto está en RC2)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64" marR="5564" marT="556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RE0/RD/AN5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 Columna 0 de </a:t>
                      </a:r>
                      <a:r>
                        <a:rPr lang="es-E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LEDS</a:t>
                      </a:r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y de </a:t>
                      </a:r>
                      <a:r>
                        <a:rPr lang="es-ES" sz="6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pulsadores:</a:t>
                      </a:r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pilota a un transistor NPN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4957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RE1/WR/AN6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 Columna 1 de </a:t>
                      </a:r>
                      <a:r>
                        <a:rPr lang="es-E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LEDS</a:t>
                      </a:r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y de </a:t>
                      </a:r>
                      <a:r>
                        <a:rPr lang="es-ES" sz="6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pulsadores:</a:t>
                      </a:r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pilota a un transistor NPN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28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RE2/CS/AN7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 Columna 2 de </a:t>
                      </a:r>
                      <a:r>
                        <a:rPr lang="es-E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LEDS</a:t>
                      </a:r>
                      <a:r>
                        <a:rPr lang="es-E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y de </a:t>
                      </a:r>
                      <a:r>
                        <a:rPr lang="es-ES" sz="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pulsadores:</a:t>
                      </a:r>
                      <a:r>
                        <a:rPr lang="es-E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pilota a un transistor NPN</a:t>
                      </a:r>
                    </a:p>
                  </a:txBody>
                  <a:tcPr marL="5564" marR="5564" marT="5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6" name="285 Grupo"/>
          <p:cNvGrpSpPr/>
          <p:nvPr/>
        </p:nvGrpSpPr>
        <p:grpSpPr>
          <a:xfrm>
            <a:off x="4120282" y="5317492"/>
            <a:ext cx="349587" cy="61710"/>
            <a:chOff x="2428528" y="1828349"/>
            <a:chExt cx="349587" cy="61710"/>
          </a:xfrm>
        </p:grpSpPr>
        <p:sp>
          <p:nvSpPr>
            <p:cNvPr id="395" name="394 Pentágono"/>
            <p:cNvSpPr/>
            <p:nvPr/>
          </p:nvSpPr>
          <p:spPr>
            <a:xfrm flipH="1">
              <a:off x="2428528" y="18283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96" name="395 Conector recto"/>
            <p:cNvCxnSpPr/>
            <p:nvPr/>
          </p:nvCxnSpPr>
          <p:spPr>
            <a:xfrm>
              <a:off x="2644552" y="18592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87" name="286 Grupo"/>
          <p:cNvGrpSpPr/>
          <p:nvPr/>
        </p:nvGrpSpPr>
        <p:grpSpPr>
          <a:xfrm>
            <a:off x="4117414" y="5672057"/>
            <a:ext cx="349587" cy="61710"/>
            <a:chOff x="2580928" y="1980749"/>
            <a:chExt cx="349587" cy="61710"/>
          </a:xfrm>
        </p:grpSpPr>
        <p:sp>
          <p:nvSpPr>
            <p:cNvPr id="393" name="392 Pentágono"/>
            <p:cNvSpPr/>
            <p:nvPr/>
          </p:nvSpPr>
          <p:spPr>
            <a:xfrm flipH="1">
              <a:off x="2580928" y="19807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94" name="393 Conector recto"/>
            <p:cNvCxnSpPr/>
            <p:nvPr/>
          </p:nvCxnSpPr>
          <p:spPr>
            <a:xfrm>
              <a:off x="2796952" y="20116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88" name="287 CuadroTexto"/>
          <p:cNvSpPr txBox="1"/>
          <p:nvPr/>
        </p:nvSpPr>
        <p:spPr>
          <a:xfrm>
            <a:off x="4067944" y="5135177"/>
            <a:ext cx="3642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COL 0</a:t>
            </a:r>
            <a:endParaRPr lang="es-ES" sz="400" b="1" dirty="0"/>
          </a:p>
        </p:txBody>
      </p:sp>
      <p:sp>
        <p:nvSpPr>
          <p:cNvPr id="289" name="288 CuadroTexto"/>
          <p:cNvSpPr txBox="1"/>
          <p:nvPr/>
        </p:nvSpPr>
        <p:spPr>
          <a:xfrm>
            <a:off x="4067944" y="5479903"/>
            <a:ext cx="3642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COL 1</a:t>
            </a:r>
            <a:endParaRPr lang="es-ES" sz="400" b="1" dirty="0"/>
          </a:p>
        </p:txBody>
      </p:sp>
      <p:grpSp>
        <p:nvGrpSpPr>
          <p:cNvPr id="705" name="704 Grupo"/>
          <p:cNvGrpSpPr/>
          <p:nvPr/>
        </p:nvGrpSpPr>
        <p:grpSpPr>
          <a:xfrm>
            <a:off x="4466620" y="4836626"/>
            <a:ext cx="722796" cy="777729"/>
            <a:chOff x="2834217" y="4734164"/>
            <a:chExt cx="722796" cy="777729"/>
          </a:xfrm>
        </p:grpSpPr>
        <p:cxnSp>
          <p:nvCxnSpPr>
            <p:cNvPr id="698" name="697 Conector recto"/>
            <p:cNvCxnSpPr/>
            <p:nvPr/>
          </p:nvCxnSpPr>
          <p:spPr>
            <a:xfrm flipH="1">
              <a:off x="2834217" y="5244924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5" name="674 Grupo"/>
            <p:cNvGrpSpPr/>
            <p:nvPr/>
          </p:nvGrpSpPr>
          <p:grpSpPr>
            <a:xfrm>
              <a:off x="3245907" y="5264539"/>
              <a:ext cx="160750" cy="82869"/>
              <a:chOff x="3245907" y="5264539"/>
              <a:chExt cx="160750" cy="82869"/>
            </a:xfrm>
          </p:grpSpPr>
          <p:sp>
            <p:nvSpPr>
              <p:cNvPr id="627" name="626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29" name="628 Conector recto"/>
              <p:cNvCxnSpPr>
                <a:stCxn id="627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0" name="629 Conector recto"/>
            <p:cNvCxnSpPr>
              <a:stCxn id="627" idx="4"/>
            </p:cNvCxnSpPr>
            <p:nvPr/>
          </p:nvCxnSpPr>
          <p:spPr>
            <a:xfrm flipH="1">
              <a:off x="3404888" y="5344934"/>
              <a:ext cx="3774" cy="164975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671 Conector recto"/>
            <p:cNvCxnSpPr/>
            <p:nvPr/>
          </p:nvCxnSpPr>
          <p:spPr>
            <a:xfrm flipH="1">
              <a:off x="3240043" y="5155781"/>
              <a:ext cx="1101" cy="17828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677 Conector recto"/>
            <p:cNvCxnSpPr/>
            <p:nvPr/>
          </p:nvCxnSpPr>
          <p:spPr>
            <a:xfrm flipH="1">
              <a:off x="3247558" y="5155781"/>
              <a:ext cx="143735" cy="6887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679 Conector recto"/>
            <p:cNvCxnSpPr/>
            <p:nvPr/>
          </p:nvCxnSpPr>
          <p:spPr>
            <a:xfrm>
              <a:off x="3390005" y="5031555"/>
              <a:ext cx="1288" cy="13049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680 Conector recto"/>
            <p:cNvCxnSpPr/>
            <p:nvPr/>
          </p:nvCxnSpPr>
          <p:spPr>
            <a:xfrm flipH="1">
              <a:off x="3086436" y="5244924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9" name="688 Rectángulo"/>
            <p:cNvSpPr/>
            <p:nvPr/>
          </p:nvSpPr>
          <p:spPr>
            <a:xfrm>
              <a:off x="3369463" y="4890975"/>
              <a:ext cx="45719" cy="14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92" name="691 Conector recto"/>
            <p:cNvCxnSpPr/>
            <p:nvPr/>
          </p:nvCxnSpPr>
          <p:spPr>
            <a:xfrm>
              <a:off x="3390005" y="5096804"/>
              <a:ext cx="16700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693 Conector recto"/>
            <p:cNvCxnSpPr/>
            <p:nvPr/>
          </p:nvCxnSpPr>
          <p:spPr>
            <a:xfrm flipV="1">
              <a:off x="3341211" y="5509909"/>
              <a:ext cx="127354" cy="198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" name="695 Rectángulo"/>
            <p:cNvSpPr/>
            <p:nvPr/>
          </p:nvSpPr>
          <p:spPr>
            <a:xfrm>
              <a:off x="2933700" y="5222064"/>
              <a:ext cx="182204" cy="47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02" name="701 Grupo"/>
            <p:cNvGrpSpPr/>
            <p:nvPr/>
          </p:nvGrpSpPr>
          <p:grpSpPr>
            <a:xfrm rot="14599679">
              <a:off x="3311947" y="4773104"/>
              <a:ext cx="160750" cy="82869"/>
              <a:chOff x="3245907" y="5264539"/>
              <a:chExt cx="160750" cy="82869"/>
            </a:xfrm>
          </p:grpSpPr>
          <p:sp>
            <p:nvSpPr>
              <p:cNvPr id="703" name="702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704" name="703 Conector recto"/>
              <p:cNvCxnSpPr>
                <a:stCxn id="703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6" name="705 Grupo"/>
          <p:cNvGrpSpPr/>
          <p:nvPr/>
        </p:nvGrpSpPr>
        <p:grpSpPr>
          <a:xfrm>
            <a:off x="4876088" y="5197731"/>
            <a:ext cx="722796" cy="777729"/>
            <a:chOff x="2834217" y="4734164"/>
            <a:chExt cx="722796" cy="777729"/>
          </a:xfrm>
        </p:grpSpPr>
        <p:cxnSp>
          <p:nvCxnSpPr>
            <p:cNvPr id="707" name="706 Conector recto"/>
            <p:cNvCxnSpPr/>
            <p:nvPr/>
          </p:nvCxnSpPr>
          <p:spPr>
            <a:xfrm flipH="1">
              <a:off x="2834217" y="5244924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8" name="707 Grupo"/>
            <p:cNvGrpSpPr/>
            <p:nvPr/>
          </p:nvGrpSpPr>
          <p:grpSpPr>
            <a:xfrm>
              <a:off x="3245907" y="5264539"/>
              <a:ext cx="160750" cy="82869"/>
              <a:chOff x="3245907" y="5264539"/>
              <a:chExt cx="160750" cy="82869"/>
            </a:xfrm>
          </p:grpSpPr>
          <p:sp>
            <p:nvSpPr>
              <p:cNvPr id="721" name="720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722" name="721 Conector recto"/>
              <p:cNvCxnSpPr>
                <a:stCxn id="721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9" name="708 Conector recto"/>
            <p:cNvCxnSpPr>
              <a:stCxn id="721" idx="4"/>
            </p:cNvCxnSpPr>
            <p:nvPr/>
          </p:nvCxnSpPr>
          <p:spPr>
            <a:xfrm flipH="1">
              <a:off x="3404888" y="5344934"/>
              <a:ext cx="3774" cy="164975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709 Conector recto"/>
            <p:cNvCxnSpPr/>
            <p:nvPr/>
          </p:nvCxnSpPr>
          <p:spPr>
            <a:xfrm flipH="1">
              <a:off x="3240043" y="5155781"/>
              <a:ext cx="1101" cy="17828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710 Conector recto"/>
            <p:cNvCxnSpPr/>
            <p:nvPr/>
          </p:nvCxnSpPr>
          <p:spPr>
            <a:xfrm flipH="1">
              <a:off x="3247558" y="5155781"/>
              <a:ext cx="143735" cy="6887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711 Conector recto"/>
            <p:cNvCxnSpPr/>
            <p:nvPr/>
          </p:nvCxnSpPr>
          <p:spPr>
            <a:xfrm>
              <a:off x="3390005" y="5031555"/>
              <a:ext cx="1288" cy="13049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712 Conector recto"/>
            <p:cNvCxnSpPr/>
            <p:nvPr/>
          </p:nvCxnSpPr>
          <p:spPr>
            <a:xfrm flipH="1">
              <a:off x="3086436" y="5244924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4" name="713 Rectángulo"/>
            <p:cNvSpPr/>
            <p:nvPr/>
          </p:nvSpPr>
          <p:spPr>
            <a:xfrm>
              <a:off x="3369463" y="4890975"/>
              <a:ext cx="45719" cy="14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15" name="714 Conector recto"/>
            <p:cNvCxnSpPr/>
            <p:nvPr/>
          </p:nvCxnSpPr>
          <p:spPr>
            <a:xfrm>
              <a:off x="3390005" y="5096804"/>
              <a:ext cx="16700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715 Conector recto"/>
            <p:cNvCxnSpPr/>
            <p:nvPr/>
          </p:nvCxnSpPr>
          <p:spPr>
            <a:xfrm flipV="1">
              <a:off x="3341211" y="5509909"/>
              <a:ext cx="127354" cy="198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" name="716 Rectángulo"/>
            <p:cNvSpPr/>
            <p:nvPr/>
          </p:nvSpPr>
          <p:spPr>
            <a:xfrm>
              <a:off x="2933700" y="5222064"/>
              <a:ext cx="182204" cy="47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18" name="717 Grupo"/>
            <p:cNvGrpSpPr/>
            <p:nvPr/>
          </p:nvGrpSpPr>
          <p:grpSpPr>
            <a:xfrm rot="14599679">
              <a:off x="3311947" y="4773104"/>
              <a:ext cx="160750" cy="82869"/>
              <a:chOff x="3245907" y="5264539"/>
              <a:chExt cx="160750" cy="82869"/>
            </a:xfrm>
          </p:grpSpPr>
          <p:sp>
            <p:nvSpPr>
              <p:cNvPr id="719" name="718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720" name="719 Conector recto"/>
              <p:cNvCxnSpPr>
                <a:stCxn id="719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3" name="722 Grupo"/>
          <p:cNvGrpSpPr/>
          <p:nvPr/>
        </p:nvGrpSpPr>
        <p:grpSpPr>
          <a:xfrm>
            <a:off x="5214509" y="5556998"/>
            <a:ext cx="722796" cy="777729"/>
            <a:chOff x="2834217" y="4734164"/>
            <a:chExt cx="722796" cy="777729"/>
          </a:xfrm>
        </p:grpSpPr>
        <p:cxnSp>
          <p:nvCxnSpPr>
            <p:cNvPr id="724" name="723 Conector recto"/>
            <p:cNvCxnSpPr/>
            <p:nvPr/>
          </p:nvCxnSpPr>
          <p:spPr>
            <a:xfrm flipH="1">
              <a:off x="2834217" y="5244924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5" name="724 Grupo"/>
            <p:cNvGrpSpPr/>
            <p:nvPr/>
          </p:nvGrpSpPr>
          <p:grpSpPr>
            <a:xfrm>
              <a:off x="3245907" y="5264539"/>
              <a:ext cx="160750" cy="82869"/>
              <a:chOff x="3245907" y="5264539"/>
              <a:chExt cx="160750" cy="82869"/>
            </a:xfrm>
          </p:grpSpPr>
          <p:sp>
            <p:nvSpPr>
              <p:cNvPr id="738" name="737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739" name="738 Conector recto"/>
              <p:cNvCxnSpPr>
                <a:stCxn id="738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6" name="725 Conector recto"/>
            <p:cNvCxnSpPr>
              <a:stCxn id="738" idx="4"/>
            </p:cNvCxnSpPr>
            <p:nvPr/>
          </p:nvCxnSpPr>
          <p:spPr>
            <a:xfrm flipH="1">
              <a:off x="3404888" y="5344934"/>
              <a:ext cx="3774" cy="164975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726 Conector recto"/>
            <p:cNvCxnSpPr/>
            <p:nvPr/>
          </p:nvCxnSpPr>
          <p:spPr>
            <a:xfrm flipH="1">
              <a:off x="3240043" y="5155781"/>
              <a:ext cx="1101" cy="17828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727 Conector recto"/>
            <p:cNvCxnSpPr/>
            <p:nvPr/>
          </p:nvCxnSpPr>
          <p:spPr>
            <a:xfrm flipH="1">
              <a:off x="3247558" y="5155781"/>
              <a:ext cx="143735" cy="6887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728 Conector recto"/>
            <p:cNvCxnSpPr/>
            <p:nvPr/>
          </p:nvCxnSpPr>
          <p:spPr>
            <a:xfrm>
              <a:off x="3390005" y="5031555"/>
              <a:ext cx="1288" cy="13049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729 Conector recto"/>
            <p:cNvCxnSpPr/>
            <p:nvPr/>
          </p:nvCxnSpPr>
          <p:spPr>
            <a:xfrm flipH="1">
              <a:off x="3086436" y="5244924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730 Rectángulo"/>
            <p:cNvSpPr/>
            <p:nvPr/>
          </p:nvSpPr>
          <p:spPr>
            <a:xfrm>
              <a:off x="3369463" y="4890975"/>
              <a:ext cx="45719" cy="14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32" name="731 Conector recto"/>
            <p:cNvCxnSpPr/>
            <p:nvPr/>
          </p:nvCxnSpPr>
          <p:spPr>
            <a:xfrm>
              <a:off x="3390005" y="5096804"/>
              <a:ext cx="16700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732 Conector recto"/>
            <p:cNvCxnSpPr/>
            <p:nvPr/>
          </p:nvCxnSpPr>
          <p:spPr>
            <a:xfrm flipV="1">
              <a:off x="3341211" y="5509909"/>
              <a:ext cx="127354" cy="198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4" name="733 Rectángulo"/>
            <p:cNvSpPr/>
            <p:nvPr/>
          </p:nvSpPr>
          <p:spPr>
            <a:xfrm>
              <a:off x="2933700" y="5222064"/>
              <a:ext cx="182204" cy="47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35" name="734 Grupo"/>
            <p:cNvGrpSpPr/>
            <p:nvPr/>
          </p:nvGrpSpPr>
          <p:grpSpPr>
            <a:xfrm rot="14599679">
              <a:off x="3311947" y="4773104"/>
              <a:ext cx="160750" cy="82869"/>
              <a:chOff x="3245907" y="5264539"/>
              <a:chExt cx="160750" cy="82869"/>
            </a:xfrm>
          </p:grpSpPr>
          <p:sp>
            <p:nvSpPr>
              <p:cNvPr id="736" name="735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737" name="736 Conector recto"/>
              <p:cNvCxnSpPr>
                <a:stCxn id="736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0" name="929 Grupo"/>
          <p:cNvGrpSpPr/>
          <p:nvPr/>
        </p:nvGrpSpPr>
        <p:grpSpPr>
          <a:xfrm>
            <a:off x="4126515" y="6040847"/>
            <a:ext cx="349587" cy="61710"/>
            <a:chOff x="2580928" y="1980749"/>
            <a:chExt cx="349587" cy="61710"/>
          </a:xfrm>
        </p:grpSpPr>
        <p:sp>
          <p:nvSpPr>
            <p:cNvPr id="931" name="930 Pentágono"/>
            <p:cNvSpPr/>
            <p:nvPr/>
          </p:nvSpPr>
          <p:spPr>
            <a:xfrm flipH="1">
              <a:off x="2580928" y="19807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32" name="931 Conector recto"/>
            <p:cNvCxnSpPr/>
            <p:nvPr/>
          </p:nvCxnSpPr>
          <p:spPr>
            <a:xfrm>
              <a:off x="2796952" y="20116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33" name="932 CuadroTexto"/>
          <p:cNvSpPr txBox="1"/>
          <p:nvPr/>
        </p:nvSpPr>
        <p:spPr>
          <a:xfrm>
            <a:off x="4067944" y="5855602"/>
            <a:ext cx="3642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COL 2</a:t>
            </a:r>
            <a:endParaRPr lang="es-ES" sz="400" b="1" dirty="0"/>
          </a:p>
        </p:txBody>
      </p:sp>
      <p:cxnSp>
        <p:nvCxnSpPr>
          <p:cNvPr id="939" name="938 Conector recto"/>
          <p:cNvCxnSpPr/>
          <p:nvPr/>
        </p:nvCxnSpPr>
        <p:spPr>
          <a:xfrm flipH="1" flipV="1">
            <a:off x="4459900" y="5702912"/>
            <a:ext cx="411768" cy="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942 Conector recto"/>
          <p:cNvCxnSpPr/>
          <p:nvPr/>
        </p:nvCxnSpPr>
        <p:spPr>
          <a:xfrm flipV="1">
            <a:off x="4469001" y="6071702"/>
            <a:ext cx="7478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6512" y="54260"/>
            <a:ext cx="5659744" cy="504056"/>
          </a:xfrm>
        </p:spPr>
        <p:txBody>
          <a:bodyPr>
            <a:normAutofit fontScale="90000"/>
          </a:bodyPr>
          <a:lstStyle/>
          <a:p>
            <a:r>
              <a:rPr lang="es-ES" sz="3200" b="1" dirty="0" smtClean="0">
                <a:solidFill>
                  <a:srgbClr val="00B0F0"/>
                </a:solidFill>
              </a:rPr>
              <a:t>DIAGRAMA DE BLOQUES DEL EBC</a:t>
            </a:r>
            <a:endParaRPr lang="es-ES" b="1" dirty="0">
              <a:solidFill>
                <a:srgbClr val="00B0F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476030" y="527248"/>
            <a:ext cx="1368152" cy="288032"/>
          </a:xfrm>
        </p:spPr>
        <p:txBody>
          <a:bodyPr>
            <a:normAutofit fontScale="77500" lnSpcReduction="20000"/>
          </a:bodyPr>
          <a:lstStyle/>
          <a:p>
            <a:r>
              <a:rPr lang="es-ES" sz="2000" b="1" dirty="0">
                <a:solidFill>
                  <a:srgbClr val="0070C0"/>
                </a:solidFill>
              </a:rPr>
              <a:t>(</a:t>
            </a:r>
            <a:r>
              <a:rPr lang="es-ES" sz="2000" b="1" dirty="0" smtClean="0">
                <a:solidFill>
                  <a:srgbClr val="0070C0"/>
                </a:solidFill>
              </a:rPr>
              <a:t>DEL HW)</a:t>
            </a:r>
            <a:endParaRPr lang="es-ES" b="1" dirty="0">
              <a:solidFill>
                <a:srgbClr val="0070C0"/>
              </a:solidFill>
            </a:endParaRPr>
          </a:p>
        </p:txBody>
      </p:sp>
      <p:grpSp>
        <p:nvGrpSpPr>
          <p:cNvPr id="2240" name="2239 Grupo"/>
          <p:cNvGrpSpPr/>
          <p:nvPr/>
        </p:nvGrpSpPr>
        <p:grpSpPr>
          <a:xfrm>
            <a:off x="7524057" y="4341372"/>
            <a:ext cx="866436" cy="297948"/>
            <a:chOff x="8091041" y="3988755"/>
            <a:chExt cx="866436" cy="297948"/>
          </a:xfrm>
        </p:grpSpPr>
        <p:sp>
          <p:nvSpPr>
            <p:cNvPr id="2199" name="2198 Rectángulo redondeado"/>
            <p:cNvSpPr/>
            <p:nvPr/>
          </p:nvSpPr>
          <p:spPr>
            <a:xfrm>
              <a:off x="8091041" y="3988755"/>
              <a:ext cx="659157" cy="29794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00" b="1" dirty="0"/>
            </a:p>
          </p:txBody>
        </p:sp>
        <p:sp>
          <p:nvSpPr>
            <p:cNvPr id="2201" name="2200 CuadroTexto"/>
            <p:cNvSpPr txBox="1"/>
            <p:nvPr/>
          </p:nvSpPr>
          <p:spPr>
            <a:xfrm>
              <a:off x="8139852" y="4017861"/>
              <a:ext cx="8176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b="1" dirty="0" smtClean="0"/>
                <a:t>RS232</a:t>
              </a:r>
            </a:p>
          </p:txBody>
        </p:sp>
      </p:grpSp>
      <p:grpSp>
        <p:nvGrpSpPr>
          <p:cNvPr id="2209" name="2208 Grupo"/>
          <p:cNvGrpSpPr/>
          <p:nvPr/>
        </p:nvGrpSpPr>
        <p:grpSpPr>
          <a:xfrm>
            <a:off x="1882649" y="4995700"/>
            <a:ext cx="1647352" cy="1310496"/>
            <a:chOff x="2155000" y="1664628"/>
            <a:chExt cx="1647352" cy="1310496"/>
          </a:xfrm>
        </p:grpSpPr>
        <p:sp>
          <p:nvSpPr>
            <p:cNvPr id="58" name="57 Rectángulo redondeado"/>
            <p:cNvSpPr/>
            <p:nvPr/>
          </p:nvSpPr>
          <p:spPr>
            <a:xfrm>
              <a:off x="2155000" y="1664628"/>
              <a:ext cx="1647352" cy="131049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00" b="1" dirty="0"/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2268544" y="2015963"/>
              <a:ext cx="550912" cy="13224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700" b="1" dirty="0" smtClean="0"/>
                <a:t>E2PROM</a:t>
              </a:r>
              <a:endParaRPr lang="es-ES" sz="700" b="1" dirty="0"/>
            </a:p>
          </p:txBody>
        </p:sp>
        <p:sp>
          <p:nvSpPr>
            <p:cNvPr id="59" name="58 CuadroTexto"/>
            <p:cNvSpPr txBox="1"/>
            <p:nvPr/>
          </p:nvSpPr>
          <p:spPr>
            <a:xfrm>
              <a:off x="2508516" y="1686981"/>
              <a:ext cx="8176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b="1" dirty="0" smtClean="0"/>
                <a:t>PIC 18F452</a:t>
              </a:r>
            </a:p>
          </p:txBody>
        </p:sp>
        <p:sp>
          <p:nvSpPr>
            <p:cNvPr id="64" name="63 Rectángulo redondeado"/>
            <p:cNvSpPr/>
            <p:nvPr/>
          </p:nvSpPr>
          <p:spPr>
            <a:xfrm>
              <a:off x="3036804" y="1981493"/>
              <a:ext cx="472864" cy="13224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700" b="1" dirty="0" smtClean="0"/>
                <a:t>I/O s</a:t>
              </a:r>
              <a:endParaRPr lang="es-ES" sz="700" b="1" dirty="0"/>
            </a:p>
          </p:txBody>
        </p:sp>
        <p:sp>
          <p:nvSpPr>
            <p:cNvPr id="2200" name="2199 Rectángulo redondeado"/>
            <p:cNvSpPr/>
            <p:nvPr/>
          </p:nvSpPr>
          <p:spPr>
            <a:xfrm>
              <a:off x="3023092" y="2200658"/>
              <a:ext cx="550912" cy="13224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700" b="1" dirty="0" smtClean="0"/>
                <a:t>EUSART</a:t>
              </a:r>
            </a:p>
          </p:txBody>
        </p:sp>
        <p:sp>
          <p:nvSpPr>
            <p:cNvPr id="2203" name="2202 Rectángulo redondeado"/>
            <p:cNvSpPr/>
            <p:nvPr/>
          </p:nvSpPr>
          <p:spPr>
            <a:xfrm>
              <a:off x="2268544" y="2562082"/>
              <a:ext cx="586740" cy="15943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700" b="1" dirty="0" smtClean="0"/>
                <a:t>TIMER 1</a:t>
              </a:r>
              <a:endParaRPr lang="es-ES" sz="700" b="1" dirty="0"/>
            </a:p>
          </p:txBody>
        </p:sp>
        <p:sp>
          <p:nvSpPr>
            <p:cNvPr id="2204" name="2203 Rectángulo redondeado"/>
            <p:cNvSpPr/>
            <p:nvPr/>
          </p:nvSpPr>
          <p:spPr>
            <a:xfrm>
              <a:off x="2250630" y="2283266"/>
              <a:ext cx="586740" cy="15943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700" b="1" dirty="0" smtClean="0"/>
                <a:t>TIMER 0</a:t>
              </a:r>
              <a:endParaRPr lang="es-ES" sz="700" b="1" dirty="0"/>
            </a:p>
          </p:txBody>
        </p:sp>
        <p:grpSp>
          <p:nvGrpSpPr>
            <p:cNvPr id="2208" name="2207 Grupo"/>
            <p:cNvGrpSpPr/>
            <p:nvPr/>
          </p:nvGrpSpPr>
          <p:grpSpPr>
            <a:xfrm>
              <a:off x="3000932" y="2479076"/>
              <a:ext cx="595232" cy="351841"/>
              <a:chOff x="2921008" y="2464556"/>
              <a:chExt cx="595232" cy="351841"/>
            </a:xfrm>
          </p:grpSpPr>
          <p:grpSp>
            <p:nvGrpSpPr>
              <p:cNvPr id="2207" name="2206 Grupo"/>
              <p:cNvGrpSpPr/>
              <p:nvPr/>
            </p:nvGrpSpPr>
            <p:grpSpPr>
              <a:xfrm>
                <a:off x="2921008" y="2470789"/>
                <a:ext cx="595232" cy="345608"/>
                <a:chOff x="2248416" y="2139064"/>
                <a:chExt cx="595232" cy="345608"/>
              </a:xfrm>
            </p:grpSpPr>
            <p:sp>
              <p:nvSpPr>
                <p:cNvPr id="63" name="62 Rectángulo redondeado"/>
                <p:cNvSpPr/>
                <p:nvPr/>
              </p:nvSpPr>
              <p:spPr>
                <a:xfrm>
                  <a:off x="2248416" y="2139064"/>
                  <a:ext cx="595232" cy="345608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700" b="1" dirty="0"/>
                </a:p>
              </p:txBody>
            </p:sp>
            <p:sp>
              <p:nvSpPr>
                <p:cNvPr id="2202" name="2201 Rectángulo redondeado"/>
                <p:cNvSpPr/>
                <p:nvPr/>
              </p:nvSpPr>
              <p:spPr>
                <a:xfrm>
                  <a:off x="2289344" y="2306332"/>
                  <a:ext cx="486410" cy="10247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700" b="1" dirty="0" smtClean="0"/>
                    <a:t>TIM. 3</a:t>
                  </a:r>
                  <a:endParaRPr lang="es-ES" sz="700" b="1" dirty="0"/>
                </a:p>
              </p:txBody>
            </p:sp>
          </p:grpSp>
          <p:sp>
            <p:nvSpPr>
              <p:cNvPr id="2206" name="2205 Rectángulo"/>
              <p:cNvSpPr/>
              <p:nvPr/>
            </p:nvSpPr>
            <p:spPr>
              <a:xfrm>
                <a:off x="2994186" y="2464556"/>
                <a:ext cx="42191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sz="800" b="1" dirty="0" smtClean="0"/>
                  <a:t>PWM</a:t>
                </a:r>
              </a:p>
            </p:txBody>
          </p:sp>
        </p:grpSp>
      </p:grpSp>
      <p:grpSp>
        <p:nvGrpSpPr>
          <p:cNvPr id="2196" name="2195 Grupo"/>
          <p:cNvGrpSpPr/>
          <p:nvPr/>
        </p:nvGrpSpPr>
        <p:grpSpPr>
          <a:xfrm>
            <a:off x="6968442" y="4825898"/>
            <a:ext cx="2038818" cy="756150"/>
            <a:chOff x="6744354" y="3835830"/>
            <a:chExt cx="2038818" cy="756150"/>
          </a:xfrm>
        </p:grpSpPr>
        <p:sp>
          <p:nvSpPr>
            <p:cNvPr id="6" name="5 Rectángulo redondeado"/>
            <p:cNvSpPr/>
            <p:nvPr/>
          </p:nvSpPr>
          <p:spPr>
            <a:xfrm>
              <a:off x="6764232" y="4024834"/>
              <a:ext cx="2018940" cy="56714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00" dirty="0"/>
            </a:p>
          </p:txBody>
        </p:sp>
        <p:sp>
          <p:nvSpPr>
            <p:cNvPr id="2160" name="2159 CuadroTexto"/>
            <p:cNvSpPr txBox="1"/>
            <p:nvPr/>
          </p:nvSpPr>
          <p:spPr>
            <a:xfrm>
              <a:off x="6744354" y="3835830"/>
              <a:ext cx="8748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b="1" dirty="0" smtClean="0"/>
                <a:t>LCD 2x16</a:t>
              </a:r>
              <a:endParaRPr lang="es-ES" sz="400" b="1" dirty="0"/>
            </a:p>
          </p:txBody>
        </p:sp>
        <p:grpSp>
          <p:nvGrpSpPr>
            <p:cNvPr id="2182" name="2181 Grupo"/>
            <p:cNvGrpSpPr/>
            <p:nvPr/>
          </p:nvGrpSpPr>
          <p:grpSpPr>
            <a:xfrm>
              <a:off x="6887157" y="4083455"/>
              <a:ext cx="1784412" cy="173798"/>
              <a:chOff x="6967651" y="4725144"/>
              <a:chExt cx="1784412" cy="173798"/>
            </a:xfrm>
          </p:grpSpPr>
          <p:sp>
            <p:nvSpPr>
              <p:cNvPr id="2162" name="2161 Rectángulo redondeado"/>
              <p:cNvSpPr/>
              <p:nvPr/>
            </p:nvSpPr>
            <p:spPr>
              <a:xfrm>
                <a:off x="69676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63" name="2162 Rectángulo redondeado"/>
              <p:cNvSpPr/>
              <p:nvPr/>
            </p:nvSpPr>
            <p:spPr>
              <a:xfrm>
                <a:off x="71200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64" name="2163 Rectángulo redondeado"/>
              <p:cNvSpPr/>
              <p:nvPr/>
            </p:nvSpPr>
            <p:spPr>
              <a:xfrm>
                <a:off x="72724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68" name="2167 Rectángulo redondeado"/>
              <p:cNvSpPr/>
              <p:nvPr/>
            </p:nvSpPr>
            <p:spPr>
              <a:xfrm>
                <a:off x="74248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69" name="2168 Rectángulo redondeado"/>
              <p:cNvSpPr/>
              <p:nvPr/>
            </p:nvSpPr>
            <p:spPr>
              <a:xfrm>
                <a:off x="75772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75" name="2174 Rectángulo redondeado"/>
              <p:cNvSpPr/>
              <p:nvPr/>
            </p:nvSpPr>
            <p:spPr>
              <a:xfrm>
                <a:off x="77296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76" name="2175 Rectángulo redondeado"/>
              <p:cNvSpPr/>
              <p:nvPr/>
            </p:nvSpPr>
            <p:spPr>
              <a:xfrm>
                <a:off x="78820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77" name="2176 Rectángulo redondeado"/>
              <p:cNvSpPr/>
              <p:nvPr/>
            </p:nvSpPr>
            <p:spPr>
              <a:xfrm>
                <a:off x="80344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78" name="2177 Rectángulo redondeado"/>
              <p:cNvSpPr/>
              <p:nvPr/>
            </p:nvSpPr>
            <p:spPr>
              <a:xfrm>
                <a:off x="81868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79" name="2178 Rectángulo redondeado"/>
              <p:cNvSpPr/>
              <p:nvPr/>
            </p:nvSpPr>
            <p:spPr>
              <a:xfrm>
                <a:off x="83392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80" name="2179 Rectángulo redondeado"/>
              <p:cNvSpPr/>
              <p:nvPr/>
            </p:nvSpPr>
            <p:spPr>
              <a:xfrm>
                <a:off x="84916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81" name="2180 Rectángulo redondeado"/>
              <p:cNvSpPr/>
              <p:nvPr/>
            </p:nvSpPr>
            <p:spPr>
              <a:xfrm>
                <a:off x="86440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183" name="2182 Grupo"/>
            <p:cNvGrpSpPr/>
            <p:nvPr/>
          </p:nvGrpSpPr>
          <p:grpSpPr>
            <a:xfrm>
              <a:off x="6876256" y="4335322"/>
              <a:ext cx="1784412" cy="173798"/>
              <a:chOff x="6967651" y="4725144"/>
              <a:chExt cx="1784412" cy="173798"/>
            </a:xfrm>
          </p:grpSpPr>
          <p:sp>
            <p:nvSpPr>
              <p:cNvPr id="2184" name="2183 Rectángulo redondeado"/>
              <p:cNvSpPr/>
              <p:nvPr/>
            </p:nvSpPr>
            <p:spPr>
              <a:xfrm>
                <a:off x="69676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85" name="2184 Rectángulo redondeado"/>
              <p:cNvSpPr/>
              <p:nvPr/>
            </p:nvSpPr>
            <p:spPr>
              <a:xfrm>
                <a:off x="71200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86" name="2185 Rectángulo redondeado"/>
              <p:cNvSpPr/>
              <p:nvPr/>
            </p:nvSpPr>
            <p:spPr>
              <a:xfrm>
                <a:off x="72724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87" name="2186 Rectángulo redondeado"/>
              <p:cNvSpPr/>
              <p:nvPr/>
            </p:nvSpPr>
            <p:spPr>
              <a:xfrm>
                <a:off x="74248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88" name="2187 Rectángulo redondeado"/>
              <p:cNvSpPr/>
              <p:nvPr/>
            </p:nvSpPr>
            <p:spPr>
              <a:xfrm>
                <a:off x="75772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89" name="2188 Rectángulo redondeado"/>
              <p:cNvSpPr/>
              <p:nvPr/>
            </p:nvSpPr>
            <p:spPr>
              <a:xfrm>
                <a:off x="77296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90" name="2189 Rectángulo redondeado"/>
              <p:cNvSpPr/>
              <p:nvPr/>
            </p:nvSpPr>
            <p:spPr>
              <a:xfrm>
                <a:off x="78820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91" name="2190 Rectángulo redondeado"/>
              <p:cNvSpPr/>
              <p:nvPr/>
            </p:nvSpPr>
            <p:spPr>
              <a:xfrm>
                <a:off x="80344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92" name="2191 Rectángulo redondeado"/>
              <p:cNvSpPr/>
              <p:nvPr/>
            </p:nvSpPr>
            <p:spPr>
              <a:xfrm>
                <a:off x="81868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93" name="2192 Rectángulo redondeado"/>
              <p:cNvSpPr/>
              <p:nvPr/>
            </p:nvSpPr>
            <p:spPr>
              <a:xfrm>
                <a:off x="83392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94" name="2193 Rectángulo redondeado"/>
              <p:cNvSpPr/>
              <p:nvPr/>
            </p:nvSpPr>
            <p:spPr>
              <a:xfrm>
                <a:off x="84916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95" name="2194 Rectángulo redondeado"/>
              <p:cNvSpPr/>
              <p:nvPr/>
            </p:nvSpPr>
            <p:spPr>
              <a:xfrm>
                <a:off x="8644051" y="4725144"/>
                <a:ext cx="108012" cy="1737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2212" name="2211 Grupo"/>
          <p:cNvGrpSpPr/>
          <p:nvPr/>
        </p:nvGrpSpPr>
        <p:grpSpPr>
          <a:xfrm>
            <a:off x="6631784" y="5154802"/>
            <a:ext cx="349587" cy="61710"/>
            <a:chOff x="2123728" y="1523549"/>
            <a:chExt cx="349587" cy="61710"/>
          </a:xfrm>
        </p:grpSpPr>
        <p:sp>
          <p:nvSpPr>
            <p:cNvPr id="2238" name="2237 Pentágono"/>
            <p:cNvSpPr/>
            <p:nvPr/>
          </p:nvSpPr>
          <p:spPr>
            <a:xfrm flipH="1">
              <a:off x="2123728" y="15235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39" name="2238 Conector recto"/>
            <p:cNvCxnSpPr/>
            <p:nvPr/>
          </p:nvCxnSpPr>
          <p:spPr>
            <a:xfrm>
              <a:off x="2339752" y="15544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213" name="2212 Grupo"/>
          <p:cNvGrpSpPr/>
          <p:nvPr/>
        </p:nvGrpSpPr>
        <p:grpSpPr>
          <a:xfrm>
            <a:off x="6627833" y="5297547"/>
            <a:ext cx="349587" cy="61710"/>
            <a:chOff x="2276128" y="1675949"/>
            <a:chExt cx="349587" cy="61710"/>
          </a:xfrm>
        </p:grpSpPr>
        <p:sp>
          <p:nvSpPr>
            <p:cNvPr id="2236" name="2235 Pentágono"/>
            <p:cNvSpPr/>
            <p:nvPr/>
          </p:nvSpPr>
          <p:spPr>
            <a:xfrm flipH="1">
              <a:off x="2276128" y="16759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37" name="2236 Conector recto"/>
            <p:cNvCxnSpPr/>
            <p:nvPr/>
          </p:nvCxnSpPr>
          <p:spPr>
            <a:xfrm>
              <a:off x="2492152" y="17068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214" name="2213 Grupo"/>
          <p:cNvGrpSpPr/>
          <p:nvPr/>
        </p:nvGrpSpPr>
        <p:grpSpPr>
          <a:xfrm>
            <a:off x="6633697" y="5431132"/>
            <a:ext cx="349587" cy="61710"/>
            <a:chOff x="2428528" y="1828349"/>
            <a:chExt cx="349587" cy="61710"/>
          </a:xfrm>
        </p:grpSpPr>
        <p:sp>
          <p:nvSpPr>
            <p:cNvPr id="2234" name="2233 Pentágono"/>
            <p:cNvSpPr/>
            <p:nvPr/>
          </p:nvSpPr>
          <p:spPr>
            <a:xfrm flipH="1">
              <a:off x="2428528" y="18283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35" name="2234 Conector recto"/>
            <p:cNvCxnSpPr/>
            <p:nvPr/>
          </p:nvCxnSpPr>
          <p:spPr>
            <a:xfrm>
              <a:off x="2644552" y="18592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218" name="2217 Grupo"/>
          <p:cNvGrpSpPr/>
          <p:nvPr/>
        </p:nvGrpSpPr>
        <p:grpSpPr>
          <a:xfrm>
            <a:off x="6631784" y="5753485"/>
            <a:ext cx="349587" cy="61710"/>
            <a:chOff x="2123728" y="1523549"/>
            <a:chExt cx="349587" cy="61710"/>
          </a:xfrm>
        </p:grpSpPr>
        <p:sp>
          <p:nvSpPr>
            <p:cNvPr id="2232" name="2231 Pentágono"/>
            <p:cNvSpPr/>
            <p:nvPr/>
          </p:nvSpPr>
          <p:spPr>
            <a:xfrm flipH="1">
              <a:off x="2123728" y="15235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33" name="2232 Conector recto"/>
            <p:cNvCxnSpPr/>
            <p:nvPr/>
          </p:nvCxnSpPr>
          <p:spPr>
            <a:xfrm>
              <a:off x="2339752" y="15544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219" name="2218 Grupo"/>
          <p:cNvGrpSpPr/>
          <p:nvPr/>
        </p:nvGrpSpPr>
        <p:grpSpPr>
          <a:xfrm>
            <a:off x="6627833" y="5896230"/>
            <a:ext cx="349587" cy="61710"/>
            <a:chOff x="2276128" y="1675949"/>
            <a:chExt cx="349587" cy="61710"/>
          </a:xfrm>
        </p:grpSpPr>
        <p:sp>
          <p:nvSpPr>
            <p:cNvPr id="2230" name="2229 Pentágono"/>
            <p:cNvSpPr/>
            <p:nvPr/>
          </p:nvSpPr>
          <p:spPr>
            <a:xfrm flipH="1">
              <a:off x="2276128" y="16759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31" name="2230 Conector recto"/>
            <p:cNvCxnSpPr/>
            <p:nvPr/>
          </p:nvCxnSpPr>
          <p:spPr>
            <a:xfrm>
              <a:off x="2492152" y="17068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220" name="2219 Grupo"/>
          <p:cNvGrpSpPr/>
          <p:nvPr/>
        </p:nvGrpSpPr>
        <p:grpSpPr>
          <a:xfrm>
            <a:off x="6633697" y="6029815"/>
            <a:ext cx="349587" cy="61710"/>
            <a:chOff x="2428528" y="1828349"/>
            <a:chExt cx="349587" cy="61710"/>
          </a:xfrm>
        </p:grpSpPr>
        <p:sp>
          <p:nvSpPr>
            <p:cNvPr id="2228" name="2227 Pentágono"/>
            <p:cNvSpPr/>
            <p:nvPr/>
          </p:nvSpPr>
          <p:spPr>
            <a:xfrm flipH="1">
              <a:off x="2428528" y="18283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29" name="2228 Conector recto"/>
            <p:cNvCxnSpPr/>
            <p:nvPr/>
          </p:nvCxnSpPr>
          <p:spPr>
            <a:xfrm>
              <a:off x="2644552" y="18592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224" name="2223 Grupo"/>
          <p:cNvGrpSpPr/>
          <p:nvPr/>
        </p:nvGrpSpPr>
        <p:grpSpPr>
          <a:xfrm>
            <a:off x="6633697" y="6182215"/>
            <a:ext cx="349587" cy="61710"/>
            <a:chOff x="2428528" y="1828349"/>
            <a:chExt cx="349587" cy="61710"/>
          </a:xfrm>
        </p:grpSpPr>
        <p:sp>
          <p:nvSpPr>
            <p:cNvPr id="2226" name="2225 Pentágono"/>
            <p:cNvSpPr/>
            <p:nvPr/>
          </p:nvSpPr>
          <p:spPr>
            <a:xfrm flipH="1">
              <a:off x="2428528" y="18283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27" name="2226 Conector recto"/>
            <p:cNvCxnSpPr/>
            <p:nvPr/>
          </p:nvCxnSpPr>
          <p:spPr>
            <a:xfrm>
              <a:off x="2644552" y="18592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242" name="2241 Conector recto"/>
          <p:cNvCxnSpPr/>
          <p:nvPr/>
        </p:nvCxnSpPr>
        <p:spPr>
          <a:xfrm flipV="1">
            <a:off x="6975016" y="5782014"/>
            <a:ext cx="350044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5" name="2244 Conector recto"/>
          <p:cNvCxnSpPr/>
          <p:nvPr/>
        </p:nvCxnSpPr>
        <p:spPr>
          <a:xfrm>
            <a:off x="6974245" y="5923990"/>
            <a:ext cx="519884" cy="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6" name="2245 Conector recto"/>
          <p:cNvCxnSpPr/>
          <p:nvPr/>
        </p:nvCxnSpPr>
        <p:spPr>
          <a:xfrm flipV="1">
            <a:off x="6981371" y="6057902"/>
            <a:ext cx="682653" cy="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7" name="2246 Conector recto"/>
          <p:cNvCxnSpPr/>
          <p:nvPr/>
        </p:nvCxnSpPr>
        <p:spPr>
          <a:xfrm flipV="1">
            <a:off x="6978990" y="6210087"/>
            <a:ext cx="834400" cy="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" name="2251 Conector recto"/>
          <p:cNvCxnSpPr/>
          <p:nvPr/>
        </p:nvCxnSpPr>
        <p:spPr>
          <a:xfrm flipH="1" flipV="1">
            <a:off x="7322269" y="5577643"/>
            <a:ext cx="410" cy="20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5" name="2254 Conector recto"/>
          <p:cNvCxnSpPr/>
          <p:nvPr/>
        </p:nvCxnSpPr>
        <p:spPr>
          <a:xfrm flipV="1">
            <a:off x="7487833" y="5577226"/>
            <a:ext cx="1533" cy="350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6" name="2255 Conector recto"/>
          <p:cNvCxnSpPr/>
          <p:nvPr/>
        </p:nvCxnSpPr>
        <p:spPr>
          <a:xfrm flipV="1">
            <a:off x="7664024" y="5581995"/>
            <a:ext cx="0" cy="48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7" name="2256 Conector recto"/>
          <p:cNvCxnSpPr/>
          <p:nvPr/>
        </p:nvCxnSpPr>
        <p:spPr>
          <a:xfrm flipH="1" flipV="1">
            <a:off x="7806996" y="5581087"/>
            <a:ext cx="3570" cy="630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0" name="2269 CuadroTexto"/>
          <p:cNvSpPr txBox="1"/>
          <p:nvPr/>
        </p:nvSpPr>
        <p:spPr>
          <a:xfrm>
            <a:off x="6795230" y="5030853"/>
            <a:ext cx="2246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/>
              <a:t>E</a:t>
            </a:r>
            <a:endParaRPr lang="es-ES" sz="400" b="1" dirty="0"/>
          </a:p>
        </p:txBody>
      </p:sp>
      <p:sp>
        <p:nvSpPr>
          <p:cNvPr id="2271" name="2270 CuadroTexto"/>
          <p:cNvSpPr txBox="1"/>
          <p:nvPr/>
        </p:nvSpPr>
        <p:spPr>
          <a:xfrm>
            <a:off x="6747924" y="5172576"/>
            <a:ext cx="332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R/W</a:t>
            </a:r>
            <a:endParaRPr lang="es-ES" sz="400" b="1" dirty="0"/>
          </a:p>
        </p:txBody>
      </p:sp>
      <p:sp>
        <p:nvSpPr>
          <p:cNvPr id="2272" name="2271 CuadroTexto"/>
          <p:cNvSpPr txBox="1"/>
          <p:nvPr/>
        </p:nvSpPr>
        <p:spPr>
          <a:xfrm>
            <a:off x="6795230" y="5328415"/>
            <a:ext cx="2648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RS</a:t>
            </a:r>
            <a:endParaRPr lang="es-ES" sz="400" b="1" dirty="0"/>
          </a:p>
        </p:txBody>
      </p:sp>
      <p:sp>
        <p:nvSpPr>
          <p:cNvPr id="2273" name="2272 CuadroTexto"/>
          <p:cNvSpPr txBox="1"/>
          <p:nvPr/>
        </p:nvSpPr>
        <p:spPr>
          <a:xfrm>
            <a:off x="6907547" y="5606916"/>
            <a:ext cx="4941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/>
              <a:t>DB4</a:t>
            </a:r>
            <a:endParaRPr lang="es-ES" sz="600" b="1" dirty="0"/>
          </a:p>
        </p:txBody>
      </p:sp>
      <p:sp>
        <p:nvSpPr>
          <p:cNvPr id="2274" name="2273 CuadroTexto"/>
          <p:cNvSpPr txBox="1"/>
          <p:nvPr/>
        </p:nvSpPr>
        <p:spPr>
          <a:xfrm>
            <a:off x="6907547" y="5742277"/>
            <a:ext cx="4499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/>
              <a:t>DB5</a:t>
            </a:r>
            <a:endParaRPr lang="es-ES" sz="400" b="1" dirty="0"/>
          </a:p>
        </p:txBody>
      </p:sp>
      <p:sp>
        <p:nvSpPr>
          <p:cNvPr id="2275" name="2274 CuadroTexto"/>
          <p:cNvSpPr txBox="1"/>
          <p:nvPr/>
        </p:nvSpPr>
        <p:spPr>
          <a:xfrm>
            <a:off x="6913670" y="5904479"/>
            <a:ext cx="4036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/>
              <a:t>DB6</a:t>
            </a:r>
            <a:endParaRPr lang="es-ES" sz="400" b="1" dirty="0"/>
          </a:p>
        </p:txBody>
      </p:sp>
      <p:sp>
        <p:nvSpPr>
          <p:cNvPr id="2278" name="2277 CuadroTexto"/>
          <p:cNvSpPr txBox="1"/>
          <p:nvPr/>
        </p:nvSpPr>
        <p:spPr>
          <a:xfrm>
            <a:off x="6909704" y="6062971"/>
            <a:ext cx="4075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/>
              <a:t>DB7</a:t>
            </a:r>
            <a:endParaRPr lang="es-ES" sz="400" b="1" dirty="0"/>
          </a:p>
        </p:txBody>
      </p:sp>
      <p:grpSp>
        <p:nvGrpSpPr>
          <p:cNvPr id="2289" name="2288 Grupo"/>
          <p:cNvGrpSpPr/>
          <p:nvPr/>
        </p:nvGrpSpPr>
        <p:grpSpPr>
          <a:xfrm>
            <a:off x="4143742" y="994774"/>
            <a:ext cx="309700" cy="184666"/>
            <a:chOff x="4426780" y="974026"/>
            <a:chExt cx="309700" cy="184666"/>
          </a:xfrm>
        </p:grpSpPr>
        <p:sp>
          <p:nvSpPr>
            <p:cNvPr id="2284" name="2283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0" name="2279 CuadroTexto"/>
            <p:cNvSpPr txBox="1"/>
            <p:nvPr/>
          </p:nvSpPr>
          <p:spPr>
            <a:xfrm>
              <a:off x="4426780" y="974026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RB1</a:t>
              </a:r>
              <a:endParaRPr lang="es-ES" sz="400" b="1" dirty="0"/>
            </a:p>
          </p:txBody>
        </p:sp>
      </p:grpSp>
      <p:grpSp>
        <p:nvGrpSpPr>
          <p:cNvPr id="2288" name="2287 Grupo"/>
          <p:cNvGrpSpPr/>
          <p:nvPr/>
        </p:nvGrpSpPr>
        <p:grpSpPr>
          <a:xfrm>
            <a:off x="4145153" y="1323852"/>
            <a:ext cx="309700" cy="184666"/>
            <a:chOff x="4426780" y="1292388"/>
            <a:chExt cx="309700" cy="184666"/>
          </a:xfrm>
        </p:grpSpPr>
        <p:sp>
          <p:nvSpPr>
            <p:cNvPr id="2285" name="2284 Rectángulo redondeado"/>
            <p:cNvSpPr/>
            <p:nvPr/>
          </p:nvSpPr>
          <p:spPr>
            <a:xfrm>
              <a:off x="4471808" y="1321705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1" name="2280 CuadroTexto"/>
            <p:cNvSpPr txBox="1"/>
            <p:nvPr/>
          </p:nvSpPr>
          <p:spPr>
            <a:xfrm>
              <a:off x="4426780" y="1292388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RB2</a:t>
              </a:r>
              <a:endParaRPr lang="es-ES" sz="400" b="1" dirty="0"/>
            </a:p>
          </p:txBody>
        </p:sp>
      </p:grpSp>
      <p:grpSp>
        <p:nvGrpSpPr>
          <p:cNvPr id="2290" name="2289 Grupo"/>
          <p:cNvGrpSpPr/>
          <p:nvPr/>
        </p:nvGrpSpPr>
        <p:grpSpPr>
          <a:xfrm>
            <a:off x="4139952" y="1602824"/>
            <a:ext cx="309700" cy="184666"/>
            <a:chOff x="4433013" y="1586001"/>
            <a:chExt cx="309700" cy="184666"/>
          </a:xfrm>
        </p:grpSpPr>
        <p:sp>
          <p:nvSpPr>
            <p:cNvPr id="2286" name="2285 Rectángulo redondeado"/>
            <p:cNvSpPr/>
            <p:nvPr/>
          </p:nvSpPr>
          <p:spPr>
            <a:xfrm>
              <a:off x="4478132" y="162040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2" name="2281 CuadroTexto"/>
            <p:cNvSpPr txBox="1"/>
            <p:nvPr/>
          </p:nvSpPr>
          <p:spPr>
            <a:xfrm>
              <a:off x="4433013" y="1586001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RB3</a:t>
              </a:r>
              <a:endParaRPr lang="es-ES" sz="400" b="1" dirty="0"/>
            </a:p>
          </p:txBody>
        </p:sp>
      </p:grpSp>
      <p:grpSp>
        <p:nvGrpSpPr>
          <p:cNvPr id="2291" name="2290 Grupo"/>
          <p:cNvGrpSpPr/>
          <p:nvPr/>
        </p:nvGrpSpPr>
        <p:grpSpPr>
          <a:xfrm>
            <a:off x="4143949" y="1887198"/>
            <a:ext cx="309700" cy="184666"/>
            <a:chOff x="4426780" y="1887198"/>
            <a:chExt cx="309700" cy="184666"/>
          </a:xfrm>
        </p:grpSpPr>
        <p:sp>
          <p:nvSpPr>
            <p:cNvPr id="2287" name="2286 Rectángulo redondeado"/>
            <p:cNvSpPr/>
            <p:nvPr/>
          </p:nvSpPr>
          <p:spPr>
            <a:xfrm>
              <a:off x="4471808" y="1917969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3" name="2282 CuadroTexto"/>
            <p:cNvSpPr txBox="1"/>
            <p:nvPr/>
          </p:nvSpPr>
          <p:spPr>
            <a:xfrm>
              <a:off x="4426780" y="1887198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RB4</a:t>
              </a:r>
              <a:endParaRPr lang="es-ES" sz="400" b="1" dirty="0"/>
            </a:p>
          </p:txBody>
        </p:sp>
      </p:grpSp>
      <p:grpSp>
        <p:nvGrpSpPr>
          <p:cNvPr id="2292" name="2291 Grupo"/>
          <p:cNvGrpSpPr/>
          <p:nvPr/>
        </p:nvGrpSpPr>
        <p:grpSpPr>
          <a:xfrm>
            <a:off x="4139952" y="2124936"/>
            <a:ext cx="312906" cy="246221"/>
            <a:chOff x="4426780" y="974026"/>
            <a:chExt cx="312906" cy="246221"/>
          </a:xfrm>
        </p:grpSpPr>
        <p:sp>
          <p:nvSpPr>
            <p:cNvPr id="2293" name="2292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4" name="2293 CuadroTexto"/>
            <p:cNvSpPr txBox="1"/>
            <p:nvPr/>
          </p:nvSpPr>
          <p:spPr>
            <a:xfrm>
              <a:off x="4426780" y="974026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RA0</a:t>
              </a:r>
            </a:p>
            <a:p>
              <a:endParaRPr lang="es-ES" sz="400" b="1" dirty="0"/>
            </a:p>
          </p:txBody>
        </p:sp>
      </p:grpSp>
      <p:grpSp>
        <p:nvGrpSpPr>
          <p:cNvPr id="2295" name="2294 Grupo"/>
          <p:cNvGrpSpPr/>
          <p:nvPr/>
        </p:nvGrpSpPr>
        <p:grpSpPr>
          <a:xfrm>
            <a:off x="4139952" y="2378456"/>
            <a:ext cx="312906" cy="184666"/>
            <a:chOff x="4426780" y="1292388"/>
            <a:chExt cx="312906" cy="184666"/>
          </a:xfrm>
        </p:grpSpPr>
        <p:sp>
          <p:nvSpPr>
            <p:cNvPr id="2296" name="2295 Rectángulo redondeado"/>
            <p:cNvSpPr/>
            <p:nvPr/>
          </p:nvSpPr>
          <p:spPr>
            <a:xfrm>
              <a:off x="4471808" y="1321705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7" name="2296 CuadroTexto"/>
            <p:cNvSpPr txBox="1"/>
            <p:nvPr/>
          </p:nvSpPr>
          <p:spPr>
            <a:xfrm>
              <a:off x="4426780" y="1292388"/>
              <a:ext cx="3129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RA1</a:t>
              </a:r>
              <a:endParaRPr lang="es-ES" sz="400" b="1" dirty="0"/>
            </a:p>
          </p:txBody>
        </p:sp>
      </p:grpSp>
      <p:grpSp>
        <p:nvGrpSpPr>
          <p:cNvPr id="2298" name="2297 Grupo"/>
          <p:cNvGrpSpPr/>
          <p:nvPr/>
        </p:nvGrpSpPr>
        <p:grpSpPr>
          <a:xfrm>
            <a:off x="4139952" y="2631123"/>
            <a:ext cx="312906" cy="184666"/>
            <a:chOff x="4433013" y="1586001"/>
            <a:chExt cx="312906" cy="184666"/>
          </a:xfrm>
        </p:grpSpPr>
        <p:sp>
          <p:nvSpPr>
            <p:cNvPr id="2299" name="2298 Rectángulo redondeado"/>
            <p:cNvSpPr/>
            <p:nvPr/>
          </p:nvSpPr>
          <p:spPr>
            <a:xfrm>
              <a:off x="4478132" y="162040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0" name="2299 CuadroTexto"/>
            <p:cNvSpPr txBox="1"/>
            <p:nvPr/>
          </p:nvSpPr>
          <p:spPr>
            <a:xfrm>
              <a:off x="4433013" y="1586001"/>
              <a:ext cx="3129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RA2</a:t>
              </a:r>
              <a:endParaRPr lang="es-ES" sz="400" b="1" dirty="0"/>
            </a:p>
          </p:txBody>
        </p:sp>
      </p:grpSp>
      <p:grpSp>
        <p:nvGrpSpPr>
          <p:cNvPr id="2301" name="2300 Grupo"/>
          <p:cNvGrpSpPr/>
          <p:nvPr/>
        </p:nvGrpSpPr>
        <p:grpSpPr>
          <a:xfrm>
            <a:off x="4139952" y="2915693"/>
            <a:ext cx="312906" cy="184666"/>
            <a:chOff x="4426780" y="1887198"/>
            <a:chExt cx="312906" cy="184666"/>
          </a:xfrm>
        </p:grpSpPr>
        <p:sp>
          <p:nvSpPr>
            <p:cNvPr id="2302" name="2301 Rectángulo redondeado"/>
            <p:cNvSpPr/>
            <p:nvPr/>
          </p:nvSpPr>
          <p:spPr>
            <a:xfrm>
              <a:off x="4471808" y="1917969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3" name="2302 CuadroTexto"/>
            <p:cNvSpPr txBox="1"/>
            <p:nvPr/>
          </p:nvSpPr>
          <p:spPr>
            <a:xfrm>
              <a:off x="4426780" y="1887198"/>
              <a:ext cx="3129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RA3</a:t>
              </a:r>
              <a:endParaRPr lang="es-ES" sz="400" b="1" dirty="0"/>
            </a:p>
          </p:txBody>
        </p:sp>
      </p:grpSp>
      <p:grpSp>
        <p:nvGrpSpPr>
          <p:cNvPr id="2304" name="2303 Grupo"/>
          <p:cNvGrpSpPr/>
          <p:nvPr/>
        </p:nvGrpSpPr>
        <p:grpSpPr>
          <a:xfrm>
            <a:off x="4134320" y="3160762"/>
            <a:ext cx="312906" cy="184666"/>
            <a:chOff x="4426780" y="974026"/>
            <a:chExt cx="312906" cy="184666"/>
          </a:xfrm>
        </p:grpSpPr>
        <p:sp>
          <p:nvSpPr>
            <p:cNvPr id="2305" name="2304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6" name="2305 CuadroTexto"/>
            <p:cNvSpPr txBox="1"/>
            <p:nvPr/>
          </p:nvSpPr>
          <p:spPr>
            <a:xfrm>
              <a:off x="4426780" y="974026"/>
              <a:ext cx="3129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RA4</a:t>
              </a:r>
              <a:endParaRPr lang="es-ES" sz="400" b="1" dirty="0"/>
            </a:p>
          </p:txBody>
        </p:sp>
      </p:grpSp>
      <p:grpSp>
        <p:nvGrpSpPr>
          <p:cNvPr id="2307" name="2306 Grupo"/>
          <p:cNvGrpSpPr/>
          <p:nvPr/>
        </p:nvGrpSpPr>
        <p:grpSpPr>
          <a:xfrm>
            <a:off x="4139952" y="3400959"/>
            <a:ext cx="312906" cy="184666"/>
            <a:chOff x="4426780" y="1292388"/>
            <a:chExt cx="312906" cy="184666"/>
          </a:xfrm>
        </p:grpSpPr>
        <p:sp>
          <p:nvSpPr>
            <p:cNvPr id="2308" name="2307 Rectángulo redondeado"/>
            <p:cNvSpPr/>
            <p:nvPr/>
          </p:nvSpPr>
          <p:spPr>
            <a:xfrm>
              <a:off x="4471808" y="1321705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9" name="2308 CuadroTexto"/>
            <p:cNvSpPr txBox="1"/>
            <p:nvPr/>
          </p:nvSpPr>
          <p:spPr>
            <a:xfrm>
              <a:off x="4426780" y="1292388"/>
              <a:ext cx="3129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RA5</a:t>
              </a:r>
              <a:endParaRPr lang="es-ES" sz="400" b="1" dirty="0"/>
            </a:p>
          </p:txBody>
        </p:sp>
      </p:grpSp>
      <p:grpSp>
        <p:nvGrpSpPr>
          <p:cNvPr id="2310" name="2309 Grupo"/>
          <p:cNvGrpSpPr/>
          <p:nvPr/>
        </p:nvGrpSpPr>
        <p:grpSpPr>
          <a:xfrm>
            <a:off x="4148349" y="3646313"/>
            <a:ext cx="309700" cy="184666"/>
            <a:chOff x="4433013" y="1586001"/>
            <a:chExt cx="309700" cy="184666"/>
          </a:xfrm>
        </p:grpSpPr>
        <p:sp>
          <p:nvSpPr>
            <p:cNvPr id="2311" name="2310 Rectángulo redondeado"/>
            <p:cNvSpPr/>
            <p:nvPr/>
          </p:nvSpPr>
          <p:spPr>
            <a:xfrm>
              <a:off x="4478132" y="162040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2" name="2311 CuadroTexto"/>
            <p:cNvSpPr txBox="1"/>
            <p:nvPr/>
          </p:nvSpPr>
          <p:spPr>
            <a:xfrm>
              <a:off x="4433013" y="1586001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RB5</a:t>
              </a:r>
              <a:endParaRPr lang="es-ES" sz="400" b="1" dirty="0"/>
            </a:p>
          </p:txBody>
        </p:sp>
      </p:grpSp>
      <p:grpSp>
        <p:nvGrpSpPr>
          <p:cNvPr id="2313" name="2312 Grupo"/>
          <p:cNvGrpSpPr/>
          <p:nvPr/>
        </p:nvGrpSpPr>
        <p:grpSpPr>
          <a:xfrm>
            <a:off x="4150827" y="3931880"/>
            <a:ext cx="306494" cy="184666"/>
            <a:chOff x="4426780" y="1887198"/>
            <a:chExt cx="306494" cy="184666"/>
          </a:xfrm>
        </p:grpSpPr>
        <p:sp>
          <p:nvSpPr>
            <p:cNvPr id="2314" name="2313 Rectángulo redondeado"/>
            <p:cNvSpPr/>
            <p:nvPr/>
          </p:nvSpPr>
          <p:spPr>
            <a:xfrm>
              <a:off x="4471808" y="1917969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5" name="2314 CuadroTexto"/>
            <p:cNvSpPr txBox="1"/>
            <p:nvPr/>
          </p:nvSpPr>
          <p:spPr>
            <a:xfrm>
              <a:off x="4426780" y="1887198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RC0</a:t>
              </a:r>
              <a:endParaRPr lang="es-ES" sz="400" b="1" dirty="0"/>
            </a:p>
          </p:txBody>
        </p:sp>
      </p:grpSp>
      <p:grpSp>
        <p:nvGrpSpPr>
          <p:cNvPr id="2316" name="2315 Grupo"/>
          <p:cNvGrpSpPr/>
          <p:nvPr/>
        </p:nvGrpSpPr>
        <p:grpSpPr>
          <a:xfrm>
            <a:off x="3779912" y="5262209"/>
            <a:ext cx="303288" cy="184666"/>
            <a:chOff x="4426780" y="974026"/>
            <a:chExt cx="303288" cy="184666"/>
          </a:xfrm>
        </p:grpSpPr>
        <p:sp>
          <p:nvSpPr>
            <p:cNvPr id="2317" name="2316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8" name="2317 CuadroTexto"/>
            <p:cNvSpPr txBox="1"/>
            <p:nvPr/>
          </p:nvSpPr>
          <p:spPr>
            <a:xfrm>
              <a:off x="4426780" y="974026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RE0</a:t>
              </a:r>
              <a:endParaRPr lang="es-ES" sz="400" b="1" dirty="0"/>
            </a:p>
          </p:txBody>
        </p:sp>
      </p:grpSp>
      <p:grpSp>
        <p:nvGrpSpPr>
          <p:cNvPr id="2319" name="2318 Grupo"/>
          <p:cNvGrpSpPr/>
          <p:nvPr/>
        </p:nvGrpSpPr>
        <p:grpSpPr>
          <a:xfrm>
            <a:off x="3798332" y="5619348"/>
            <a:ext cx="303288" cy="184666"/>
            <a:chOff x="4426780" y="1292388"/>
            <a:chExt cx="303288" cy="184666"/>
          </a:xfrm>
        </p:grpSpPr>
        <p:sp>
          <p:nvSpPr>
            <p:cNvPr id="2320" name="2319 Rectángulo redondeado"/>
            <p:cNvSpPr/>
            <p:nvPr/>
          </p:nvSpPr>
          <p:spPr>
            <a:xfrm>
              <a:off x="4471808" y="1321705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1" name="2320 CuadroTexto"/>
            <p:cNvSpPr txBox="1"/>
            <p:nvPr/>
          </p:nvSpPr>
          <p:spPr>
            <a:xfrm>
              <a:off x="4426780" y="1292388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RE1</a:t>
              </a:r>
              <a:endParaRPr lang="es-ES" sz="400" b="1" dirty="0"/>
            </a:p>
          </p:txBody>
        </p:sp>
      </p:grpSp>
      <p:grpSp>
        <p:nvGrpSpPr>
          <p:cNvPr id="2322" name="2321 Grupo"/>
          <p:cNvGrpSpPr/>
          <p:nvPr/>
        </p:nvGrpSpPr>
        <p:grpSpPr>
          <a:xfrm>
            <a:off x="3800211" y="5993940"/>
            <a:ext cx="303288" cy="184666"/>
            <a:chOff x="4433013" y="1586001"/>
            <a:chExt cx="303288" cy="184666"/>
          </a:xfrm>
        </p:grpSpPr>
        <p:sp>
          <p:nvSpPr>
            <p:cNvPr id="2323" name="2322 Rectángulo redondeado"/>
            <p:cNvSpPr/>
            <p:nvPr/>
          </p:nvSpPr>
          <p:spPr>
            <a:xfrm>
              <a:off x="4478132" y="162040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4" name="2323 CuadroTexto"/>
            <p:cNvSpPr txBox="1"/>
            <p:nvPr/>
          </p:nvSpPr>
          <p:spPr>
            <a:xfrm>
              <a:off x="4433013" y="1586001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RE2</a:t>
              </a:r>
              <a:endParaRPr lang="es-ES" sz="400" b="1" dirty="0"/>
            </a:p>
          </p:txBody>
        </p:sp>
      </p:grpSp>
      <p:grpSp>
        <p:nvGrpSpPr>
          <p:cNvPr id="2328" name="2327 Grupo"/>
          <p:cNvGrpSpPr/>
          <p:nvPr/>
        </p:nvGrpSpPr>
        <p:grpSpPr>
          <a:xfrm>
            <a:off x="4149005" y="4193264"/>
            <a:ext cx="306494" cy="184666"/>
            <a:chOff x="4426780" y="974026"/>
            <a:chExt cx="306494" cy="184666"/>
          </a:xfrm>
        </p:grpSpPr>
        <p:sp>
          <p:nvSpPr>
            <p:cNvPr id="2329" name="2328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0" name="2329 CuadroTexto"/>
            <p:cNvSpPr txBox="1"/>
            <p:nvPr/>
          </p:nvSpPr>
          <p:spPr>
            <a:xfrm>
              <a:off x="4426780" y="974026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RC1</a:t>
              </a:r>
              <a:endParaRPr lang="es-ES" sz="400" b="1" dirty="0"/>
            </a:p>
          </p:txBody>
        </p:sp>
      </p:grpSp>
      <p:grpSp>
        <p:nvGrpSpPr>
          <p:cNvPr id="2331" name="2330 Grupo"/>
          <p:cNvGrpSpPr/>
          <p:nvPr/>
        </p:nvGrpSpPr>
        <p:grpSpPr>
          <a:xfrm>
            <a:off x="4175511" y="4471663"/>
            <a:ext cx="306494" cy="184666"/>
            <a:chOff x="4426780" y="1292388"/>
            <a:chExt cx="306494" cy="184666"/>
          </a:xfrm>
        </p:grpSpPr>
        <p:sp>
          <p:nvSpPr>
            <p:cNvPr id="2332" name="2331 Rectángulo redondeado"/>
            <p:cNvSpPr/>
            <p:nvPr/>
          </p:nvSpPr>
          <p:spPr>
            <a:xfrm>
              <a:off x="4471808" y="1321705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3" name="2332 CuadroTexto"/>
            <p:cNvSpPr txBox="1"/>
            <p:nvPr/>
          </p:nvSpPr>
          <p:spPr>
            <a:xfrm>
              <a:off x="4426780" y="1292388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RC2</a:t>
              </a:r>
            </a:p>
          </p:txBody>
        </p:sp>
      </p:grpSp>
      <p:grpSp>
        <p:nvGrpSpPr>
          <p:cNvPr id="624" name="623 Grupo"/>
          <p:cNvGrpSpPr/>
          <p:nvPr/>
        </p:nvGrpSpPr>
        <p:grpSpPr>
          <a:xfrm>
            <a:off x="6345722" y="5696808"/>
            <a:ext cx="314510" cy="184666"/>
            <a:chOff x="4426780" y="1887198"/>
            <a:chExt cx="314510" cy="184666"/>
          </a:xfrm>
        </p:grpSpPr>
        <p:sp>
          <p:nvSpPr>
            <p:cNvPr id="625" name="624 Rectángulo redondeado"/>
            <p:cNvSpPr/>
            <p:nvPr/>
          </p:nvSpPr>
          <p:spPr>
            <a:xfrm>
              <a:off x="4471808" y="1917969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6" name="625 CuadroTexto"/>
            <p:cNvSpPr txBox="1"/>
            <p:nvPr/>
          </p:nvSpPr>
          <p:spPr>
            <a:xfrm>
              <a:off x="4426780" y="1887198"/>
              <a:ext cx="3145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RD0</a:t>
              </a:r>
              <a:endParaRPr lang="es-ES" sz="400" b="1" dirty="0"/>
            </a:p>
          </p:txBody>
        </p:sp>
      </p:grpSp>
      <p:grpSp>
        <p:nvGrpSpPr>
          <p:cNvPr id="628" name="627 Grupo"/>
          <p:cNvGrpSpPr/>
          <p:nvPr/>
        </p:nvGrpSpPr>
        <p:grpSpPr>
          <a:xfrm>
            <a:off x="6338522" y="5834064"/>
            <a:ext cx="314510" cy="184666"/>
            <a:chOff x="4426780" y="974026"/>
            <a:chExt cx="314510" cy="184666"/>
          </a:xfrm>
        </p:grpSpPr>
        <p:sp>
          <p:nvSpPr>
            <p:cNvPr id="631" name="630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2" name="631 CuadroTexto"/>
            <p:cNvSpPr txBox="1"/>
            <p:nvPr/>
          </p:nvSpPr>
          <p:spPr>
            <a:xfrm>
              <a:off x="4426780" y="974026"/>
              <a:ext cx="3145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RD1</a:t>
              </a:r>
              <a:endParaRPr lang="es-ES" sz="400" b="1" dirty="0"/>
            </a:p>
          </p:txBody>
        </p:sp>
      </p:grpSp>
      <p:grpSp>
        <p:nvGrpSpPr>
          <p:cNvPr id="633" name="632 Grupo"/>
          <p:cNvGrpSpPr/>
          <p:nvPr/>
        </p:nvGrpSpPr>
        <p:grpSpPr>
          <a:xfrm>
            <a:off x="6353049" y="5977404"/>
            <a:ext cx="314510" cy="184666"/>
            <a:chOff x="4422565" y="1270588"/>
            <a:chExt cx="314510" cy="184666"/>
          </a:xfrm>
        </p:grpSpPr>
        <p:sp>
          <p:nvSpPr>
            <p:cNvPr id="634" name="633 Rectángulo redondeado"/>
            <p:cNvSpPr/>
            <p:nvPr/>
          </p:nvSpPr>
          <p:spPr>
            <a:xfrm>
              <a:off x="4471808" y="1321705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5" name="634 CuadroTexto"/>
            <p:cNvSpPr txBox="1"/>
            <p:nvPr/>
          </p:nvSpPr>
          <p:spPr>
            <a:xfrm>
              <a:off x="4422565" y="1270588"/>
              <a:ext cx="3145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RD2</a:t>
              </a:r>
            </a:p>
          </p:txBody>
        </p:sp>
      </p:grpSp>
      <p:grpSp>
        <p:nvGrpSpPr>
          <p:cNvPr id="636" name="635 Grupo"/>
          <p:cNvGrpSpPr/>
          <p:nvPr/>
        </p:nvGrpSpPr>
        <p:grpSpPr>
          <a:xfrm>
            <a:off x="6357849" y="5106933"/>
            <a:ext cx="314510" cy="184666"/>
            <a:chOff x="4433013" y="1586001"/>
            <a:chExt cx="314510" cy="184666"/>
          </a:xfrm>
        </p:grpSpPr>
        <p:sp>
          <p:nvSpPr>
            <p:cNvPr id="637" name="636 Rectángulo redondeado"/>
            <p:cNvSpPr/>
            <p:nvPr/>
          </p:nvSpPr>
          <p:spPr>
            <a:xfrm>
              <a:off x="4478132" y="162040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8" name="637 CuadroTexto"/>
            <p:cNvSpPr txBox="1"/>
            <p:nvPr/>
          </p:nvSpPr>
          <p:spPr>
            <a:xfrm>
              <a:off x="4433013" y="1586001"/>
              <a:ext cx="3145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RD6</a:t>
              </a:r>
              <a:endParaRPr lang="es-ES" sz="400" b="1" dirty="0"/>
            </a:p>
          </p:txBody>
        </p:sp>
      </p:grpSp>
      <p:grpSp>
        <p:nvGrpSpPr>
          <p:cNvPr id="639" name="638 Grupo"/>
          <p:cNvGrpSpPr/>
          <p:nvPr/>
        </p:nvGrpSpPr>
        <p:grpSpPr>
          <a:xfrm>
            <a:off x="6338522" y="5233057"/>
            <a:ext cx="314510" cy="184666"/>
            <a:chOff x="4411972" y="1874520"/>
            <a:chExt cx="314510" cy="184666"/>
          </a:xfrm>
        </p:grpSpPr>
        <p:sp>
          <p:nvSpPr>
            <p:cNvPr id="640" name="639 Rectángulo redondeado"/>
            <p:cNvSpPr/>
            <p:nvPr/>
          </p:nvSpPr>
          <p:spPr>
            <a:xfrm>
              <a:off x="4471808" y="1917969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1" name="640 CuadroTexto"/>
            <p:cNvSpPr txBox="1"/>
            <p:nvPr/>
          </p:nvSpPr>
          <p:spPr>
            <a:xfrm>
              <a:off x="4411972" y="1874520"/>
              <a:ext cx="3145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RD5</a:t>
              </a:r>
              <a:endParaRPr lang="es-ES" sz="400" b="1" dirty="0"/>
            </a:p>
          </p:txBody>
        </p:sp>
      </p:grpSp>
      <p:grpSp>
        <p:nvGrpSpPr>
          <p:cNvPr id="642" name="641 Grupo"/>
          <p:cNvGrpSpPr/>
          <p:nvPr/>
        </p:nvGrpSpPr>
        <p:grpSpPr>
          <a:xfrm>
            <a:off x="6344404" y="5370475"/>
            <a:ext cx="314510" cy="184666"/>
            <a:chOff x="4426780" y="974026"/>
            <a:chExt cx="314510" cy="184666"/>
          </a:xfrm>
        </p:grpSpPr>
        <p:sp>
          <p:nvSpPr>
            <p:cNvPr id="643" name="642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4" name="643 CuadroTexto"/>
            <p:cNvSpPr txBox="1"/>
            <p:nvPr/>
          </p:nvSpPr>
          <p:spPr>
            <a:xfrm>
              <a:off x="4426780" y="974026"/>
              <a:ext cx="3145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RD4</a:t>
              </a:r>
              <a:endParaRPr lang="es-ES" sz="400" b="1" dirty="0"/>
            </a:p>
          </p:txBody>
        </p:sp>
      </p:grpSp>
      <p:grpSp>
        <p:nvGrpSpPr>
          <p:cNvPr id="645" name="644 Grupo"/>
          <p:cNvGrpSpPr/>
          <p:nvPr/>
        </p:nvGrpSpPr>
        <p:grpSpPr>
          <a:xfrm>
            <a:off x="6362064" y="6159122"/>
            <a:ext cx="314510" cy="184666"/>
            <a:chOff x="4426780" y="1292388"/>
            <a:chExt cx="314510" cy="184666"/>
          </a:xfrm>
        </p:grpSpPr>
        <p:sp>
          <p:nvSpPr>
            <p:cNvPr id="646" name="645 Rectángulo redondeado"/>
            <p:cNvSpPr/>
            <p:nvPr/>
          </p:nvSpPr>
          <p:spPr>
            <a:xfrm>
              <a:off x="4471808" y="1321705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7" name="646 CuadroTexto"/>
            <p:cNvSpPr txBox="1"/>
            <p:nvPr/>
          </p:nvSpPr>
          <p:spPr>
            <a:xfrm>
              <a:off x="4426780" y="1292388"/>
              <a:ext cx="3145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RD3</a:t>
              </a:r>
            </a:p>
          </p:txBody>
        </p:sp>
      </p:grpSp>
      <p:grpSp>
        <p:nvGrpSpPr>
          <p:cNvPr id="665" name="664 Grupo"/>
          <p:cNvGrpSpPr/>
          <p:nvPr/>
        </p:nvGrpSpPr>
        <p:grpSpPr>
          <a:xfrm>
            <a:off x="184520" y="5208281"/>
            <a:ext cx="314510" cy="184666"/>
            <a:chOff x="4426780" y="974026"/>
            <a:chExt cx="314510" cy="184666"/>
          </a:xfrm>
        </p:grpSpPr>
        <p:sp>
          <p:nvSpPr>
            <p:cNvPr id="666" name="665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7" name="666 CuadroTexto"/>
            <p:cNvSpPr txBox="1"/>
            <p:nvPr/>
          </p:nvSpPr>
          <p:spPr>
            <a:xfrm>
              <a:off x="4426780" y="974026"/>
              <a:ext cx="3145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RD7</a:t>
              </a:r>
              <a:endParaRPr lang="es-ES" sz="400" b="1" dirty="0"/>
            </a:p>
          </p:txBody>
        </p:sp>
      </p:grpSp>
      <p:grpSp>
        <p:nvGrpSpPr>
          <p:cNvPr id="668" name="667 Grupo"/>
          <p:cNvGrpSpPr/>
          <p:nvPr/>
        </p:nvGrpSpPr>
        <p:grpSpPr>
          <a:xfrm>
            <a:off x="216225" y="5378422"/>
            <a:ext cx="349587" cy="61710"/>
            <a:chOff x="2428528" y="1828349"/>
            <a:chExt cx="349587" cy="61710"/>
          </a:xfrm>
        </p:grpSpPr>
        <p:sp>
          <p:nvSpPr>
            <p:cNvPr id="669" name="668 Pentágono"/>
            <p:cNvSpPr/>
            <p:nvPr/>
          </p:nvSpPr>
          <p:spPr>
            <a:xfrm flipH="1">
              <a:off x="2428528" y="18283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70" name="669 Conector recto"/>
            <p:cNvCxnSpPr/>
            <p:nvPr/>
          </p:nvCxnSpPr>
          <p:spPr>
            <a:xfrm>
              <a:off x="2644552" y="18592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71" name="670 CuadroTexto"/>
          <p:cNvSpPr txBox="1"/>
          <p:nvPr/>
        </p:nvSpPr>
        <p:spPr>
          <a:xfrm>
            <a:off x="747430" y="5463999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/>
              <a:t>BUZZER</a:t>
            </a:r>
          </a:p>
        </p:txBody>
      </p:sp>
      <p:grpSp>
        <p:nvGrpSpPr>
          <p:cNvPr id="12" name="11 Grupo"/>
          <p:cNvGrpSpPr/>
          <p:nvPr/>
        </p:nvGrpSpPr>
        <p:grpSpPr>
          <a:xfrm>
            <a:off x="538119" y="4896043"/>
            <a:ext cx="993207" cy="777729"/>
            <a:chOff x="853121" y="4779299"/>
            <a:chExt cx="993207" cy="777729"/>
          </a:xfrm>
        </p:grpSpPr>
        <p:cxnSp>
          <p:nvCxnSpPr>
            <p:cNvPr id="649" name="648 Conector recto"/>
            <p:cNvCxnSpPr/>
            <p:nvPr/>
          </p:nvCxnSpPr>
          <p:spPr>
            <a:xfrm flipH="1">
              <a:off x="853121" y="5290059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0" name="649 Grupo"/>
            <p:cNvGrpSpPr/>
            <p:nvPr/>
          </p:nvGrpSpPr>
          <p:grpSpPr>
            <a:xfrm>
              <a:off x="1623670" y="5309674"/>
              <a:ext cx="160750" cy="82869"/>
              <a:chOff x="3245907" y="5264539"/>
              <a:chExt cx="160750" cy="82869"/>
            </a:xfrm>
          </p:grpSpPr>
          <p:sp>
            <p:nvSpPr>
              <p:cNvPr id="663" name="662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64" name="663 Conector recto"/>
              <p:cNvCxnSpPr>
                <a:stCxn id="663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1" name="650 Conector recto"/>
            <p:cNvCxnSpPr>
              <a:stCxn id="663" idx="4"/>
            </p:cNvCxnSpPr>
            <p:nvPr/>
          </p:nvCxnSpPr>
          <p:spPr>
            <a:xfrm flipH="1">
              <a:off x="1782651" y="5390069"/>
              <a:ext cx="3774" cy="164975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651 Conector recto"/>
            <p:cNvCxnSpPr/>
            <p:nvPr/>
          </p:nvCxnSpPr>
          <p:spPr>
            <a:xfrm flipH="1">
              <a:off x="1617806" y="5200916"/>
              <a:ext cx="1101" cy="17828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652 Conector recto"/>
            <p:cNvCxnSpPr/>
            <p:nvPr/>
          </p:nvCxnSpPr>
          <p:spPr>
            <a:xfrm flipH="1">
              <a:off x="1625321" y="5200916"/>
              <a:ext cx="143735" cy="6887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653 Conector recto"/>
            <p:cNvCxnSpPr/>
            <p:nvPr/>
          </p:nvCxnSpPr>
          <p:spPr>
            <a:xfrm>
              <a:off x="1767768" y="5076690"/>
              <a:ext cx="1288" cy="13049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654 Conector recto"/>
            <p:cNvCxnSpPr>
              <a:endCxn id="659" idx="3"/>
            </p:cNvCxnSpPr>
            <p:nvPr/>
          </p:nvCxnSpPr>
          <p:spPr>
            <a:xfrm flipH="1">
              <a:off x="1134808" y="5290059"/>
              <a:ext cx="482999" cy="961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655 Rectángulo"/>
            <p:cNvSpPr/>
            <p:nvPr/>
          </p:nvSpPr>
          <p:spPr>
            <a:xfrm>
              <a:off x="1747226" y="4936110"/>
              <a:ext cx="45719" cy="14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57" name="656 Conector recto"/>
            <p:cNvCxnSpPr/>
            <p:nvPr/>
          </p:nvCxnSpPr>
          <p:spPr>
            <a:xfrm>
              <a:off x="1190257" y="5133893"/>
              <a:ext cx="1" cy="15770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657 Conector recto"/>
            <p:cNvCxnSpPr/>
            <p:nvPr/>
          </p:nvCxnSpPr>
          <p:spPr>
            <a:xfrm flipV="1">
              <a:off x="1718974" y="5555044"/>
              <a:ext cx="127354" cy="198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658 Rectángulo"/>
            <p:cNvSpPr/>
            <p:nvPr/>
          </p:nvSpPr>
          <p:spPr>
            <a:xfrm>
              <a:off x="952604" y="5267199"/>
              <a:ext cx="182204" cy="47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60" name="659 Grupo"/>
            <p:cNvGrpSpPr/>
            <p:nvPr/>
          </p:nvGrpSpPr>
          <p:grpSpPr>
            <a:xfrm rot="14599679">
              <a:off x="1689710" y="4818239"/>
              <a:ext cx="160750" cy="82869"/>
              <a:chOff x="3245907" y="5264539"/>
              <a:chExt cx="160750" cy="82869"/>
            </a:xfrm>
          </p:grpSpPr>
          <p:sp>
            <p:nvSpPr>
              <p:cNvPr id="661" name="660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62" name="661 Conector recto"/>
              <p:cNvCxnSpPr>
                <a:stCxn id="661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4" name="673 Trapecio"/>
            <p:cNvSpPr/>
            <p:nvPr/>
          </p:nvSpPr>
          <p:spPr>
            <a:xfrm rot="10800000">
              <a:off x="1329209" y="4906570"/>
              <a:ext cx="264631" cy="216024"/>
            </a:xfrm>
            <a:prstGeom prst="trapezoi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6" name="675 Rectángulo redondeado"/>
            <p:cNvSpPr/>
            <p:nvPr/>
          </p:nvSpPr>
          <p:spPr>
            <a:xfrm rot="5400000">
              <a:off x="1437221" y="4992770"/>
              <a:ext cx="72008" cy="2880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77" name="676 Conector recto"/>
            <p:cNvCxnSpPr/>
            <p:nvPr/>
          </p:nvCxnSpPr>
          <p:spPr>
            <a:xfrm rot="5400000" flipV="1">
              <a:off x="1694983" y="5070177"/>
              <a:ext cx="0" cy="13321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678 Conector recto"/>
            <p:cNvCxnSpPr>
              <a:stCxn id="676" idx="2"/>
            </p:cNvCxnSpPr>
            <p:nvPr/>
          </p:nvCxnSpPr>
          <p:spPr>
            <a:xfrm rot="5400000">
              <a:off x="1251802" y="5059379"/>
              <a:ext cx="0" cy="15481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35 Grupo"/>
          <p:cNvGrpSpPr/>
          <p:nvPr/>
        </p:nvGrpSpPr>
        <p:grpSpPr>
          <a:xfrm>
            <a:off x="915595" y="6000227"/>
            <a:ext cx="549082" cy="309673"/>
            <a:chOff x="915595" y="5757002"/>
            <a:chExt cx="549082" cy="309673"/>
          </a:xfrm>
        </p:grpSpPr>
        <p:grpSp>
          <p:nvGrpSpPr>
            <p:cNvPr id="682" name="681 Grupo"/>
            <p:cNvGrpSpPr/>
            <p:nvPr/>
          </p:nvGrpSpPr>
          <p:grpSpPr>
            <a:xfrm>
              <a:off x="915595" y="5757002"/>
              <a:ext cx="549082" cy="309673"/>
              <a:chOff x="8028452" y="3988755"/>
              <a:chExt cx="817625" cy="297948"/>
            </a:xfrm>
          </p:grpSpPr>
          <p:sp>
            <p:nvSpPr>
              <p:cNvPr id="683" name="682 Rectángulo redondeado"/>
              <p:cNvSpPr/>
              <p:nvPr/>
            </p:nvSpPr>
            <p:spPr>
              <a:xfrm>
                <a:off x="8091041" y="3988755"/>
                <a:ext cx="659157" cy="297948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000" b="1" dirty="0"/>
              </a:p>
            </p:txBody>
          </p:sp>
          <p:sp>
            <p:nvSpPr>
              <p:cNvPr id="684" name="683 CuadroTexto"/>
              <p:cNvSpPr txBox="1"/>
              <p:nvPr/>
            </p:nvSpPr>
            <p:spPr>
              <a:xfrm>
                <a:off x="8028452" y="4017861"/>
                <a:ext cx="8176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50" b="1" dirty="0" smtClean="0"/>
                  <a:t>     IR</a:t>
                </a:r>
              </a:p>
            </p:txBody>
          </p:sp>
        </p:grpSp>
        <p:grpSp>
          <p:nvGrpSpPr>
            <p:cNvPr id="685" name="684 Grupo"/>
            <p:cNvGrpSpPr/>
            <p:nvPr/>
          </p:nvGrpSpPr>
          <p:grpSpPr>
            <a:xfrm rot="3589962">
              <a:off x="973989" y="5842172"/>
              <a:ext cx="214313" cy="133181"/>
              <a:chOff x="4979313" y="4548791"/>
              <a:chExt cx="214313" cy="133181"/>
            </a:xfrm>
          </p:grpSpPr>
          <p:sp>
            <p:nvSpPr>
              <p:cNvPr id="686" name="685 Triángulo isósceles"/>
              <p:cNvSpPr/>
              <p:nvPr/>
            </p:nvSpPr>
            <p:spPr>
              <a:xfrm>
                <a:off x="5021903" y="4551678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87" name="686 Conector recto"/>
              <p:cNvCxnSpPr/>
              <p:nvPr/>
            </p:nvCxnSpPr>
            <p:spPr>
              <a:xfrm flipH="1">
                <a:off x="5101412" y="4589103"/>
                <a:ext cx="54768" cy="92869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687 Conector recto"/>
              <p:cNvCxnSpPr>
                <a:stCxn id="686" idx="1"/>
              </p:cNvCxnSpPr>
              <p:nvPr/>
            </p:nvCxnSpPr>
            <p:spPr>
              <a:xfrm flipH="1" flipV="1">
                <a:off x="4979313" y="4548791"/>
                <a:ext cx="64417" cy="40312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689 Conector recto"/>
              <p:cNvCxnSpPr>
                <a:stCxn id="686" idx="4"/>
              </p:cNvCxnSpPr>
              <p:nvPr/>
            </p:nvCxnSpPr>
            <p:spPr>
              <a:xfrm>
                <a:off x="5109209" y="4626527"/>
                <a:ext cx="84417" cy="5323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1" name="690 Grupo"/>
          <p:cNvGrpSpPr/>
          <p:nvPr/>
        </p:nvGrpSpPr>
        <p:grpSpPr>
          <a:xfrm>
            <a:off x="306544" y="6077005"/>
            <a:ext cx="309700" cy="184666"/>
            <a:chOff x="4426780" y="974026"/>
            <a:chExt cx="309700" cy="184666"/>
          </a:xfrm>
        </p:grpSpPr>
        <p:sp>
          <p:nvSpPr>
            <p:cNvPr id="693" name="692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5" name="694 CuadroTexto"/>
            <p:cNvSpPr txBox="1"/>
            <p:nvPr/>
          </p:nvSpPr>
          <p:spPr>
            <a:xfrm>
              <a:off x="4426780" y="974026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RB0</a:t>
              </a:r>
              <a:endParaRPr lang="es-ES" sz="400" b="1" dirty="0"/>
            </a:p>
          </p:txBody>
        </p:sp>
      </p:grpSp>
      <p:grpSp>
        <p:nvGrpSpPr>
          <p:cNvPr id="697" name="696 Grupo"/>
          <p:cNvGrpSpPr/>
          <p:nvPr/>
        </p:nvGrpSpPr>
        <p:grpSpPr>
          <a:xfrm>
            <a:off x="626956" y="6131494"/>
            <a:ext cx="349587" cy="61710"/>
            <a:chOff x="2428528" y="1828349"/>
            <a:chExt cx="349587" cy="61710"/>
          </a:xfrm>
        </p:grpSpPr>
        <p:sp>
          <p:nvSpPr>
            <p:cNvPr id="699" name="698 Pentágono"/>
            <p:cNvSpPr/>
            <p:nvPr/>
          </p:nvSpPr>
          <p:spPr>
            <a:xfrm flipH="1">
              <a:off x="2428528" y="18283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00" name="699 Conector recto"/>
            <p:cNvCxnSpPr/>
            <p:nvPr/>
          </p:nvCxnSpPr>
          <p:spPr>
            <a:xfrm>
              <a:off x="2644552" y="18592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01" name="700 CuadroTexto"/>
          <p:cNvSpPr txBox="1"/>
          <p:nvPr/>
        </p:nvSpPr>
        <p:spPr>
          <a:xfrm>
            <a:off x="394126" y="6309900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/>
              <a:t>IR RECEIVER</a:t>
            </a:r>
            <a:endParaRPr lang="es-ES" sz="600" b="1" dirty="0" smtClean="0"/>
          </a:p>
        </p:txBody>
      </p:sp>
      <p:grpSp>
        <p:nvGrpSpPr>
          <p:cNvPr id="771" name="770 Grupo"/>
          <p:cNvGrpSpPr/>
          <p:nvPr/>
        </p:nvGrpSpPr>
        <p:grpSpPr>
          <a:xfrm>
            <a:off x="6638920" y="143280"/>
            <a:ext cx="2229910" cy="1251964"/>
            <a:chOff x="3859314" y="3140968"/>
            <a:chExt cx="2229910" cy="1251964"/>
          </a:xfrm>
        </p:grpSpPr>
        <p:cxnSp>
          <p:nvCxnSpPr>
            <p:cNvPr id="772" name="771 Conector recto"/>
            <p:cNvCxnSpPr/>
            <p:nvPr/>
          </p:nvCxnSpPr>
          <p:spPr>
            <a:xfrm flipH="1">
              <a:off x="5313861" y="3165035"/>
              <a:ext cx="2" cy="46689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772 Rectángulo redondeado"/>
            <p:cNvSpPr/>
            <p:nvPr/>
          </p:nvSpPr>
          <p:spPr>
            <a:xfrm>
              <a:off x="4593324" y="3628736"/>
              <a:ext cx="1495900" cy="76419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00" dirty="0"/>
            </a:p>
          </p:txBody>
        </p:sp>
        <p:sp>
          <p:nvSpPr>
            <p:cNvPr id="774" name="773 Rectángulo redondeado"/>
            <p:cNvSpPr/>
            <p:nvPr/>
          </p:nvSpPr>
          <p:spPr>
            <a:xfrm>
              <a:off x="4887178" y="4104900"/>
              <a:ext cx="951188" cy="16433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b="1" dirty="0" smtClean="0"/>
                <a:t>SHIFT REGISTER</a:t>
              </a:r>
              <a:endParaRPr lang="es-ES" sz="800" b="1" dirty="0"/>
            </a:p>
          </p:txBody>
        </p:sp>
        <p:sp>
          <p:nvSpPr>
            <p:cNvPr id="775" name="774 CuadroTexto"/>
            <p:cNvSpPr txBox="1"/>
            <p:nvPr/>
          </p:nvSpPr>
          <p:spPr>
            <a:xfrm>
              <a:off x="5027677" y="3628736"/>
              <a:ext cx="5817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b="1" dirty="0" smtClean="0"/>
                <a:t>E O B C</a:t>
              </a:r>
            </a:p>
          </p:txBody>
        </p:sp>
        <p:grpSp>
          <p:nvGrpSpPr>
            <p:cNvPr id="776" name="775 Grupo"/>
            <p:cNvGrpSpPr/>
            <p:nvPr/>
          </p:nvGrpSpPr>
          <p:grpSpPr>
            <a:xfrm>
              <a:off x="4715966" y="3853303"/>
              <a:ext cx="1282880" cy="151132"/>
              <a:chOff x="811051" y="3110407"/>
              <a:chExt cx="1282880" cy="151132"/>
            </a:xfrm>
          </p:grpSpPr>
          <p:sp>
            <p:nvSpPr>
              <p:cNvPr id="821" name="820 Rectángulo redondeado"/>
              <p:cNvSpPr/>
              <p:nvPr/>
            </p:nvSpPr>
            <p:spPr>
              <a:xfrm>
                <a:off x="811051" y="3110407"/>
                <a:ext cx="1282880" cy="151132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2" name="821 Elipse"/>
              <p:cNvSpPr/>
              <p:nvPr/>
            </p:nvSpPr>
            <p:spPr>
              <a:xfrm>
                <a:off x="1051930" y="3140968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3" name="822 Elipse"/>
              <p:cNvSpPr/>
              <p:nvPr/>
            </p:nvSpPr>
            <p:spPr>
              <a:xfrm>
                <a:off x="864363" y="3140968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4" name="823 Elipse"/>
              <p:cNvSpPr/>
              <p:nvPr/>
            </p:nvSpPr>
            <p:spPr>
              <a:xfrm>
                <a:off x="1229215" y="3140968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5" name="824 Elipse"/>
              <p:cNvSpPr/>
              <p:nvPr/>
            </p:nvSpPr>
            <p:spPr>
              <a:xfrm>
                <a:off x="1567608" y="3138587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6" name="825 Elipse"/>
              <p:cNvSpPr/>
              <p:nvPr/>
            </p:nvSpPr>
            <p:spPr>
              <a:xfrm>
                <a:off x="1396709" y="3140968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4" name="933 Elipse"/>
              <p:cNvSpPr/>
              <p:nvPr/>
            </p:nvSpPr>
            <p:spPr>
              <a:xfrm>
                <a:off x="1744893" y="3138587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5" name="934 Elipse"/>
              <p:cNvSpPr/>
              <p:nvPr/>
            </p:nvSpPr>
            <p:spPr>
              <a:xfrm>
                <a:off x="1943702" y="3138587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77" name="776 Grupo"/>
            <p:cNvGrpSpPr/>
            <p:nvPr/>
          </p:nvGrpSpPr>
          <p:grpSpPr>
            <a:xfrm>
              <a:off x="4247688" y="3766153"/>
              <a:ext cx="349587" cy="61710"/>
              <a:chOff x="2123728" y="1523549"/>
              <a:chExt cx="349587" cy="61710"/>
            </a:xfrm>
          </p:grpSpPr>
          <p:sp>
            <p:nvSpPr>
              <p:cNvPr id="819" name="818 Pentágono"/>
              <p:cNvSpPr/>
              <p:nvPr/>
            </p:nvSpPr>
            <p:spPr>
              <a:xfrm flipH="1">
                <a:off x="2123728" y="1523549"/>
                <a:ext cx="216024" cy="61710"/>
              </a:xfrm>
              <a:prstGeom prst="homePlate">
                <a:avLst/>
              </a:prstGeom>
              <a:ln w="95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820" name="819 Conector recto"/>
              <p:cNvCxnSpPr/>
              <p:nvPr/>
            </p:nvCxnSpPr>
            <p:spPr>
              <a:xfrm>
                <a:off x="2339752" y="1554404"/>
                <a:ext cx="133563" cy="0"/>
              </a:xfrm>
              <a:prstGeom prst="line">
                <a:avLst/>
              </a:prstGeom>
              <a:ln w="9525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778" name="777 Grupo"/>
            <p:cNvGrpSpPr/>
            <p:nvPr/>
          </p:nvGrpSpPr>
          <p:grpSpPr>
            <a:xfrm>
              <a:off x="4243737" y="3908898"/>
              <a:ext cx="349587" cy="61710"/>
              <a:chOff x="2276128" y="1675949"/>
              <a:chExt cx="349587" cy="61710"/>
            </a:xfrm>
          </p:grpSpPr>
          <p:sp>
            <p:nvSpPr>
              <p:cNvPr id="817" name="816 Pentágono"/>
              <p:cNvSpPr/>
              <p:nvPr/>
            </p:nvSpPr>
            <p:spPr>
              <a:xfrm flipH="1">
                <a:off x="2276128" y="1675949"/>
                <a:ext cx="216024" cy="61710"/>
              </a:xfrm>
              <a:prstGeom prst="homePlate">
                <a:avLst/>
              </a:prstGeom>
              <a:ln w="95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818" name="817 Conector recto"/>
              <p:cNvCxnSpPr/>
              <p:nvPr/>
            </p:nvCxnSpPr>
            <p:spPr>
              <a:xfrm>
                <a:off x="2492152" y="1706804"/>
                <a:ext cx="133563" cy="0"/>
              </a:xfrm>
              <a:prstGeom prst="line">
                <a:avLst/>
              </a:prstGeom>
              <a:ln w="9525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778 Grupo"/>
            <p:cNvGrpSpPr/>
            <p:nvPr/>
          </p:nvGrpSpPr>
          <p:grpSpPr>
            <a:xfrm>
              <a:off x="4249601" y="4042483"/>
              <a:ext cx="349587" cy="61710"/>
              <a:chOff x="2428528" y="1828349"/>
              <a:chExt cx="349587" cy="61710"/>
            </a:xfrm>
          </p:grpSpPr>
          <p:sp>
            <p:nvSpPr>
              <p:cNvPr id="815" name="814 Pentágono"/>
              <p:cNvSpPr/>
              <p:nvPr/>
            </p:nvSpPr>
            <p:spPr>
              <a:xfrm flipH="1">
                <a:off x="2428528" y="1828349"/>
                <a:ext cx="216024" cy="61710"/>
              </a:xfrm>
              <a:prstGeom prst="homePlate">
                <a:avLst/>
              </a:prstGeom>
              <a:ln w="95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816" name="815 Conector recto"/>
              <p:cNvCxnSpPr/>
              <p:nvPr/>
            </p:nvCxnSpPr>
            <p:spPr>
              <a:xfrm>
                <a:off x="2644552" y="1859204"/>
                <a:ext cx="133563" cy="0"/>
              </a:xfrm>
              <a:prstGeom prst="line">
                <a:avLst/>
              </a:prstGeom>
              <a:ln w="9525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780" name="779 Grupo"/>
            <p:cNvGrpSpPr/>
            <p:nvPr/>
          </p:nvGrpSpPr>
          <p:grpSpPr>
            <a:xfrm>
              <a:off x="4210623" y="3434634"/>
              <a:ext cx="349587" cy="61710"/>
              <a:chOff x="2580928" y="1980749"/>
              <a:chExt cx="349587" cy="61710"/>
            </a:xfrm>
          </p:grpSpPr>
          <p:sp>
            <p:nvSpPr>
              <p:cNvPr id="813" name="812 Pentágono"/>
              <p:cNvSpPr/>
              <p:nvPr/>
            </p:nvSpPr>
            <p:spPr>
              <a:xfrm flipH="1">
                <a:off x="2580928" y="1980749"/>
                <a:ext cx="216024" cy="61710"/>
              </a:xfrm>
              <a:prstGeom prst="homePlate">
                <a:avLst/>
              </a:prstGeom>
              <a:ln w="95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814" name="813 Conector recto"/>
              <p:cNvCxnSpPr/>
              <p:nvPr/>
            </p:nvCxnSpPr>
            <p:spPr>
              <a:xfrm>
                <a:off x="2796952" y="2011604"/>
                <a:ext cx="133563" cy="0"/>
              </a:xfrm>
              <a:prstGeom prst="line">
                <a:avLst/>
              </a:prstGeom>
              <a:ln w="9525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781" name="780 CuadroTexto"/>
            <p:cNvSpPr txBox="1"/>
            <p:nvPr/>
          </p:nvSpPr>
          <p:spPr>
            <a:xfrm>
              <a:off x="4201063" y="3633430"/>
              <a:ext cx="2936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SCL</a:t>
              </a:r>
              <a:endParaRPr lang="es-ES" sz="400" b="1" dirty="0"/>
            </a:p>
          </p:txBody>
        </p:sp>
        <p:sp>
          <p:nvSpPr>
            <p:cNvPr id="782" name="781 CuadroTexto"/>
            <p:cNvSpPr txBox="1"/>
            <p:nvPr/>
          </p:nvSpPr>
          <p:spPr>
            <a:xfrm>
              <a:off x="4184944" y="3766660"/>
              <a:ext cx="3209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SDO</a:t>
              </a:r>
              <a:endParaRPr lang="es-ES" sz="400" b="1" dirty="0"/>
            </a:p>
          </p:txBody>
        </p:sp>
        <p:sp>
          <p:nvSpPr>
            <p:cNvPr id="783" name="782 CuadroTexto"/>
            <p:cNvSpPr txBox="1"/>
            <p:nvPr/>
          </p:nvSpPr>
          <p:spPr>
            <a:xfrm>
              <a:off x="4173677" y="3908898"/>
              <a:ext cx="33695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ST94</a:t>
              </a:r>
              <a:endParaRPr lang="es-ES" sz="400" b="1" dirty="0"/>
            </a:p>
          </p:txBody>
        </p:sp>
        <p:sp>
          <p:nvSpPr>
            <p:cNvPr id="784" name="783 CuadroTexto"/>
            <p:cNvSpPr txBox="1"/>
            <p:nvPr/>
          </p:nvSpPr>
          <p:spPr>
            <a:xfrm>
              <a:off x="4187557" y="3307985"/>
              <a:ext cx="36420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PWM</a:t>
              </a:r>
              <a:endParaRPr lang="es-ES" sz="400" b="1" dirty="0"/>
            </a:p>
          </p:txBody>
        </p:sp>
        <p:cxnSp>
          <p:nvCxnSpPr>
            <p:cNvPr id="785" name="784 Conector recto"/>
            <p:cNvCxnSpPr/>
            <p:nvPr/>
          </p:nvCxnSpPr>
          <p:spPr>
            <a:xfrm flipH="1">
              <a:off x="4557185" y="3466881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785 Conector recto"/>
            <p:cNvCxnSpPr>
              <a:stCxn id="811" idx="4"/>
            </p:cNvCxnSpPr>
            <p:nvPr/>
          </p:nvCxnSpPr>
          <p:spPr>
            <a:xfrm>
              <a:off x="5136194" y="3165034"/>
              <a:ext cx="177666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7" name="786 Grupo"/>
            <p:cNvGrpSpPr/>
            <p:nvPr/>
          </p:nvGrpSpPr>
          <p:grpSpPr>
            <a:xfrm rot="16200000">
              <a:off x="4820630" y="3169222"/>
              <a:ext cx="320221" cy="315853"/>
              <a:chOff x="7326219" y="1975123"/>
              <a:chExt cx="320221" cy="315853"/>
            </a:xfrm>
          </p:grpSpPr>
          <p:grpSp>
            <p:nvGrpSpPr>
              <p:cNvPr id="806" name="805 Grupo"/>
              <p:cNvGrpSpPr/>
              <p:nvPr/>
            </p:nvGrpSpPr>
            <p:grpSpPr>
              <a:xfrm>
                <a:off x="7485690" y="2208107"/>
                <a:ext cx="160750" cy="82869"/>
                <a:chOff x="3245907" y="5264539"/>
                <a:chExt cx="160750" cy="82869"/>
              </a:xfrm>
            </p:grpSpPr>
            <p:sp>
              <p:nvSpPr>
                <p:cNvPr id="811" name="810 Triángulo isósceles"/>
                <p:cNvSpPr/>
                <p:nvPr/>
              </p:nvSpPr>
              <p:spPr>
                <a:xfrm rot="21409611">
                  <a:off x="3319351" y="5272559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812" name="811 Conector recto"/>
                <p:cNvCxnSpPr>
                  <a:stCxn id="811" idx="1"/>
                </p:cNvCxnSpPr>
                <p:nvPr/>
              </p:nvCxnSpPr>
              <p:spPr>
                <a:xfrm flipH="1" flipV="1">
                  <a:off x="3245907" y="5264539"/>
                  <a:ext cx="95304" cy="4665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7" name="806 Conector recto"/>
              <p:cNvCxnSpPr/>
              <p:nvPr/>
            </p:nvCxnSpPr>
            <p:spPr>
              <a:xfrm flipH="1">
                <a:off x="7479826" y="2099349"/>
                <a:ext cx="1101" cy="178286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807 Conector recto"/>
              <p:cNvCxnSpPr/>
              <p:nvPr/>
            </p:nvCxnSpPr>
            <p:spPr>
              <a:xfrm flipH="1">
                <a:off x="7487341" y="2099349"/>
                <a:ext cx="143735" cy="6887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808 Conector recto"/>
              <p:cNvCxnSpPr/>
              <p:nvPr/>
            </p:nvCxnSpPr>
            <p:spPr>
              <a:xfrm>
                <a:off x="7629788" y="1975123"/>
                <a:ext cx="1288" cy="130499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809 Conector recto"/>
              <p:cNvCxnSpPr/>
              <p:nvPr/>
            </p:nvCxnSpPr>
            <p:spPr>
              <a:xfrm flipH="1">
                <a:off x="7326219" y="2188492"/>
                <a:ext cx="153607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8" name="787 Conector recto"/>
            <p:cNvCxnSpPr/>
            <p:nvPr/>
          </p:nvCxnSpPr>
          <p:spPr>
            <a:xfrm flipV="1">
              <a:off x="4901330" y="3462789"/>
              <a:ext cx="127354" cy="198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9" name="788 Rectángulo"/>
            <p:cNvSpPr/>
            <p:nvPr/>
          </p:nvSpPr>
          <p:spPr>
            <a:xfrm>
              <a:off x="4719126" y="3441357"/>
              <a:ext cx="182204" cy="47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90" name="789 Grupo"/>
            <p:cNvGrpSpPr/>
            <p:nvPr/>
          </p:nvGrpSpPr>
          <p:grpSpPr>
            <a:xfrm rot="9207547">
              <a:off x="4723368" y="3140968"/>
              <a:ext cx="160750" cy="82869"/>
              <a:chOff x="3245907" y="5264539"/>
              <a:chExt cx="160750" cy="82869"/>
            </a:xfrm>
          </p:grpSpPr>
          <p:sp>
            <p:nvSpPr>
              <p:cNvPr id="804" name="803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805" name="804 Conector recto"/>
              <p:cNvCxnSpPr>
                <a:stCxn id="804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1" name="790 CuadroTexto"/>
            <p:cNvSpPr txBox="1"/>
            <p:nvPr/>
          </p:nvSpPr>
          <p:spPr>
            <a:xfrm>
              <a:off x="5282550" y="3434634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PWM_out</a:t>
              </a:r>
            </a:p>
            <a:p>
              <a:endParaRPr lang="es-ES" sz="400" b="1" dirty="0"/>
            </a:p>
          </p:txBody>
        </p:sp>
        <p:grpSp>
          <p:nvGrpSpPr>
            <p:cNvPr id="792" name="791 Grupo"/>
            <p:cNvGrpSpPr/>
            <p:nvPr/>
          </p:nvGrpSpPr>
          <p:grpSpPr>
            <a:xfrm>
              <a:off x="3866822" y="3372955"/>
              <a:ext cx="306494" cy="184666"/>
              <a:chOff x="4426780" y="974026"/>
              <a:chExt cx="306494" cy="184666"/>
            </a:xfrm>
          </p:grpSpPr>
          <p:sp>
            <p:nvSpPr>
              <p:cNvPr id="802" name="801 Rectángulo redondeado"/>
              <p:cNvSpPr/>
              <p:nvPr/>
            </p:nvSpPr>
            <p:spPr>
              <a:xfrm>
                <a:off x="4483963" y="1010573"/>
                <a:ext cx="216024" cy="10535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3" name="802 CuadroTexto"/>
              <p:cNvSpPr txBox="1"/>
              <p:nvPr/>
            </p:nvSpPr>
            <p:spPr>
              <a:xfrm>
                <a:off x="4426780" y="974026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RC6</a:t>
                </a:r>
              </a:p>
            </p:txBody>
          </p:sp>
        </p:grpSp>
        <p:grpSp>
          <p:nvGrpSpPr>
            <p:cNvPr id="793" name="792 Grupo"/>
            <p:cNvGrpSpPr/>
            <p:nvPr/>
          </p:nvGrpSpPr>
          <p:grpSpPr>
            <a:xfrm>
              <a:off x="3859314" y="3702033"/>
              <a:ext cx="306494" cy="184666"/>
              <a:chOff x="4426780" y="1292388"/>
              <a:chExt cx="306494" cy="184666"/>
            </a:xfrm>
          </p:grpSpPr>
          <p:sp>
            <p:nvSpPr>
              <p:cNvPr id="800" name="799 Rectángulo redondeado"/>
              <p:cNvSpPr/>
              <p:nvPr/>
            </p:nvSpPr>
            <p:spPr>
              <a:xfrm>
                <a:off x="4471808" y="1321705"/>
                <a:ext cx="216024" cy="10535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1" name="800 CuadroTexto"/>
              <p:cNvSpPr txBox="1"/>
              <p:nvPr/>
            </p:nvSpPr>
            <p:spPr>
              <a:xfrm>
                <a:off x="4426780" y="1292388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RC3</a:t>
                </a:r>
                <a:endParaRPr lang="es-ES" sz="400" b="1" dirty="0"/>
              </a:p>
            </p:txBody>
          </p:sp>
        </p:grpSp>
        <p:grpSp>
          <p:nvGrpSpPr>
            <p:cNvPr id="794" name="793 Grupo"/>
            <p:cNvGrpSpPr/>
            <p:nvPr/>
          </p:nvGrpSpPr>
          <p:grpSpPr>
            <a:xfrm>
              <a:off x="3859637" y="3858993"/>
              <a:ext cx="306494" cy="184666"/>
              <a:chOff x="4433013" y="1586001"/>
              <a:chExt cx="306494" cy="184666"/>
            </a:xfrm>
          </p:grpSpPr>
          <p:sp>
            <p:nvSpPr>
              <p:cNvPr id="798" name="797 Rectángulo redondeado"/>
              <p:cNvSpPr/>
              <p:nvPr/>
            </p:nvSpPr>
            <p:spPr>
              <a:xfrm>
                <a:off x="4478132" y="1620403"/>
                <a:ext cx="216024" cy="10535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9" name="798 CuadroTexto"/>
              <p:cNvSpPr txBox="1"/>
              <p:nvPr/>
            </p:nvSpPr>
            <p:spPr>
              <a:xfrm>
                <a:off x="4433013" y="1586001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RC5</a:t>
                </a:r>
                <a:endParaRPr lang="es-ES" sz="400" b="1" dirty="0"/>
              </a:p>
            </p:txBody>
          </p:sp>
        </p:grpSp>
        <p:grpSp>
          <p:nvGrpSpPr>
            <p:cNvPr id="795" name="794 Grupo"/>
            <p:cNvGrpSpPr/>
            <p:nvPr/>
          </p:nvGrpSpPr>
          <p:grpSpPr>
            <a:xfrm>
              <a:off x="3859521" y="4015543"/>
              <a:ext cx="306494" cy="184666"/>
              <a:chOff x="4426780" y="1887198"/>
              <a:chExt cx="306494" cy="184666"/>
            </a:xfrm>
          </p:grpSpPr>
          <p:sp>
            <p:nvSpPr>
              <p:cNvPr id="796" name="795 Rectángulo redondeado"/>
              <p:cNvSpPr/>
              <p:nvPr/>
            </p:nvSpPr>
            <p:spPr>
              <a:xfrm>
                <a:off x="4471808" y="1917969"/>
                <a:ext cx="216024" cy="10535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7" name="796 CuadroTexto"/>
              <p:cNvSpPr txBox="1"/>
              <p:nvPr/>
            </p:nvSpPr>
            <p:spPr>
              <a:xfrm>
                <a:off x="4426780" y="1887198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RC4</a:t>
                </a:r>
                <a:endParaRPr lang="es-ES" sz="400" b="1" dirty="0"/>
              </a:p>
            </p:txBody>
          </p:sp>
        </p:grpSp>
      </p:grpSp>
      <p:grpSp>
        <p:nvGrpSpPr>
          <p:cNvPr id="66" name="65 Grupo"/>
          <p:cNvGrpSpPr/>
          <p:nvPr/>
        </p:nvGrpSpPr>
        <p:grpSpPr>
          <a:xfrm>
            <a:off x="6656193" y="1972367"/>
            <a:ext cx="2185458" cy="2064861"/>
            <a:chOff x="2613856" y="972969"/>
            <a:chExt cx="2185458" cy="2064861"/>
          </a:xfrm>
        </p:grpSpPr>
        <p:sp>
          <p:nvSpPr>
            <p:cNvPr id="16" name="15 Rectángulo redondeado"/>
            <p:cNvSpPr/>
            <p:nvPr/>
          </p:nvSpPr>
          <p:spPr>
            <a:xfrm>
              <a:off x="2613856" y="972969"/>
              <a:ext cx="2138164" cy="2064861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00" dirty="0"/>
            </a:p>
          </p:txBody>
        </p:sp>
        <p:grpSp>
          <p:nvGrpSpPr>
            <p:cNvPr id="26" name="25 Grupo"/>
            <p:cNvGrpSpPr/>
            <p:nvPr/>
          </p:nvGrpSpPr>
          <p:grpSpPr>
            <a:xfrm>
              <a:off x="3146643" y="1257579"/>
              <a:ext cx="235620" cy="750020"/>
              <a:chOff x="1847713" y="4509120"/>
              <a:chExt cx="235620" cy="750020"/>
            </a:xfrm>
          </p:grpSpPr>
          <p:sp>
            <p:nvSpPr>
              <p:cNvPr id="9" name="8 Rectángulo redondeado"/>
              <p:cNvSpPr/>
              <p:nvPr/>
            </p:nvSpPr>
            <p:spPr>
              <a:xfrm>
                <a:off x="1847713" y="4509120"/>
                <a:ext cx="235620" cy="750020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000" dirty="0"/>
              </a:p>
            </p:txBody>
          </p:sp>
          <p:sp>
            <p:nvSpPr>
              <p:cNvPr id="17" name="16 Rectángulo"/>
              <p:cNvSpPr/>
              <p:nvPr/>
            </p:nvSpPr>
            <p:spPr>
              <a:xfrm>
                <a:off x="1893515" y="4555976"/>
                <a:ext cx="144016" cy="4571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18 Rectángulo"/>
              <p:cNvSpPr/>
              <p:nvPr/>
            </p:nvSpPr>
            <p:spPr>
              <a:xfrm>
                <a:off x="1888109" y="4964178"/>
                <a:ext cx="144016" cy="4571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19 Rectángulo"/>
              <p:cNvSpPr/>
              <p:nvPr/>
            </p:nvSpPr>
            <p:spPr>
              <a:xfrm>
                <a:off x="1890490" y="5061678"/>
                <a:ext cx="144016" cy="4571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20 Rectángulo"/>
              <p:cNvSpPr/>
              <p:nvPr/>
            </p:nvSpPr>
            <p:spPr>
              <a:xfrm>
                <a:off x="1890787" y="5154070"/>
                <a:ext cx="144016" cy="4571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21 Elipse"/>
              <p:cNvSpPr/>
              <p:nvPr/>
            </p:nvSpPr>
            <p:spPr>
              <a:xfrm>
                <a:off x="1937257" y="4650281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22 Elipse"/>
              <p:cNvSpPr/>
              <p:nvPr/>
            </p:nvSpPr>
            <p:spPr>
              <a:xfrm>
                <a:off x="1937257" y="4756962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23 Elipse"/>
              <p:cNvSpPr/>
              <p:nvPr/>
            </p:nvSpPr>
            <p:spPr>
              <a:xfrm>
                <a:off x="1937257" y="4859072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7" name="26 Grupo"/>
            <p:cNvGrpSpPr/>
            <p:nvPr/>
          </p:nvGrpSpPr>
          <p:grpSpPr>
            <a:xfrm>
              <a:off x="3980282" y="1255380"/>
              <a:ext cx="235620" cy="750020"/>
              <a:chOff x="1847713" y="4509120"/>
              <a:chExt cx="235620" cy="750020"/>
            </a:xfrm>
          </p:grpSpPr>
          <p:sp>
            <p:nvSpPr>
              <p:cNvPr id="28" name="27 Rectángulo redondeado"/>
              <p:cNvSpPr/>
              <p:nvPr/>
            </p:nvSpPr>
            <p:spPr>
              <a:xfrm>
                <a:off x="1847713" y="4509120"/>
                <a:ext cx="235620" cy="750020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000" dirty="0"/>
              </a:p>
            </p:txBody>
          </p:sp>
          <p:sp>
            <p:nvSpPr>
              <p:cNvPr id="29" name="28 Rectángulo"/>
              <p:cNvSpPr/>
              <p:nvPr/>
            </p:nvSpPr>
            <p:spPr>
              <a:xfrm>
                <a:off x="1893515" y="4555976"/>
                <a:ext cx="144016" cy="4571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29 Rectángulo"/>
              <p:cNvSpPr/>
              <p:nvPr/>
            </p:nvSpPr>
            <p:spPr>
              <a:xfrm>
                <a:off x="1888109" y="4964178"/>
                <a:ext cx="144016" cy="4571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890490" y="5061678"/>
                <a:ext cx="144016" cy="4571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890787" y="5154070"/>
                <a:ext cx="144016" cy="4571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" name="32 Elipse"/>
              <p:cNvSpPr/>
              <p:nvPr/>
            </p:nvSpPr>
            <p:spPr>
              <a:xfrm>
                <a:off x="1937257" y="4650281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33 Elipse"/>
              <p:cNvSpPr/>
              <p:nvPr/>
            </p:nvSpPr>
            <p:spPr>
              <a:xfrm>
                <a:off x="1937257" y="4756962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34 Elipse"/>
              <p:cNvSpPr/>
              <p:nvPr/>
            </p:nvSpPr>
            <p:spPr>
              <a:xfrm>
                <a:off x="1937257" y="4859072"/>
                <a:ext cx="45719" cy="457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8" name="37 Rectángulo redondeado"/>
            <p:cNvSpPr/>
            <p:nvPr/>
          </p:nvSpPr>
          <p:spPr>
            <a:xfrm>
              <a:off x="4121939" y="2631916"/>
              <a:ext cx="216024" cy="21602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38 Rectángulo redondeado"/>
            <p:cNvSpPr/>
            <p:nvPr/>
          </p:nvSpPr>
          <p:spPr>
            <a:xfrm>
              <a:off x="4106845" y="2191484"/>
              <a:ext cx="216024" cy="21602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39 Rectángulo redondeado"/>
            <p:cNvSpPr/>
            <p:nvPr/>
          </p:nvSpPr>
          <p:spPr>
            <a:xfrm>
              <a:off x="2976421" y="2451896"/>
              <a:ext cx="216024" cy="21602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40 Rectángulo redondeado"/>
            <p:cNvSpPr/>
            <p:nvPr/>
          </p:nvSpPr>
          <p:spPr>
            <a:xfrm>
              <a:off x="3574926" y="2285916"/>
              <a:ext cx="216024" cy="21602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41 Rectángulo redondeado"/>
            <p:cNvSpPr/>
            <p:nvPr/>
          </p:nvSpPr>
          <p:spPr>
            <a:xfrm>
              <a:off x="2810701" y="1787776"/>
              <a:ext cx="216024" cy="21602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 smtClean="0"/>
                <a:t>-</a:t>
              </a:r>
              <a:endParaRPr lang="es-ES" b="1" dirty="0"/>
            </a:p>
          </p:txBody>
        </p:sp>
        <p:sp>
          <p:nvSpPr>
            <p:cNvPr id="43" name="42 Rectángulo redondeado"/>
            <p:cNvSpPr/>
            <p:nvPr/>
          </p:nvSpPr>
          <p:spPr>
            <a:xfrm>
              <a:off x="2810701" y="1293583"/>
              <a:ext cx="216024" cy="21602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 smtClean="0"/>
                <a:t>+</a:t>
              </a:r>
              <a:endParaRPr lang="es-ES" b="1" dirty="0"/>
            </a:p>
          </p:txBody>
        </p:sp>
        <p:sp>
          <p:nvSpPr>
            <p:cNvPr id="44" name="43 Rectángulo redondeado"/>
            <p:cNvSpPr/>
            <p:nvPr/>
          </p:nvSpPr>
          <p:spPr>
            <a:xfrm>
              <a:off x="4322869" y="1787776"/>
              <a:ext cx="216024" cy="21602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 smtClean="0"/>
                <a:t>-</a:t>
              </a:r>
              <a:endParaRPr lang="es-ES" b="1" dirty="0"/>
            </a:p>
          </p:txBody>
        </p:sp>
        <p:sp>
          <p:nvSpPr>
            <p:cNvPr id="45" name="44 Rectángulo redondeado"/>
            <p:cNvSpPr/>
            <p:nvPr/>
          </p:nvSpPr>
          <p:spPr>
            <a:xfrm>
              <a:off x="4322869" y="1293583"/>
              <a:ext cx="216024" cy="21602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 smtClean="0"/>
                <a:t>+</a:t>
              </a:r>
              <a:endParaRPr lang="es-ES" b="1" dirty="0"/>
            </a:p>
          </p:txBody>
        </p:sp>
        <p:sp>
          <p:nvSpPr>
            <p:cNvPr id="46" name="45 Elipse"/>
            <p:cNvSpPr/>
            <p:nvPr/>
          </p:nvSpPr>
          <p:spPr>
            <a:xfrm>
              <a:off x="3628932" y="1933911"/>
              <a:ext cx="108012" cy="9001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46 Elipse"/>
            <p:cNvSpPr/>
            <p:nvPr/>
          </p:nvSpPr>
          <p:spPr>
            <a:xfrm>
              <a:off x="3628932" y="1717887"/>
              <a:ext cx="108012" cy="9001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47 Elipse"/>
            <p:cNvSpPr/>
            <p:nvPr/>
          </p:nvSpPr>
          <p:spPr>
            <a:xfrm>
              <a:off x="3628932" y="1501863"/>
              <a:ext cx="108012" cy="9001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49 Elipse"/>
            <p:cNvSpPr/>
            <p:nvPr/>
          </p:nvSpPr>
          <p:spPr>
            <a:xfrm>
              <a:off x="3628932" y="1086082"/>
              <a:ext cx="108012" cy="9001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3442505" y="2464708"/>
              <a:ext cx="5128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 smtClean="0">
                  <a:solidFill>
                    <a:schemeClr val="accent3">
                      <a:lumMod val="75000"/>
                    </a:schemeClr>
                  </a:solidFill>
                </a:rPr>
                <a:t>MODO</a:t>
              </a:r>
              <a:endParaRPr lang="es-ES" sz="9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4277066" y="2188954"/>
              <a:ext cx="5128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 smtClean="0">
                  <a:solidFill>
                    <a:schemeClr val="accent3">
                      <a:lumMod val="75000"/>
                    </a:schemeClr>
                  </a:solidFill>
                </a:rPr>
                <a:t>STOP</a:t>
              </a:r>
              <a:endParaRPr lang="es-ES" sz="9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2669566" y="1537834"/>
              <a:ext cx="5731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 smtClean="0">
                  <a:solidFill>
                    <a:schemeClr val="accent3">
                      <a:lumMod val="75000"/>
                    </a:schemeClr>
                  </a:solidFill>
                </a:rPr>
                <a:t>BRILLO</a:t>
              </a:r>
              <a:endParaRPr lang="es-ES" sz="9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4230996" y="1531961"/>
              <a:ext cx="5128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 smtClean="0">
                  <a:solidFill>
                    <a:schemeClr val="accent3">
                      <a:lumMod val="75000"/>
                    </a:schemeClr>
                  </a:solidFill>
                </a:rPr>
                <a:t>VELO</a:t>
              </a:r>
              <a:endParaRPr lang="es-ES" sz="9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4286504" y="2623978"/>
              <a:ext cx="5128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 smtClean="0">
                  <a:solidFill>
                    <a:schemeClr val="accent3">
                      <a:lumMod val="75000"/>
                    </a:schemeClr>
                  </a:solidFill>
                </a:rPr>
                <a:t>START</a:t>
              </a:r>
              <a:endParaRPr lang="es-ES" sz="9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2828028" y="2646154"/>
              <a:ext cx="5128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 smtClean="0">
                  <a:solidFill>
                    <a:schemeClr val="accent3">
                      <a:lumMod val="75000"/>
                    </a:schemeClr>
                  </a:solidFill>
                </a:rPr>
                <a:t>COLOR</a:t>
              </a:r>
              <a:endParaRPr lang="es-ES" sz="9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3406727" y="1177940"/>
              <a:ext cx="5946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 smtClean="0">
                  <a:solidFill>
                    <a:schemeClr val="accent2"/>
                  </a:solidFill>
                </a:rPr>
                <a:t>ON/OFF</a:t>
              </a:r>
              <a:endParaRPr lang="es-ES" sz="9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7" name="36 Grupo"/>
          <p:cNvGrpSpPr/>
          <p:nvPr/>
        </p:nvGrpSpPr>
        <p:grpSpPr>
          <a:xfrm>
            <a:off x="6901252" y="4258330"/>
            <a:ext cx="702982" cy="404840"/>
            <a:chOff x="6901252" y="4258330"/>
            <a:chExt cx="702982" cy="404840"/>
          </a:xfrm>
        </p:grpSpPr>
        <p:grpSp>
          <p:nvGrpSpPr>
            <p:cNvPr id="1285" name="1284 Grupo"/>
            <p:cNvGrpSpPr/>
            <p:nvPr/>
          </p:nvGrpSpPr>
          <p:grpSpPr>
            <a:xfrm>
              <a:off x="7194514" y="4400249"/>
              <a:ext cx="349587" cy="61710"/>
              <a:chOff x="2123728" y="1523549"/>
              <a:chExt cx="349587" cy="61710"/>
            </a:xfrm>
          </p:grpSpPr>
          <p:sp>
            <p:nvSpPr>
              <p:cNvPr id="1286" name="1285 Pentágono"/>
              <p:cNvSpPr/>
              <p:nvPr/>
            </p:nvSpPr>
            <p:spPr>
              <a:xfrm flipH="1">
                <a:off x="2123728" y="1523549"/>
                <a:ext cx="216024" cy="61710"/>
              </a:xfrm>
              <a:prstGeom prst="homePlate">
                <a:avLst/>
              </a:prstGeom>
              <a:ln w="95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87" name="1286 Conector recto"/>
              <p:cNvCxnSpPr/>
              <p:nvPr/>
            </p:nvCxnSpPr>
            <p:spPr>
              <a:xfrm>
                <a:off x="2339752" y="1554404"/>
                <a:ext cx="133563" cy="0"/>
              </a:xfrm>
              <a:prstGeom prst="line">
                <a:avLst/>
              </a:prstGeom>
              <a:ln w="9525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1288" name="1287 Grupo"/>
            <p:cNvGrpSpPr/>
            <p:nvPr/>
          </p:nvGrpSpPr>
          <p:grpSpPr>
            <a:xfrm>
              <a:off x="7190563" y="4542994"/>
              <a:ext cx="349587" cy="61710"/>
              <a:chOff x="2276128" y="1675949"/>
              <a:chExt cx="349587" cy="61710"/>
            </a:xfrm>
          </p:grpSpPr>
          <p:sp>
            <p:nvSpPr>
              <p:cNvPr id="1289" name="1288 Pentágono"/>
              <p:cNvSpPr/>
              <p:nvPr/>
            </p:nvSpPr>
            <p:spPr>
              <a:xfrm flipH="1">
                <a:off x="2276128" y="1675949"/>
                <a:ext cx="216024" cy="61710"/>
              </a:xfrm>
              <a:prstGeom prst="homePlate">
                <a:avLst/>
              </a:prstGeom>
              <a:ln w="95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90" name="1289 Conector recto"/>
              <p:cNvCxnSpPr/>
              <p:nvPr/>
            </p:nvCxnSpPr>
            <p:spPr>
              <a:xfrm>
                <a:off x="2492152" y="1706804"/>
                <a:ext cx="133563" cy="0"/>
              </a:xfrm>
              <a:prstGeom prst="line">
                <a:avLst/>
              </a:prstGeom>
              <a:ln w="9525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91" name="1290 CuadroTexto"/>
            <p:cNvSpPr txBox="1"/>
            <p:nvPr/>
          </p:nvSpPr>
          <p:spPr>
            <a:xfrm>
              <a:off x="7294087" y="4258330"/>
              <a:ext cx="31014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b="1" dirty="0" smtClean="0"/>
                <a:t>RX</a:t>
              </a:r>
              <a:endParaRPr lang="es-ES" sz="400" b="1" dirty="0"/>
            </a:p>
          </p:txBody>
        </p:sp>
        <p:sp>
          <p:nvSpPr>
            <p:cNvPr id="1292" name="1291 CuadroTexto"/>
            <p:cNvSpPr txBox="1"/>
            <p:nvPr/>
          </p:nvSpPr>
          <p:spPr>
            <a:xfrm>
              <a:off x="7310654" y="4418023"/>
              <a:ext cx="2648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TX</a:t>
              </a:r>
              <a:endParaRPr lang="es-ES" sz="400" b="1" dirty="0"/>
            </a:p>
          </p:txBody>
        </p:sp>
        <p:grpSp>
          <p:nvGrpSpPr>
            <p:cNvPr id="1293" name="1292 Grupo"/>
            <p:cNvGrpSpPr/>
            <p:nvPr/>
          </p:nvGrpSpPr>
          <p:grpSpPr>
            <a:xfrm>
              <a:off x="6920579" y="4352380"/>
              <a:ext cx="306494" cy="184666"/>
              <a:chOff x="4433013" y="1586001"/>
              <a:chExt cx="306494" cy="184666"/>
            </a:xfrm>
          </p:grpSpPr>
          <p:sp>
            <p:nvSpPr>
              <p:cNvPr id="1294" name="1293 Rectángulo redondeado"/>
              <p:cNvSpPr/>
              <p:nvPr/>
            </p:nvSpPr>
            <p:spPr>
              <a:xfrm>
                <a:off x="4478132" y="1620403"/>
                <a:ext cx="216024" cy="10535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5" name="1294 CuadroTexto"/>
              <p:cNvSpPr txBox="1"/>
              <p:nvPr/>
            </p:nvSpPr>
            <p:spPr>
              <a:xfrm>
                <a:off x="4433013" y="1586001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RC7</a:t>
                </a:r>
                <a:endParaRPr lang="es-ES" sz="400" b="1" dirty="0"/>
              </a:p>
            </p:txBody>
          </p:sp>
        </p:grpSp>
        <p:grpSp>
          <p:nvGrpSpPr>
            <p:cNvPr id="1296" name="1295 Grupo"/>
            <p:cNvGrpSpPr/>
            <p:nvPr/>
          </p:nvGrpSpPr>
          <p:grpSpPr>
            <a:xfrm>
              <a:off x="6901252" y="4478504"/>
              <a:ext cx="306494" cy="184666"/>
              <a:chOff x="4411972" y="1874520"/>
              <a:chExt cx="306494" cy="184666"/>
            </a:xfrm>
          </p:grpSpPr>
          <p:sp>
            <p:nvSpPr>
              <p:cNvPr id="1297" name="1296 Rectángulo redondeado"/>
              <p:cNvSpPr/>
              <p:nvPr/>
            </p:nvSpPr>
            <p:spPr>
              <a:xfrm>
                <a:off x="4471808" y="1917969"/>
                <a:ext cx="216024" cy="10535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8" name="1297 CuadroTexto"/>
              <p:cNvSpPr txBox="1"/>
              <p:nvPr/>
            </p:nvSpPr>
            <p:spPr>
              <a:xfrm>
                <a:off x="4411972" y="1874520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RC6</a:t>
                </a:r>
                <a:endParaRPr lang="es-ES" sz="400" b="1" dirty="0"/>
              </a:p>
            </p:txBody>
          </p:sp>
        </p:grpSp>
      </p:grpSp>
      <p:grpSp>
        <p:nvGrpSpPr>
          <p:cNvPr id="60" name="59 Grupo"/>
          <p:cNvGrpSpPr/>
          <p:nvPr/>
        </p:nvGrpSpPr>
        <p:grpSpPr>
          <a:xfrm>
            <a:off x="4253948" y="635962"/>
            <a:ext cx="2273036" cy="5276003"/>
            <a:chOff x="4253948" y="635962"/>
            <a:chExt cx="2273036" cy="5276003"/>
          </a:xfrm>
        </p:grpSpPr>
        <p:grpSp>
          <p:nvGrpSpPr>
            <p:cNvPr id="49" name="48 Grupo"/>
            <p:cNvGrpSpPr/>
            <p:nvPr/>
          </p:nvGrpSpPr>
          <p:grpSpPr>
            <a:xfrm>
              <a:off x="4253948" y="635962"/>
              <a:ext cx="2273036" cy="4133187"/>
              <a:chOff x="4253948" y="635962"/>
              <a:chExt cx="2273036" cy="4133187"/>
            </a:xfrm>
          </p:grpSpPr>
          <p:sp>
            <p:nvSpPr>
              <p:cNvPr id="941" name="940 Triángulo isósceles"/>
              <p:cNvSpPr/>
              <p:nvPr/>
            </p:nvSpPr>
            <p:spPr>
              <a:xfrm rot="14373482">
                <a:off x="6445907" y="686090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942" name="941 Conector recto"/>
              <p:cNvCxnSpPr>
                <a:stCxn id="941" idx="1"/>
              </p:cNvCxnSpPr>
              <p:nvPr/>
            </p:nvCxnSpPr>
            <p:spPr>
              <a:xfrm>
                <a:off x="6500619" y="742331"/>
                <a:ext cx="1098" cy="1222646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4" name="963 Rectángulo redondeado"/>
              <p:cNvSpPr/>
              <p:nvPr/>
            </p:nvSpPr>
            <p:spPr>
              <a:xfrm>
                <a:off x="4839205" y="635962"/>
                <a:ext cx="1372433" cy="413318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965" name="964 Grupo"/>
              <p:cNvGrpSpPr/>
              <p:nvPr/>
            </p:nvGrpSpPr>
            <p:grpSpPr>
              <a:xfrm>
                <a:off x="4547090" y="2174877"/>
                <a:ext cx="349587" cy="61710"/>
                <a:chOff x="2123728" y="1523549"/>
                <a:chExt cx="349587" cy="61710"/>
              </a:xfrm>
            </p:grpSpPr>
            <p:sp>
              <p:nvSpPr>
                <p:cNvPr id="1283" name="1282 Pentágono"/>
                <p:cNvSpPr/>
                <p:nvPr/>
              </p:nvSpPr>
              <p:spPr>
                <a:xfrm flipH="1">
                  <a:off x="2123728" y="1523549"/>
                  <a:ext cx="216024" cy="61710"/>
                </a:xfrm>
                <a:prstGeom prst="homePlat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84" name="1283 Conector recto"/>
                <p:cNvCxnSpPr/>
                <p:nvPr/>
              </p:nvCxnSpPr>
              <p:spPr>
                <a:xfrm>
                  <a:off x="2339752" y="1554404"/>
                  <a:ext cx="133563" cy="0"/>
                </a:xfrm>
                <a:prstGeom prst="lin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6" name="965 Grupo"/>
              <p:cNvGrpSpPr/>
              <p:nvPr/>
            </p:nvGrpSpPr>
            <p:grpSpPr>
              <a:xfrm>
                <a:off x="4540340" y="2415958"/>
                <a:ext cx="349587" cy="61710"/>
                <a:chOff x="2276128" y="1675949"/>
                <a:chExt cx="349587" cy="61710"/>
              </a:xfrm>
            </p:grpSpPr>
            <p:sp>
              <p:nvSpPr>
                <p:cNvPr id="1281" name="1280 Pentágono"/>
                <p:cNvSpPr/>
                <p:nvPr/>
              </p:nvSpPr>
              <p:spPr>
                <a:xfrm flipH="1">
                  <a:off x="2276128" y="1675949"/>
                  <a:ext cx="216024" cy="61710"/>
                </a:xfrm>
                <a:prstGeom prst="homePlat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82" name="1281 Conector recto"/>
                <p:cNvCxnSpPr/>
                <p:nvPr/>
              </p:nvCxnSpPr>
              <p:spPr>
                <a:xfrm>
                  <a:off x="2492152" y="1706804"/>
                  <a:ext cx="133563" cy="0"/>
                </a:xfrm>
                <a:prstGeom prst="lin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7" name="966 Grupo"/>
              <p:cNvGrpSpPr/>
              <p:nvPr/>
            </p:nvGrpSpPr>
            <p:grpSpPr>
              <a:xfrm>
                <a:off x="4546204" y="2695337"/>
                <a:ext cx="349587" cy="61710"/>
                <a:chOff x="2428528" y="1828349"/>
                <a:chExt cx="349587" cy="61710"/>
              </a:xfrm>
            </p:grpSpPr>
            <p:sp>
              <p:nvSpPr>
                <p:cNvPr id="1279" name="1278 Pentágono"/>
                <p:cNvSpPr/>
                <p:nvPr/>
              </p:nvSpPr>
              <p:spPr>
                <a:xfrm flipH="1">
                  <a:off x="2428528" y="1828349"/>
                  <a:ext cx="216024" cy="61710"/>
                </a:xfrm>
                <a:prstGeom prst="homePlat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80" name="1279 Conector recto"/>
                <p:cNvCxnSpPr/>
                <p:nvPr/>
              </p:nvCxnSpPr>
              <p:spPr>
                <a:xfrm>
                  <a:off x="2644552" y="1859204"/>
                  <a:ext cx="133563" cy="0"/>
                </a:xfrm>
                <a:prstGeom prst="lin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8" name="967 Grupo"/>
              <p:cNvGrpSpPr/>
              <p:nvPr/>
            </p:nvGrpSpPr>
            <p:grpSpPr>
              <a:xfrm>
                <a:off x="4541441" y="2946215"/>
                <a:ext cx="349587" cy="61710"/>
                <a:chOff x="2580928" y="1980749"/>
                <a:chExt cx="349587" cy="61710"/>
              </a:xfrm>
            </p:grpSpPr>
            <p:sp>
              <p:nvSpPr>
                <p:cNvPr id="1277" name="1276 Pentágono"/>
                <p:cNvSpPr/>
                <p:nvPr/>
              </p:nvSpPr>
              <p:spPr>
                <a:xfrm flipH="1">
                  <a:off x="2580928" y="1980749"/>
                  <a:ext cx="216024" cy="61710"/>
                </a:xfrm>
                <a:prstGeom prst="homePlat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78" name="1277 Conector recto"/>
                <p:cNvCxnSpPr/>
                <p:nvPr/>
              </p:nvCxnSpPr>
              <p:spPr>
                <a:xfrm>
                  <a:off x="2796952" y="2011604"/>
                  <a:ext cx="133563" cy="0"/>
                </a:xfrm>
                <a:prstGeom prst="lin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9" name="968 CuadroTexto"/>
              <p:cNvSpPr txBox="1"/>
              <p:nvPr/>
            </p:nvSpPr>
            <p:spPr>
              <a:xfrm>
                <a:off x="4334653" y="2014970"/>
                <a:ext cx="49244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FILA led 0</a:t>
                </a:r>
                <a:endParaRPr lang="es-ES" sz="400" b="1" dirty="0"/>
              </a:p>
            </p:txBody>
          </p:sp>
          <p:sp>
            <p:nvSpPr>
              <p:cNvPr id="970" name="969 CuadroTexto"/>
              <p:cNvSpPr txBox="1"/>
              <p:nvPr/>
            </p:nvSpPr>
            <p:spPr>
              <a:xfrm>
                <a:off x="4334653" y="2245845"/>
                <a:ext cx="49244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FILA led 1</a:t>
                </a:r>
                <a:endParaRPr lang="es-ES" sz="400" b="1" dirty="0"/>
              </a:p>
            </p:txBody>
          </p:sp>
          <p:sp>
            <p:nvSpPr>
              <p:cNvPr id="971" name="970 CuadroTexto"/>
              <p:cNvSpPr txBox="1"/>
              <p:nvPr/>
            </p:nvSpPr>
            <p:spPr>
              <a:xfrm>
                <a:off x="4334653" y="2525224"/>
                <a:ext cx="49244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FILA led 2</a:t>
                </a:r>
                <a:endParaRPr lang="es-ES" sz="400" b="1" dirty="0"/>
              </a:p>
            </p:txBody>
          </p:sp>
          <p:sp>
            <p:nvSpPr>
              <p:cNvPr id="972" name="971 CuadroTexto"/>
              <p:cNvSpPr txBox="1"/>
              <p:nvPr/>
            </p:nvSpPr>
            <p:spPr>
              <a:xfrm>
                <a:off x="4309094" y="2776102"/>
                <a:ext cx="49244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FILA led 3</a:t>
                </a:r>
                <a:endParaRPr lang="es-ES" sz="400" b="1" dirty="0"/>
              </a:p>
            </p:txBody>
          </p:sp>
          <p:cxnSp>
            <p:nvCxnSpPr>
              <p:cNvPr id="973" name="972 Conector recto"/>
              <p:cNvCxnSpPr/>
              <p:nvPr/>
            </p:nvCxnSpPr>
            <p:spPr>
              <a:xfrm>
                <a:off x="4884282" y="2205732"/>
                <a:ext cx="9926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4" name="973 Conector recto"/>
              <p:cNvCxnSpPr/>
              <p:nvPr/>
            </p:nvCxnSpPr>
            <p:spPr>
              <a:xfrm>
                <a:off x="4887456" y="2446813"/>
                <a:ext cx="9926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974 Conector recto"/>
              <p:cNvCxnSpPr/>
              <p:nvPr/>
            </p:nvCxnSpPr>
            <p:spPr>
              <a:xfrm>
                <a:off x="4887455" y="2726192"/>
                <a:ext cx="9926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6" name="975 Conector recto"/>
              <p:cNvCxnSpPr/>
              <p:nvPr/>
            </p:nvCxnSpPr>
            <p:spPr>
              <a:xfrm>
                <a:off x="4891028" y="2977070"/>
                <a:ext cx="9926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7" name="976 Grupo"/>
              <p:cNvGrpSpPr/>
              <p:nvPr/>
            </p:nvGrpSpPr>
            <p:grpSpPr>
              <a:xfrm>
                <a:off x="4544291" y="3216660"/>
                <a:ext cx="349587" cy="61710"/>
                <a:chOff x="2123728" y="1523549"/>
                <a:chExt cx="349587" cy="61710"/>
              </a:xfrm>
            </p:grpSpPr>
            <p:sp>
              <p:nvSpPr>
                <p:cNvPr id="1275" name="1274 Pentágono"/>
                <p:cNvSpPr/>
                <p:nvPr/>
              </p:nvSpPr>
              <p:spPr>
                <a:xfrm flipH="1">
                  <a:off x="2123728" y="1523549"/>
                  <a:ext cx="216024" cy="61710"/>
                </a:xfrm>
                <a:prstGeom prst="homePlat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76" name="1275 Conector recto"/>
                <p:cNvCxnSpPr/>
                <p:nvPr/>
              </p:nvCxnSpPr>
              <p:spPr>
                <a:xfrm>
                  <a:off x="2339752" y="1554404"/>
                  <a:ext cx="133563" cy="0"/>
                </a:xfrm>
                <a:prstGeom prst="lin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8" name="977 Grupo"/>
              <p:cNvGrpSpPr/>
              <p:nvPr/>
            </p:nvGrpSpPr>
            <p:grpSpPr>
              <a:xfrm>
                <a:off x="4540340" y="3455428"/>
                <a:ext cx="349587" cy="61710"/>
                <a:chOff x="2276128" y="1675949"/>
                <a:chExt cx="349587" cy="61710"/>
              </a:xfrm>
            </p:grpSpPr>
            <p:sp>
              <p:nvSpPr>
                <p:cNvPr id="1273" name="1272 Pentágono"/>
                <p:cNvSpPr/>
                <p:nvPr/>
              </p:nvSpPr>
              <p:spPr>
                <a:xfrm flipH="1">
                  <a:off x="2276128" y="1675949"/>
                  <a:ext cx="216024" cy="61710"/>
                </a:xfrm>
                <a:prstGeom prst="homePlat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74" name="1273 Conector recto"/>
                <p:cNvCxnSpPr/>
                <p:nvPr/>
              </p:nvCxnSpPr>
              <p:spPr>
                <a:xfrm>
                  <a:off x="2492152" y="1706804"/>
                  <a:ext cx="133563" cy="0"/>
                </a:xfrm>
                <a:prstGeom prst="lin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9" name="978 Grupo"/>
              <p:cNvGrpSpPr/>
              <p:nvPr/>
            </p:nvGrpSpPr>
            <p:grpSpPr>
              <a:xfrm>
                <a:off x="4546204" y="3734807"/>
                <a:ext cx="349587" cy="61710"/>
                <a:chOff x="2428528" y="1828349"/>
                <a:chExt cx="349587" cy="61710"/>
              </a:xfrm>
            </p:grpSpPr>
            <p:sp>
              <p:nvSpPr>
                <p:cNvPr id="1271" name="1270 Pentágono"/>
                <p:cNvSpPr/>
                <p:nvPr/>
              </p:nvSpPr>
              <p:spPr>
                <a:xfrm flipH="1">
                  <a:off x="2428528" y="1828349"/>
                  <a:ext cx="216024" cy="61710"/>
                </a:xfrm>
                <a:prstGeom prst="homePlat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72" name="1271 Conector recto"/>
                <p:cNvCxnSpPr/>
                <p:nvPr/>
              </p:nvCxnSpPr>
              <p:spPr>
                <a:xfrm>
                  <a:off x="2644552" y="1859204"/>
                  <a:ext cx="133563" cy="0"/>
                </a:xfrm>
                <a:prstGeom prst="lin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0" name="979 Grupo"/>
              <p:cNvGrpSpPr/>
              <p:nvPr/>
            </p:nvGrpSpPr>
            <p:grpSpPr>
              <a:xfrm>
                <a:off x="4541441" y="3985685"/>
                <a:ext cx="349587" cy="61710"/>
                <a:chOff x="2580928" y="1980749"/>
                <a:chExt cx="349587" cy="61710"/>
              </a:xfrm>
            </p:grpSpPr>
            <p:sp>
              <p:nvSpPr>
                <p:cNvPr id="1269" name="1268 Pentágono"/>
                <p:cNvSpPr/>
                <p:nvPr/>
              </p:nvSpPr>
              <p:spPr>
                <a:xfrm flipH="1">
                  <a:off x="2580928" y="1980749"/>
                  <a:ext cx="216024" cy="61710"/>
                </a:xfrm>
                <a:prstGeom prst="homePlat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70" name="1269 Conector recto"/>
                <p:cNvCxnSpPr/>
                <p:nvPr/>
              </p:nvCxnSpPr>
              <p:spPr>
                <a:xfrm>
                  <a:off x="2796952" y="2011604"/>
                  <a:ext cx="133563" cy="0"/>
                </a:xfrm>
                <a:prstGeom prst="lin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1" name="980 CuadroTexto"/>
              <p:cNvSpPr txBox="1"/>
              <p:nvPr/>
            </p:nvSpPr>
            <p:spPr>
              <a:xfrm>
                <a:off x="4334653" y="3054842"/>
                <a:ext cx="49244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FILA led 4</a:t>
                </a:r>
                <a:endParaRPr lang="es-ES" sz="400" b="1" dirty="0"/>
              </a:p>
            </p:txBody>
          </p:sp>
          <p:sp>
            <p:nvSpPr>
              <p:cNvPr id="982" name="981 CuadroTexto"/>
              <p:cNvSpPr txBox="1"/>
              <p:nvPr/>
            </p:nvSpPr>
            <p:spPr>
              <a:xfrm>
                <a:off x="4334653" y="3285315"/>
                <a:ext cx="49244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FILA led 5</a:t>
                </a:r>
                <a:endParaRPr lang="es-ES" sz="400" b="1" dirty="0"/>
              </a:p>
            </p:txBody>
          </p:sp>
          <p:sp>
            <p:nvSpPr>
              <p:cNvPr id="983" name="982 CuadroTexto"/>
              <p:cNvSpPr txBox="1"/>
              <p:nvPr/>
            </p:nvSpPr>
            <p:spPr>
              <a:xfrm>
                <a:off x="4334653" y="3564694"/>
                <a:ext cx="49244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FILA led 6</a:t>
                </a:r>
                <a:endParaRPr lang="es-ES" sz="400" b="1" dirty="0"/>
              </a:p>
            </p:txBody>
          </p:sp>
          <p:sp>
            <p:nvSpPr>
              <p:cNvPr id="984" name="983 CuadroTexto"/>
              <p:cNvSpPr txBox="1"/>
              <p:nvPr/>
            </p:nvSpPr>
            <p:spPr>
              <a:xfrm>
                <a:off x="4334653" y="3815572"/>
                <a:ext cx="49244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FILA led 7</a:t>
                </a:r>
                <a:endParaRPr lang="es-ES" sz="400" b="1" dirty="0"/>
              </a:p>
            </p:txBody>
          </p:sp>
          <p:cxnSp>
            <p:nvCxnSpPr>
              <p:cNvPr id="985" name="984 Conector recto"/>
              <p:cNvCxnSpPr/>
              <p:nvPr/>
            </p:nvCxnSpPr>
            <p:spPr>
              <a:xfrm>
                <a:off x="4887457" y="3248377"/>
                <a:ext cx="9926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985 Conector recto"/>
              <p:cNvCxnSpPr/>
              <p:nvPr/>
            </p:nvCxnSpPr>
            <p:spPr>
              <a:xfrm>
                <a:off x="4887456" y="3486283"/>
                <a:ext cx="9926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986 Conector recto"/>
              <p:cNvCxnSpPr/>
              <p:nvPr/>
            </p:nvCxnSpPr>
            <p:spPr>
              <a:xfrm>
                <a:off x="4887455" y="3765662"/>
                <a:ext cx="9926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987 Conector recto"/>
              <p:cNvCxnSpPr/>
              <p:nvPr/>
            </p:nvCxnSpPr>
            <p:spPr>
              <a:xfrm>
                <a:off x="4891028" y="4016540"/>
                <a:ext cx="9926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9" name="988 Grupo"/>
              <p:cNvGrpSpPr/>
              <p:nvPr/>
            </p:nvGrpSpPr>
            <p:grpSpPr>
              <a:xfrm>
                <a:off x="4561164" y="4257676"/>
                <a:ext cx="349587" cy="61710"/>
                <a:chOff x="2428528" y="1828349"/>
                <a:chExt cx="349587" cy="61710"/>
              </a:xfrm>
            </p:grpSpPr>
            <p:sp>
              <p:nvSpPr>
                <p:cNvPr id="1267" name="1266 Pentágono"/>
                <p:cNvSpPr/>
                <p:nvPr/>
              </p:nvSpPr>
              <p:spPr>
                <a:xfrm flipH="1">
                  <a:off x="2428528" y="1828349"/>
                  <a:ext cx="216024" cy="61710"/>
                </a:xfrm>
                <a:prstGeom prst="homePlat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68" name="1267 Conector recto"/>
                <p:cNvCxnSpPr/>
                <p:nvPr/>
              </p:nvCxnSpPr>
              <p:spPr>
                <a:xfrm>
                  <a:off x="2644552" y="1859204"/>
                  <a:ext cx="133563" cy="0"/>
                </a:xfrm>
                <a:prstGeom prst="lin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0" name="989 Grupo"/>
              <p:cNvGrpSpPr/>
              <p:nvPr/>
            </p:nvGrpSpPr>
            <p:grpSpPr>
              <a:xfrm>
                <a:off x="4556401" y="4508554"/>
                <a:ext cx="349587" cy="61710"/>
                <a:chOff x="2580928" y="1980749"/>
                <a:chExt cx="349587" cy="61710"/>
              </a:xfrm>
            </p:grpSpPr>
            <p:sp>
              <p:nvSpPr>
                <p:cNvPr id="1265" name="1264 Pentágono"/>
                <p:cNvSpPr/>
                <p:nvPr/>
              </p:nvSpPr>
              <p:spPr>
                <a:xfrm flipH="1">
                  <a:off x="2580928" y="1980749"/>
                  <a:ext cx="216024" cy="61710"/>
                </a:xfrm>
                <a:prstGeom prst="homePlat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66" name="1265 Conector recto"/>
                <p:cNvCxnSpPr/>
                <p:nvPr/>
              </p:nvCxnSpPr>
              <p:spPr>
                <a:xfrm>
                  <a:off x="2796952" y="2011604"/>
                  <a:ext cx="133563" cy="0"/>
                </a:xfrm>
                <a:prstGeom prst="lin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1" name="990 CuadroTexto"/>
              <p:cNvSpPr txBox="1"/>
              <p:nvPr/>
            </p:nvSpPr>
            <p:spPr>
              <a:xfrm>
                <a:off x="4334653" y="4087563"/>
                <a:ext cx="49244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FILA led 8</a:t>
                </a:r>
                <a:endParaRPr lang="es-ES" sz="400" b="1" dirty="0"/>
              </a:p>
            </p:txBody>
          </p:sp>
          <p:sp>
            <p:nvSpPr>
              <p:cNvPr id="992" name="991 CuadroTexto"/>
              <p:cNvSpPr txBox="1"/>
              <p:nvPr/>
            </p:nvSpPr>
            <p:spPr>
              <a:xfrm>
                <a:off x="4334653" y="4338441"/>
                <a:ext cx="49244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FILA led 9</a:t>
                </a:r>
                <a:endParaRPr lang="es-ES" sz="400" b="1" dirty="0"/>
              </a:p>
            </p:txBody>
          </p:sp>
          <p:cxnSp>
            <p:nvCxnSpPr>
              <p:cNvPr id="993" name="992 Conector recto"/>
              <p:cNvCxnSpPr/>
              <p:nvPr/>
            </p:nvCxnSpPr>
            <p:spPr>
              <a:xfrm>
                <a:off x="4902415" y="4288531"/>
                <a:ext cx="9926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4" name="993 Conector recto"/>
              <p:cNvCxnSpPr/>
              <p:nvPr/>
            </p:nvCxnSpPr>
            <p:spPr>
              <a:xfrm>
                <a:off x="4905988" y="4539409"/>
                <a:ext cx="9926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5" name="994 Grupo"/>
              <p:cNvGrpSpPr/>
              <p:nvPr/>
            </p:nvGrpSpPr>
            <p:grpSpPr>
              <a:xfrm rot="926330">
                <a:off x="5012924" y="2235031"/>
                <a:ext cx="214313" cy="133181"/>
                <a:chOff x="4979313" y="4548791"/>
                <a:chExt cx="214313" cy="133181"/>
              </a:xfrm>
            </p:grpSpPr>
            <p:sp>
              <p:nvSpPr>
                <p:cNvPr id="1261" name="1260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62" name="1261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3" name="1262 Conector recto"/>
                <p:cNvCxnSpPr>
                  <a:stCxn id="1261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4" name="1263 Conector recto"/>
                <p:cNvCxnSpPr>
                  <a:stCxn id="1261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6" name="995 Grupo"/>
              <p:cNvGrpSpPr/>
              <p:nvPr/>
            </p:nvGrpSpPr>
            <p:grpSpPr>
              <a:xfrm rot="926330">
                <a:off x="5009600" y="2752315"/>
                <a:ext cx="214313" cy="133181"/>
                <a:chOff x="4979313" y="4548791"/>
                <a:chExt cx="214313" cy="133181"/>
              </a:xfrm>
            </p:grpSpPr>
            <p:sp>
              <p:nvSpPr>
                <p:cNvPr id="1257" name="1256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58" name="1257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9" name="1258 Conector recto"/>
                <p:cNvCxnSpPr>
                  <a:stCxn id="1257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0" name="1259 Conector recto"/>
                <p:cNvCxnSpPr>
                  <a:stCxn id="1257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7" name="996 Grupo"/>
              <p:cNvGrpSpPr/>
              <p:nvPr/>
            </p:nvGrpSpPr>
            <p:grpSpPr>
              <a:xfrm rot="926330">
                <a:off x="5009599" y="2475119"/>
                <a:ext cx="214313" cy="133181"/>
                <a:chOff x="4979313" y="4548791"/>
                <a:chExt cx="214313" cy="133181"/>
              </a:xfrm>
            </p:grpSpPr>
            <p:sp>
              <p:nvSpPr>
                <p:cNvPr id="1253" name="1252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54" name="1253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5" name="1254 Conector recto"/>
                <p:cNvCxnSpPr>
                  <a:stCxn id="1253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6" name="1255 Conector recto"/>
                <p:cNvCxnSpPr>
                  <a:stCxn id="1253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8" name="997 Grupo"/>
              <p:cNvGrpSpPr/>
              <p:nvPr/>
            </p:nvGrpSpPr>
            <p:grpSpPr>
              <a:xfrm rot="926330">
                <a:off x="5009599" y="3000664"/>
                <a:ext cx="214313" cy="133181"/>
                <a:chOff x="4979313" y="4548791"/>
                <a:chExt cx="214313" cy="133181"/>
              </a:xfrm>
            </p:grpSpPr>
            <p:sp>
              <p:nvSpPr>
                <p:cNvPr id="1249" name="1248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50" name="1249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1" name="1250 Conector recto"/>
                <p:cNvCxnSpPr>
                  <a:stCxn id="1249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2" name="1251 Conector recto"/>
                <p:cNvCxnSpPr>
                  <a:stCxn id="1249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9" name="998 Grupo"/>
              <p:cNvGrpSpPr/>
              <p:nvPr/>
            </p:nvGrpSpPr>
            <p:grpSpPr>
              <a:xfrm rot="926330">
                <a:off x="5014714" y="3262806"/>
                <a:ext cx="214313" cy="133181"/>
                <a:chOff x="4979313" y="4548791"/>
                <a:chExt cx="214313" cy="133181"/>
              </a:xfrm>
            </p:grpSpPr>
            <p:sp>
              <p:nvSpPr>
                <p:cNvPr id="1245" name="1244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46" name="1245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7" name="1246 Conector recto"/>
                <p:cNvCxnSpPr>
                  <a:stCxn id="1245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8" name="1247 Conector recto"/>
                <p:cNvCxnSpPr>
                  <a:stCxn id="1245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0" name="999 Grupo"/>
              <p:cNvGrpSpPr/>
              <p:nvPr/>
            </p:nvGrpSpPr>
            <p:grpSpPr>
              <a:xfrm rot="926330">
                <a:off x="5009599" y="3512026"/>
                <a:ext cx="214313" cy="133181"/>
                <a:chOff x="4979313" y="4548791"/>
                <a:chExt cx="214313" cy="133181"/>
              </a:xfrm>
            </p:grpSpPr>
            <p:sp>
              <p:nvSpPr>
                <p:cNvPr id="1241" name="1240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42" name="1241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3" name="1242 Conector recto"/>
                <p:cNvCxnSpPr>
                  <a:stCxn id="1241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4" name="1243 Conector recto"/>
                <p:cNvCxnSpPr>
                  <a:stCxn id="1241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1" name="1000 Grupo"/>
              <p:cNvGrpSpPr/>
              <p:nvPr/>
            </p:nvGrpSpPr>
            <p:grpSpPr>
              <a:xfrm rot="926330">
                <a:off x="5019494" y="3782090"/>
                <a:ext cx="214313" cy="133181"/>
                <a:chOff x="4979313" y="4548791"/>
                <a:chExt cx="214313" cy="133181"/>
              </a:xfrm>
            </p:grpSpPr>
            <p:sp>
              <p:nvSpPr>
                <p:cNvPr id="1237" name="1236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38" name="1237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9" name="1238 Conector recto"/>
                <p:cNvCxnSpPr>
                  <a:stCxn id="1237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1239 Conector recto"/>
                <p:cNvCxnSpPr>
                  <a:stCxn id="1237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2" name="1001 Grupo"/>
              <p:cNvGrpSpPr/>
              <p:nvPr/>
            </p:nvGrpSpPr>
            <p:grpSpPr>
              <a:xfrm rot="926330">
                <a:off x="5016169" y="4039860"/>
                <a:ext cx="214313" cy="133181"/>
                <a:chOff x="4979313" y="4548791"/>
                <a:chExt cx="214313" cy="133181"/>
              </a:xfrm>
            </p:grpSpPr>
            <p:sp>
              <p:nvSpPr>
                <p:cNvPr id="1233" name="1232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34" name="1233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5" name="1234 Conector recto"/>
                <p:cNvCxnSpPr>
                  <a:stCxn id="1233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6" name="1235 Conector recto"/>
                <p:cNvCxnSpPr>
                  <a:stCxn id="1233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3" name="1002 Grupo"/>
              <p:cNvGrpSpPr/>
              <p:nvPr/>
            </p:nvGrpSpPr>
            <p:grpSpPr>
              <a:xfrm rot="926330">
                <a:off x="5020948" y="4314654"/>
                <a:ext cx="214313" cy="133181"/>
                <a:chOff x="4979313" y="4548791"/>
                <a:chExt cx="214313" cy="133181"/>
              </a:xfrm>
            </p:grpSpPr>
            <p:sp>
              <p:nvSpPr>
                <p:cNvPr id="1229" name="1228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30" name="1229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1" name="1230 Conector recto"/>
                <p:cNvCxnSpPr>
                  <a:stCxn id="1229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1231 Conector recto"/>
                <p:cNvCxnSpPr>
                  <a:stCxn id="1229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4" name="1003 Grupo"/>
              <p:cNvGrpSpPr/>
              <p:nvPr/>
            </p:nvGrpSpPr>
            <p:grpSpPr>
              <a:xfrm rot="926330">
                <a:off x="5000254" y="4563023"/>
                <a:ext cx="214313" cy="133181"/>
                <a:chOff x="4979313" y="4548791"/>
                <a:chExt cx="214313" cy="133181"/>
              </a:xfrm>
            </p:grpSpPr>
            <p:sp>
              <p:nvSpPr>
                <p:cNvPr id="1225" name="1224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26" name="1225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7" name="1226 Conector recto"/>
                <p:cNvCxnSpPr>
                  <a:stCxn id="1225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1227 Conector recto"/>
                <p:cNvCxnSpPr>
                  <a:stCxn id="1225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5" name="1004 Grupo"/>
              <p:cNvGrpSpPr/>
              <p:nvPr/>
            </p:nvGrpSpPr>
            <p:grpSpPr>
              <a:xfrm rot="926330">
                <a:off x="5411957" y="2228798"/>
                <a:ext cx="214313" cy="133181"/>
                <a:chOff x="4979313" y="4548791"/>
                <a:chExt cx="214313" cy="133181"/>
              </a:xfrm>
            </p:grpSpPr>
            <p:sp>
              <p:nvSpPr>
                <p:cNvPr id="1221" name="1220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22" name="1221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3" name="1222 Conector recto"/>
                <p:cNvCxnSpPr>
                  <a:stCxn id="1221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4" name="1223 Conector recto"/>
                <p:cNvCxnSpPr>
                  <a:stCxn id="1221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6" name="1005 Grupo"/>
              <p:cNvGrpSpPr/>
              <p:nvPr/>
            </p:nvGrpSpPr>
            <p:grpSpPr>
              <a:xfrm rot="926330">
                <a:off x="5408633" y="2746082"/>
                <a:ext cx="214313" cy="133181"/>
                <a:chOff x="4979313" y="4548791"/>
                <a:chExt cx="214313" cy="133181"/>
              </a:xfrm>
            </p:grpSpPr>
            <p:sp>
              <p:nvSpPr>
                <p:cNvPr id="1217" name="1216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18" name="1217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9" name="1218 Conector recto"/>
                <p:cNvCxnSpPr>
                  <a:stCxn id="1217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0" name="1219 Conector recto"/>
                <p:cNvCxnSpPr>
                  <a:stCxn id="1217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7" name="1006 Grupo"/>
              <p:cNvGrpSpPr/>
              <p:nvPr/>
            </p:nvGrpSpPr>
            <p:grpSpPr>
              <a:xfrm rot="926330">
                <a:off x="5408632" y="2468886"/>
                <a:ext cx="214313" cy="133181"/>
                <a:chOff x="4979313" y="4548791"/>
                <a:chExt cx="214313" cy="133181"/>
              </a:xfrm>
            </p:grpSpPr>
            <p:sp>
              <p:nvSpPr>
                <p:cNvPr id="1213" name="1212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14" name="1213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5" name="1214 Conector recto"/>
                <p:cNvCxnSpPr>
                  <a:stCxn id="1213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6" name="1215 Conector recto"/>
                <p:cNvCxnSpPr>
                  <a:stCxn id="1213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8" name="1007 Grupo"/>
              <p:cNvGrpSpPr/>
              <p:nvPr/>
            </p:nvGrpSpPr>
            <p:grpSpPr>
              <a:xfrm rot="926330">
                <a:off x="5408632" y="2994431"/>
                <a:ext cx="214313" cy="133181"/>
                <a:chOff x="4979313" y="4548791"/>
                <a:chExt cx="214313" cy="133181"/>
              </a:xfrm>
            </p:grpSpPr>
            <p:sp>
              <p:nvSpPr>
                <p:cNvPr id="1209" name="1208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10" name="1209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1" name="1210 Conector recto"/>
                <p:cNvCxnSpPr>
                  <a:stCxn id="1209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2" name="1211 Conector recto"/>
                <p:cNvCxnSpPr>
                  <a:stCxn id="1209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9" name="1008 Grupo"/>
              <p:cNvGrpSpPr/>
              <p:nvPr/>
            </p:nvGrpSpPr>
            <p:grpSpPr>
              <a:xfrm rot="926330">
                <a:off x="5413747" y="3256573"/>
                <a:ext cx="214313" cy="133181"/>
                <a:chOff x="4979313" y="4548791"/>
                <a:chExt cx="214313" cy="133181"/>
              </a:xfrm>
            </p:grpSpPr>
            <p:sp>
              <p:nvSpPr>
                <p:cNvPr id="1205" name="1204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06" name="1205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7" name="1206 Conector recto"/>
                <p:cNvCxnSpPr>
                  <a:stCxn id="1205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8" name="1207 Conector recto"/>
                <p:cNvCxnSpPr>
                  <a:stCxn id="1205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0" name="1009 Grupo"/>
              <p:cNvGrpSpPr/>
              <p:nvPr/>
            </p:nvGrpSpPr>
            <p:grpSpPr>
              <a:xfrm rot="926330">
                <a:off x="5408632" y="3505793"/>
                <a:ext cx="214313" cy="133181"/>
                <a:chOff x="4979313" y="4548791"/>
                <a:chExt cx="214313" cy="133181"/>
              </a:xfrm>
            </p:grpSpPr>
            <p:sp>
              <p:nvSpPr>
                <p:cNvPr id="1201" name="1200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02" name="1201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3" name="1202 Conector recto"/>
                <p:cNvCxnSpPr>
                  <a:stCxn id="1201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4" name="1203 Conector recto"/>
                <p:cNvCxnSpPr>
                  <a:stCxn id="1201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1" name="1010 Grupo"/>
              <p:cNvGrpSpPr/>
              <p:nvPr/>
            </p:nvGrpSpPr>
            <p:grpSpPr>
              <a:xfrm rot="926330">
                <a:off x="5418527" y="3775857"/>
                <a:ext cx="214313" cy="133181"/>
                <a:chOff x="4979313" y="4548791"/>
                <a:chExt cx="214313" cy="133181"/>
              </a:xfrm>
            </p:grpSpPr>
            <p:sp>
              <p:nvSpPr>
                <p:cNvPr id="1197" name="1196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98" name="1197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9" name="1198 Conector recto"/>
                <p:cNvCxnSpPr>
                  <a:stCxn id="1197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0" name="1199 Conector recto"/>
                <p:cNvCxnSpPr>
                  <a:stCxn id="1197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2" name="1011 Grupo"/>
              <p:cNvGrpSpPr/>
              <p:nvPr/>
            </p:nvGrpSpPr>
            <p:grpSpPr>
              <a:xfrm rot="926330">
                <a:off x="5415202" y="4033627"/>
                <a:ext cx="214313" cy="133181"/>
                <a:chOff x="4979313" y="4548791"/>
                <a:chExt cx="214313" cy="133181"/>
              </a:xfrm>
            </p:grpSpPr>
            <p:sp>
              <p:nvSpPr>
                <p:cNvPr id="1193" name="1192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94" name="1193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5" name="1194 Conector recto"/>
                <p:cNvCxnSpPr>
                  <a:stCxn id="1193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6" name="1195 Conector recto"/>
                <p:cNvCxnSpPr>
                  <a:stCxn id="1193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3" name="1012 Grupo"/>
              <p:cNvGrpSpPr/>
              <p:nvPr/>
            </p:nvGrpSpPr>
            <p:grpSpPr>
              <a:xfrm rot="926330">
                <a:off x="5419981" y="4308421"/>
                <a:ext cx="214313" cy="133181"/>
                <a:chOff x="4979313" y="4548791"/>
                <a:chExt cx="214313" cy="133181"/>
              </a:xfrm>
            </p:grpSpPr>
            <p:sp>
              <p:nvSpPr>
                <p:cNvPr id="1189" name="1188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90" name="1189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1" name="1190 Conector recto"/>
                <p:cNvCxnSpPr>
                  <a:stCxn id="1189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2" name="1191 Conector recto"/>
                <p:cNvCxnSpPr>
                  <a:stCxn id="1189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4" name="1013 Grupo"/>
              <p:cNvGrpSpPr/>
              <p:nvPr/>
            </p:nvGrpSpPr>
            <p:grpSpPr>
              <a:xfrm rot="926330">
                <a:off x="5399287" y="4556790"/>
                <a:ext cx="214313" cy="133181"/>
                <a:chOff x="4979313" y="4548791"/>
                <a:chExt cx="214313" cy="133181"/>
              </a:xfrm>
            </p:grpSpPr>
            <p:sp>
              <p:nvSpPr>
                <p:cNvPr id="1185" name="1184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86" name="1185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7" name="1186 Conector recto"/>
                <p:cNvCxnSpPr>
                  <a:stCxn id="1185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1187 Conector recto"/>
                <p:cNvCxnSpPr>
                  <a:stCxn id="1185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5" name="1014 Grupo"/>
              <p:cNvGrpSpPr/>
              <p:nvPr/>
            </p:nvGrpSpPr>
            <p:grpSpPr>
              <a:xfrm rot="926330">
                <a:off x="5768756" y="2227941"/>
                <a:ext cx="214313" cy="133181"/>
                <a:chOff x="4979313" y="4548791"/>
                <a:chExt cx="214313" cy="133181"/>
              </a:xfrm>
            </p:grpSpPr>
            <p:sp>
              <p:nvSpPr>
                <p:cNvPr id="1181" name="1180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82" name="1181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3" name="1182 Conector recto"/>
                <p:cNvCxnSpPr>
                  <a:stCxn id="1181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1183 Conector recto"/>
                <p:cNvCxnSpPr>
                  <a:stCxn id="1181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6" name="1015 Grupo"/>
              <p:cNvGrpSpPr/>
              <p:nvPr/>
            </p:nvGrpSpPr>
            <p:grpSpPr>
              <a:xfrm rot="926330">
                <a:off x="5765432" y="2745225"/>
                <a:ext cx="214313" cy="133181"/>
                <a:chOff x="4979313" y="4548791"/>
                <a:chExt cx="214313" cy="133181"/>
              </a:xfrm>
            </p:grpSpPr>
            <p:sp>
              <p:nvSpPr>
                <p:cNvPr id="1177" name="1176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78" name="1177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9" name="1178 Conector recto"/>
                <p:cNvCxnSpPr>
                  <a:stCxn id="1177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0" name="1179 Conector recto"/>
                <p:cNvCxnSpPr>
                  <a:stCxn id="1177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7" name="1016 Grupo"/>
              <p:cNvGrpSpPr/>
              <p:nvPr/>
            </p:nvGrpSpPr>
            <p:grpSpPr>
              <a:xfrm rot="926330">
                <a:off x="5765431" y="2468029"/>
                <a:ext cx="214313" cy="133181"/>
                <a:chOff x="4979313" y="4548791"/>
                <a:chExt cx="214313" cy="133181"/>
              </a:xfrm>
            </p:grpSpPr>
            <p:sp>
              <p:nvSpPr>
                <p:cNvPr id="1173" name="1172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74" name="1173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5" name="1174 Conector recto"/>
                <p:cNvCxnSpPr>
                  <a:stCxn id="1173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1175 Conector recto"/>
                <p:cNvCxnSpPr>
                  <a:stCxn id="1173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8" name="1017 Grupo"/>
              <p:cNvGrpSpPr/>
              <p:nvPr/>
            </p:nvGrpSpPr>
            <p:grpSpPr>
              <a:xfrm rot="926330">
                <a:off x="5765431" y="2993574"/>
                <a:ext cx="214313" cy="133181"/>
                <a:chOff x="4979313" y="4548791"/>
                <a:chExt cx="214313" cy="133181"/>
              </a:xfrm>
            </p:grpSpPr>
            <p:sp>
              <p:nvSpPr>
                <p:cNvPr id="1169" name="1168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70" name="1169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1" name="1170 Conector recto"/>
                <p:cNvCxnSpPr>
                  <a:stCxn id="1169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1171 Conector recto"/>
                <p:cNvCxnSpPr>
                  <a:stCxn id="1169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9" name="1018 Grupo"/>
              <p:cNvGrpSpPr/>
              <p:nvPr/>
            </p:nvGrpSpPr>
            <p:grpSpPr>
              <a:xfrm rot="926330">
                <a:off x="5770546" y="3255716"/>
                <a:ext cx="214313" cy="133181"/>
                <a:chOff x="4979313" y="4548791"/>
                <a:chExt cx="214313" cy="133181"/>
              </a:xfrm>
            </p:grpSpPr>
            <p:sp>
              <p:nvSpPr>
                <p:cNvPr id="1165" name="1164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66" name="1165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7" name="1166 Conector recto"/>
                <p:cNvCxnSpPr>
                  <a:stCxn id="1165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8" name="1167 Conector recto"/>
                <p:cNvCxnSpPr>
                  <a:stCxn id="1165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0" name="1019 Grupo"/>
              <p:cNvGrpSpPr/>
              <p:nvPr/>
            </p:nvGrpSpPr>
            <p:grpSpPr>
              <a:xfrm rot="926330">
                <a:off x="5765431" y="3504936"/>
                <a:ext cx="214313" cy="133181"/>
                <a:chOff x="4979313" y="4548791"/>
                <a:chExt cx="214313" cy="133181"/>
              </a:xfrm>
            </p:grpSpPr>
            <p:sp>
              <p:nvSpPr>
                <p:cNvPr id="1161" name="1160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62" name="1161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3" name="1162 Conector recto"/>
                <p:cNvCxnSpPr>
                  <a:stCxn id="1161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4" name="1163 Conector recto"/>
                <p:cNvCxnSpPr>
                  <a:stCxn id="1161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1" name="1020 Grupo"/>
              <p:cNvGrpSpPr/>
              <p:nvPr/>
            </p:nvGrpSpPr>
            <p:grpSpPr>
              <a:xfrm rot="926330">
                <a:off x="5775326" y="3775000"/>
                <a:ext cx="214313" cy="133181"/>
                <a:chOff x="4979313" y="4548791"/>
                <a:chExt cx="214313" cy="133181"/>
              </a:xfrm>
            </p:grpSpPr>
            <p:sp>
              <p:nvSpPr>
                <p:cNvPr id="1157" name="1156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58" name="1157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9" name="1158 Conector recto"/>
                <p:cNvCxnSpPr>
                  <a:stCxn id="1157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0" name="1159 Conector recto"/>
                <p:cNvCxnSpPr>
                  <a:stCxn id="1157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2" name="1021 Grupo"/>
              <p:cNvGrpSpPr/>
              <p:nvPr/>
            </p:nvGrpSpPr>
            <p:grpSpPr>
              <a:xfrm rot="926330">
                <a:off x="5772001" y="4032770"/>
                <a:ext cx="214313" cy="133181"/>
                <a:chOff x="4979313" y="4548791"/>
                <a:chExt cx="214313" cy="133181"/>
              </a:xfrm>
            </p:grpSpPr>
            <p:sp>
              <p:nvSpPr>
                <p:cNvPr id="1153" name="1152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54" name="1153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5" name="1154 Conector recto"/>
                <p:cNvCxnSpPr>
                  <a:stCxn id="1153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6" name="1155 Conector recto"/>
                <p:cNvCxnSpPr>
                  <a:stCxn id="1153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3" name="1022 Grupo"/>
              <p:cNvGrpSpPr/>
              <p:nvPr/>
            </p:nvGrpSpPr>
            <p:grpSpPr>
              <a:xfrm rot="926330">
                <a:off x="5776780" y="4307564"/>
                <a:ext cx="214313" cy="133181"/>
                <a:chOff x="4979313" y="4548791"/>
                <a:chExt cx="214313" cy="133181"/>
              </a:xfrm>
            </p:grpSpPr>
            <p:sp>
              <p:nvSpPr>
                <p:cNvPr id="1149" name="1148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50" name="1149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1" name="1150 Conector recto"/>
                <p:cNvCxnSpPr>
                  <a:stCxn id="1149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2" name="1151 Conector recto"/>
                <p:cNvCxnSpPr>
                  <a:stCxn id="1149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4" name="1023 Grupo"/>
              <p:cNvGrpSpPr/>
              <p:nvPr/>
            </p:nvGrpSpPr>
            <p:grpSpPr>
              <a:xfrm rot="926330">
                <a:off x="5756086" y="4555933"/>
                <a:ext cx="214313" cy="133181"/>
                <a:chOff x="4979313" y="4548791"/>
                <a:chExt cx="214313" cy="133181"/>
              </a:xfrm>
            </p:grpSpPr>
            <p:sp>
              <p:nvSpPr>
                <p:cNvPr id="1145" name="1144 Triángulo isósceles"/>
                <p:cNvSpPr/>
                <p:nvPr/>
              </p:nvSpPr>
              <p:spPr>
                <a:xfrm>
                  <a:off x="5021903" y="4551678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46" name="1145 Conector recto"/>
                <p:cNvCxnSpPr/>
                <p:nvPr/>
              </p:nvCxnSpPr>
              <p:spPr>
                <a:xfrm flipH="1">
                  <a:off x="5101412" y="4589103"/>
                  <a:ext cx="54768" cy="92869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7" name="1146 Conector recto"/>
                <p:cNvCxnSpPr>
                  <a:stCxn id="1145" idx="1"/>
                </p:cNvCxnSpPr>
                <p:nvPr/>
              </p:nvCxnSpPr>
              <p:spPr>
                <a:xfrm flipH="1" flipV="1">
                  <a:off x="4979313" y="4548791"/>
                  <a:ext cx="64417" cy="40312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8" name="1147 Conector recto"/>
                <p:cNvCxnSpPr>
                  <a:stCxn id="1145" idx="4"/>
                </p:cNvCxnSpPr>
                <p:nvPr/>
              </p:nvCxnSpPr>
              <p:spPr>
                <a:xfrm>
                  <a:off x="5109209" y="4626527"/>
                  <a:ext cx="84417" cy="5323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5" name="1024 Grupo"/>
              <p:cNvGrpSpPr/>
              <p:nvPr/>
            </p:nvGrpSpPr>
            <p:grpSpPr>
              <a:xfrm>
                <a:off x="4549940" y="1034868"/>
                <a:ext cx="349587" cy="61710"/>
                <a:chOff x="2123728" y="1523549"/>
                <a:chExt cx="349587" cy="61710"/>
              </a:xfrm>
            </p:grpSpPr>
            <p:sp>
              <p:nvSpPr>
                <p:cNvPr id="1143" name="1142 Pentágono"/>
                <p:cNvSpPr/>
                <p:nvPr/>
              </p:nvSpPr>
              <p:spPr>
                <a:xfrm flipH="1">
                  <a:off x="2123728" y="1523549"/>
                  <a:ext cx="216024" cy="61710"/>
                </a:xfrm>
                <a:prstGeom prst="homePlat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44" name="1143 Conector recto"/>
                <p:cNvCxnSpPr/>
                <p:nvPr/>
              </p:nvCxnSpPr>
              <p:spPr>
                <a:xfrm>
                  <a:off x="2339752" y="1554404"/>
                  <a:ext cx="133563" cy="0"/>
                </a:xfrm>
                <a:prstGeom prst="lin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6" name="1025 Grupo"/>
              <p:cNvGrpSpPr/>
              <p:nvPr/>
            </p:nvGrpSpPr>
            <p:grpSpPr>
              <a:xfrm>
                <a:off x="4545989" y="1366711"/>
                <a:ext cx="349587" cy="61710"/>
                <a:chOff x="2276128" y="1675949"/>
                <a:chExt cx="349587" cy="61710"/>
              </a:xfrm>
            </p:grpSpPr>
            <p:sp>
              <p:nvSpPr>
                <p:cNvPr id="1141" name="1140 Pentágono"/>
                <p:cNvSpPr/>
                <p:nvPr/>
              </p:nvSpPr>
              <p:spPr>
                <a:xfrm flipH="1">
                  <a:off x="2276128" y="1675949"/>
                  <a:ext cx="216024" cy="61710"/>
                </a:xfrm>
                <a:prstGeom prst="homePlat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42" name="1141 Conector recto"/>
                <p:cNvCxnSpPr/>
                <p:nvPr/>
              </p:nvCxnSpPr>
              <p:spPr>
                <a:xfrm>
                  <a:off x="2492152" y="1706804"/>
                  <a:ext cx="133563" cy="0"/>
                </a:xfrm>
                <a:prstGeom prst="lin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7" name="1026 Grupo"/>
              <p:cNvGrpSpPr/>
              <p:nvPr/>
            </p:nvGrpSpPr>
            <p:grpSpPr>
              <a:xfrm>
                <a:off x="4551853" y="1646090"/>
                <a:ext cx="349587" cy="61710"/>
                <a:chOff x="2428528" y="1828349"/>
                <a:chExt cx="349587" cy="61710"/>
              </a:xfrm>
            </p:grpSpPr>
            <p:sp>
              <p:nvSpPr>
                <p:cNvPr id="1139" name="1138 Pentágono"/>
                <p:cNvSpPr/>
                <p:nvPr/>
              </p:nvSpPr>
              <p:spPr>
                <a:xfrm flipH="1">
                  <a:off x="2428528" y="1828349"/>
                  <a:ext cx="216024" cy="61710"/>
                </a:xfrm>
                <a:prstGeom prst="homePlat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40" name="1139 Conector recto"/>
                <p:cNvCxnSpPr/>
                <p:nvPr/>
              </p:nvCxnSpPr>
              <p:spPr>
                <a:xfrm>
                  <a:off x="2644552" y="1859204"/>
                  <a:ext cx="133563" cy="0"/>
                </a:xfrm>
                <a:prstGeom prst="lin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8" name="1027 Grupo"/>
              <p:cNvGrpSpPr/>
              <p:nvPr/>
            </p:nvGrpSpPr>
            <p:grpSpPr>
              <a:xfrm>
                <a:off x="4547090" y="1934122"/>
                <a:ext cx="349587" cy="61710"/>
                <a:chOff x="2580928" y="1980749"/>
                <a:chExt cx="349587" cy="61710"/>
              </a:xfrm>
            </p:grpSpPr>
            <p:sp>
              <p:nvSpPr>
                <p:cNvPr id="1137" name="1136 Pentágono"/>
                <p:cNvSpPr/>
                <p:nvPr/>
              </p:nvSpPr>
              <p:spPr>
                <a:xfrm flipH="1">
                  <a:off x="2580928" y="1980749"/>
                  <a:ext cx="216024" cy="61710"/>
                </a:xfrm>
                <a:prstGeom prst="homePlat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38" name="1137 Conector recto"/>
                <p:cNvCxnSpPr/>
                <p:nvPr/>
              </p:nvCxnSpPr>
              <p:spPr>
                <a:xfrm>
                  <a:off x="2796952" y="2011604"/>
                  <a:ext cx="133563" cy="0"/>
                </a:xfrm>
                <a:prstGeom prst="line">
                  <a:avLst/>
                </a:prstGeom>
                <a:ln w="9525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9" name="1028 CuadroTexto"/>
              <p:cNvSpPr txBox="1"/>
              <p:nvPr/>
            </p:nvSpPr>
            <p:spPr>
              <a:xfrm>
                <a:off x="4253948" y="864755"/>
                <a:ext cx="63190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FILA teclado 0</a:t>
                </a:r>
                <a:endParaRPr lang="es-ES" sz="400" b="1" dirty="0"/>
              </a:p>
            </p:txBody>
          </p:sp>
          <p:cxnSp>
            <p:nvCxnSpPr>
              <p:cNvPr id="1030" name="1029 Conector recto"/>
              <p:cNvCxnSpPr/>
              <p:nvPr/>
            </p:nvCxnSpPr>
            <p:spPr>
              <a:xfrm>
                <a:off x="5199695" y="768917"/>
                <a:ext cx="2601" cy="16232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1030 Conector recto"/>
              <p:cNvCxnSpPr/>
              <p:nvPr/>
            </p:nvCxnSpPr>
            <p:spPr>
              <a:xfrm flipV="1">
                <a:off x="4847807" y="1060932"/>
                <a:ext cx="1198952" cy="56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1031 Conector recto"/>
              <p:cNvCxnSpPr/>
              <p:nvPr/>
            </p:nvCxnSpPr>
            <p:spPr>
              <a:xfrm>
                <a:off x="4847806" y="1397566"/>
                <a:ext cx="11693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1032 Conector recto"/>
              <p:cNvCxnSpPr/>
              <p:nvPr/>
            </p:nvCxnSpPr>
            <p:spPr>
              <a:xfrm>
                <a:off x="4847805" y="1676945"/>
                <a:ext cx="1169387" cy="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1033 Conector recto"/>
              <p:cNvCxnSpPr/>
              <p:nvPr/>
            </p:nvCxnSpPr>
            <p:spPr>
              <a:xfrm>
                <a:off x="4851378" y="1964977"/>
                <a:ext cx="12483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5" name="1034 Grupo"/>
              <p:cNvGrpSpPr/>
              <p:nvPr/>
            </p:nvGrpSpPr>
            <p:grpSpPr>
              <a:xfrm rot="16200000">
                <a:off x="4985370" y="871980"/>
                <a:ext cx="207441" cy="199558"/>
                <a:chOff x="2327919" y="3282563"/>
                <a:chExt cx="207441" cy="199558"/>
              </a:xfrm>
            </p:grpSpPr>
            <p:cxnSp>
              <p:nvCxnSpPr>
                <p:cNvPr id="1130" name="1129 Conector recto"/>
                <p:cNvCxnSpPr/>
                <p:nvPr/>
              </p:nvCxnSpPr>
              <p:spPr>
                <a:xfrm>
                  <a:off x="2327919" y="3314178"/>
                  <a:ext cx="84643" cy="661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1" name="1130 Conector recto"/>
                <p:cNvCxnSpPr/>
                <p:nvPr/>
              </p:nvCxnSpPr>
              <p:spPr>
                <a:xfrm>
                  <a:off x="2450717" y="3416000"/>
                  <a:ext cx="84643" cy="661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2" name="1131 Conector recto"/>
                <p:cNvCxnSpPr/>
                <p:nvPr/>
              </p:nvCxnSpPr>
              <p:spPr>
                <a:xfrm>
                  <a:off x="2426122" y="3314179"/>
                  <a:ext cx="84643" cy="6612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3" name="1132 Conector recto"/>
                <p:cNvCxnSpPr/>
                <p:nvPr/>
              </p:nvCxnSpPr>
              <p:spPr>
                <a:xfrm flipV="1">
                  <a:off x="2468443" y="3298825"/>
                  <a:ext cx="39807" cy="48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4" name="1133 Conector recto"/>
                <p:cNvCxnSpPr/>
                <p:nvPr/>
              </p:nvCxnSpPr>
              <p:spPr>
                <a:xfrm>
                  <a:off x="2487089" y="3282563"/>
                  <a:ext cx="42322" cy="3306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5" name="1134 Elipse"/>
                <p:cNvSpPr/>
                <p:nvPr/>
              </p:nvSpPr>
              <p:spPr>
                <a:xfrm>
                  <a:off x="2369151" y="334643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6" name="1135 Elipse"/>
                <p:cNvSpPr/>
                <p:nvPr/>
              </p:nvSpPr>
              <p:spPr>
                <a:xfrm>
                  <a:off x="2442627" y="3405995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36" name="1035 Grupo"/>
              <p:cNvGrpSpPr/>
              <p:nvPr/>
            </p:nvGrpSpPr>
            <p:grpSpPr>
              <a:xfrm rot="16200000">
                <a:off x="4985370" y="1190877"/>
                <a:ext cx="207441" cy="199558"/>
                <a:chOff x="2327919" y="3282563"/>
                <a:chExt cx="207441" cy="199558"/>
              </a:xfrm>
            </p:grpSpPr>
            <p:cxnSp>
              <p:nvCxnSpPr>
                <p:cNvPr id="1123" name="1122 Conector recto"/>
                <p:cNvCxnSpPr/>
                <p:nvPr/>
              </p:nvCxnSpPr>
              <p:spPr>
                <a:xfrm>
                  <a:off x="2327919" y="3314178"/>
                  <a:ext cx="84643" cy="661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1123 Conector recto"/>
                <p:cNvCxnSpPr/>
                <p:nvPr/>
              </p:nvCxnSpPr>
              <p:spPr>
                <a:xfrm>
                  <a:off x="2450717" y="3416000"/>
                  <a:ext cx="84643" cy="661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5" name="1124 Conector recto"/>
                <p:cNvCxnSpPr/>
                <p:nvPr/>
              </p:nvCxnSpPr>
              <p:spPr>
                <a:xfrm>
                  <a:off x="2426122" y="3314179"/>
                  <a:ext cx="84643" cy="6612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1125 Conector recto"/>
                <p:cNvCxnSpPr/>
                <p:nvPr/>
              </p:nvCxnSpPr>
              <p:spPr>
                <a:xfrm flipV="1">
                  <a:off x="2468443" y="3298825"/>
                  <a:ext cx="39807" cy="48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1126 Conector recto"/>
                <p:cNvCxnSpPr/>
                <p:nvPr/>
              </p:nvCxnSpPr>
              <p:spPr>
                <a:xfrm>
                  <a:off x="2487089" y="3282563"/>
                  <a:ext cx="42322" cy="3306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8" name="1127 Elipse"/>
                <p:cNvSpPr/>
                <p:nvPr/>
              </p:nvSpPr>
              <p:spPr>
                <a:xfrm>
                  <a:off x="2369151" y="334643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9" name="1128 Elipse"/>
                <p:cNvSpPr/>
                <p:nvPr/>
              </p:nvSpPr>
              <p:spPr>
                <a:xfrm>
                  <a:off x="2442627" y="3405995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37" name="1036 Grupo"/>
              <p:cNvGrpSpPr/>
              <p:nvPr/>
            </p:nvGrpSpPr>
            <p:grpSpPr>
              <a:xfrm rot="16200000">
                <a:off x="4988188" y="1473322"/>
                <a:ext cx="207441" cy="199558"/>
                <a:chOff x="2327919" y="3282563"/>
                <a:chExt cx="207441" cy="199558"/>
              </a:xfrm>
            </p:grpSpPr>
            <p:cxnSp>
              <p:nvCxnSpPr>
                <p:cNvPr id="1116" name="1115 Conector recto"/>
                <p:cNvCxnSpPr/>
                <p:nvPr/>
              </p:nvCxnSpPr>
              <p:spPr>
                <a:xfrm>
                  <a:off x="2327919" y="3314178"/>
                  <a:ext cx="84643" cy="661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7" name="1116 Conector recto"/>
                <p:cNvCxnSpPr/>
                <p:nvPr/>
              </p:nvCxnSpPr>
              <p:spPr>
                <a:xfrm>
                  <a:off x="2450717" y="3416000"/>
                  <a:ext cx="84643" cy="661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1117 Conector recto"/>
                <p:cNvCxnSpPr/>
                <p:nvPr/>
              </p:nvCxnSpPr>
              <p:spPr>
                <a:xfrm>
                  <a:off x="2426122" y="3314179"/>
                  <a:ext cx="84643" cy="6612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9" name="1118 Conector recto"/>
                <p:cNvCxnSpPr/>
                <p:nvPr/>
              </p:nvCxnSpPr>
              <p:spPr>
                <a:xfrm flipV="1">
                  <a:off x="2468443" y="3298825"/>
                  <a:ext cx="39807" cy="48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1119 Conector recto"/>
                <p:cNvCxnSpPr/>
                <p:nvPr/>
              </p:nvCxnSpPr>
              <p:spPr>
                <a:xfrm>
                  <a:off x="2487089" y="3282563"/>
                  <a:ext cx="42322" cy="3306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1" name="1120 Elipse"/>
                <p:cNvSpPr/>
                <p:nvPr/>
              </p:nvSpPr>
              <p:spPr>
                <a:xfrm>
                  <a:off x="2369151" y="334643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2" name="1121 Elipse"/>
                <p:cNvSpPr/>
                <p:nvPr/>
              </p:nvSpPr>
              <p:spPr>
                <a:xfrm>
                  <a:off x="2442627" y="3405995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38" name="1037 Grupo"/>
              <p:cNvGrpSpPr/>
              <p:nvPr/>
            </p:nvGrpSpPr>
            <p:grpSpPr>
              <a:xfrm rot="16200000">
                <a:off x="4991077" y="1768359"/>
                <a:ext cx="207441" cy="199558"/>
                <a:chOff x="2327919" y="3282563"/>
                <a:chExt cx="207441" cy="199558"/>
              </a:xfrm>
            </p:grpSpPr>
            <p:cxnSp>
              <p:nvCxnSpPr>
                <p:cNvPr id="1109" name="1108 Conector recto"/>
                <p:cNvCxnSpPr/>
                <p:nvPr/>
              </p:nvCxnSpPr>
              <p:spPr>
                <a:xfrm>
                  <a:off x="2327919" y="3314178"/>
                  <a:ext cx="84643" cy="661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0" name="1109 Conector recto"/>
                <p:cNvCxnSpPr/>
                <p:nvPr/>
              </p:nvCxnSpPr>
              <p:spPr>
                <a:xfrm>
                  <a:off x="2450717" y="3416000"/>
                  <a:ext cx="84643" cy="661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1" name="1110 Conector recto"/>
                <p:cNvCxnSpPr/>
                <p:nvPr/>
              </p:nvCxnSpPr>
              <p:spPr>
                <a:xfrm>
                  <a:off x="2426122" y="3314179"/>
                  <a:ext cx="84643" cy="6612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2" name="1111 Conector recto"/>
                <p:cNvCxnSpPr/>
                <p:nvPr/>
              </p:nvCxnSpPr>
              <p:spPr>
                <a:xfrm flipV="1">
                  <a:off x="2468443" y="3298825"/>
                  <a:ext cx="39807" cy="48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3" name="1112 Conector recto"/>
                <p:cNvCxnSpPr/>
                <p:nvPr/>
              </p:nvCxnSpPr>
              <p:spPr>
                <a:xfrm>
                  <a:off x="2487089" y="3282563"/>
                  <a:ext cx="42322" cy="3306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4" name="1113 Elipse"/>
                <p:cNvSpPr/>
                <p:nvPr/>
              </p:nvSpPr>
              <p:spPr>
                <a:xfrm>
                  <a:off x="2369151" y="334643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5" name="1114 Elipse"/>
                <p:cNvSpPr/>
                <p:nvPr/>
              </p:nvSpPr>
              <p:spPr>
                <a:xfrm>
                  <a:off x="2442627" y="3405995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039" name="1038 Conector recto"/>
              <p:cNvCxnSpPr/>
              <p:nvPr/>
            </p:nvCxnSpPr>
            <p:spPr>
              <a:xfrm>
                <a:off x="5599659" y="757993"/>
                <a:ext cx="1670" cy="1657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0" name="1039 Grupo"/>
              <p:cNvGrpSpPr/>
              <p:nvPr/>
            </p:nvGrpSpPr>
            <p:grpSpPr>
              <a:xfrm rot="16200000">
                <a:off x="5385334" y="861056"/>
                <a:ext cx="207441" cy="199558"/>
                <a:chOff x="2327919" y="3282563"/>
                <a:chExt cx="207441" cy="199558"/>
              </a:xfrm>
            </p:grpSpPr>
            <p:cxnSp>
              <p:nvCxnSpPr>
                <p:cNvPr id="1102" name="1101 Conector recto"/>
                <p:cNvCxnSpPr/>
                <p:nvPr/>
              </p:nvCxnSpPr>
              <p:spPr>
                <a:xfrm>
                  <a:off x="2327919" y="3314178"/>
                  <a:ext cx="84643" cy="661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3" name="1102 Conector recto"/>
                <p:cNvCxnSpPr/>
                <p:nvPr/>
              </p:nvCxnSpPr>
              <p:spPr>
                <a:xfrm>
                  <a:off x="2450717" y="3416000"/>
                  <a:ext cx="84643" cy="661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4" name="1103 Conector recto"/>
                <p:cNvCxnSpPr/>
                <p:nvPr/>
              </p:nvCxnSpPr>
              <p:spPr>
                <a:xfrm>
                  <a:off x="2426122" y="3314179"/>
                  <a:ext cx="84643" cy="6612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5" name="1104 Conector recto"/>
                <p:cNvCxnSpPr/>
                <p:nvPr/>
              </p:nvCxnSpPr>
              <p:spPr>
                <a:xfrm flipV="1">
                  <a:off x="2468443" y="3298825"/>
                  <a:ext cx="39807" cy="48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6" name="1105 Conector recto"/>
                <p:cNvCxnSpPr/>
                <p:nvPr/>
              </p:nvCxnSpPr>
              <p:spPr>
                <a:xfrm>
                  <a:off x="2487089" y="3282563"/>
                  <a:ext cx="42322" cy="3306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7" name="1106 Elipse"/>
                <p:cNvSpPr/>
                <p:nvPr/>
              </p:nvSpPr>
              <p:spPr>
                <a:xfrm>
                  <a:off x="2369151" y="334643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8" name="1107 Elipse"/>
                <p:cNvSpPr/>
                <p:nvPr/>
              </p:nvSpPr>
              <p:spPr>
                <a:xfrm>
                  <a:off x="2442627" y="3405995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41" name="1040 Grupo"/>
              <p:cNvGrpSpPr/>
              <p:nvPr/>
            </p:nvGrpSpPr>
            <p:grpSpPr>
              <a:xfrm rot="16200000">
                <a:off x="5385334" y="1179953"/>
                <a:ext cx="207441" cy="199558"/>
                <a:chOff x="2327919" y="3282563"/>
                <a:chExt cx="207441" cy="199558"/>
              </a:xfrm>
            </p:grpSpPr>
            <p:cxnSp>
              <p:nvCxnSpPr>
                <p:cNvPr id="1095" name="1094 Conector recto"/>
                <p:cNvCxnSpPr/>
                <p:nvPr/>
              </p:nvCxnSpPr>
              <p:spPr>
                <a:xfrm>
                  <a:off x="2327919" y="3314178"/>
                  <a:ext cx="84643" cy="661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6" name="1095 Conector recto"/>
                <p:cNvCxnSpPr/>
                <p:nvPr/>
              </p:nvCxnSpPr>
              <p:spPr>
                <a:xfrm>
                  <a:off x="2450717" y="3416000"/>
                  <a:ext cx="84643" cy="661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7" name="1096 Conector recto"/>
                <p:cNvCxnSpPr/>
                <p:nvPr/>
              </p:nvCxnSpPr>
              <p:spPr>
                <a:xfrm>
                  <a:off x="2426122" y="3314179"/>
                  <a:ext cx="84643" cy="6612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8" name="1097 Conector recto"/>
                <p:cNvCxnSpPr/>
                <p:nvPr/>
              </p:nvCxnSpPr>
              <p:spPr>
                <a:xfrm flipV="1">
                  <a:off x="2468443" y="3298825"/>
                  <a:ext cx="39807" cy="48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9" name="1098 Conector recto"/>
                <p:cNvCxnSpPr/>
                <p:nvPr/>
              </p:nvCxnSpPr>
              <p:spPr>
                <a:xfrm>
                  <a:off x="2487089" y="3282563"/>
                  <a:ext cx="42322" cy="3306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0" name="1099 Elipse"/>
                <p:cNvSpPr/>
                <p:nvPr/>
              </p:nvSpPr>
              <p:spPr>
                <a:xfrm>
                  <a:off x="2369151" y="334643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1" name="1100 Elipse"/>
                <p:cNvSpPr/>
                <p:nvPr/>
              </p:nvSpPr>
              <p:spPr>
                <a:xfrm>
                  <a:off x="2442627" y="3405995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42" name="1041 Grupo"/>
              <p:cNvGrpSpPr/>
              <p:nvPr/>
            </p:nvGrpSpPr>
            <p:grpSpPr>
              <a:xfrm rot="16200000">
                <a:off x="5388152" y="1462398"/>
                <a:ext cx="207441" cy="199558"/>
                <a:chOff x="2327919" y="3282563"/>
                <a:chExt cx="207441" cy="199558"/>
              </a:xfrm>
            </p:grpSpPr>
            <p:cxnSp>
              <p:nvCxnSpPr>
                <p:cNvPr id="1088" name="1087 Conector recto"/>
                <p:cNvCxnSpPr/>
                <p:nvPr/>
              </p:nvCxnSpPr>
              <p:spPr>
                <a:xfrm>
                  <a:off x="2327919" y="3314178"/>
                  <a:ext cx="84643" cy="661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9" name="1088 Conector recto"/>
                <p:cNvCxnSpPr/>
                <p:nvPr/>
              </p:nvCxnSpPr>
              <p:spPr>
                <a:xfrm>
                  <a:off x="2450717" y="3416000"/>
                  <a:ext cx="84643" cy="661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0" name="1089 Conector recto"/>
                <p:cNvCxnSpPr/>
                <p:nvPr/>
              </p:nvCxnSpPr>
              <p:spPr>
                <a:xfrm>
                  <a:off x="2426122" y="3314179"/>
                  <a:ext cx="84643" cy="6612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1" name="1090 Conector recto"/>
                <p:cNvCxnSpPr/>
                <p:nvPr/>
              </p:nvCxnSpPr>
              <p:spPr>
                <a:xfrm flipV="1">
                  <a:off x="2468443" y="3298825"/>
                  <a:ext cx="39807" cy="48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2" name="1091 Conector recto"/>
                <p:cNvCxnSpPr/>
                <p:nvPr/>
              </p:nvCxnSpPr>
              <p:spPr>
                <a:xfrm>
                  <a:off x="2487089" y="3282563"/>
                  <a:ext cx="42322" cy="3306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3" name="1092 Elipse"/>
                <p:cNvSpPr/>
                <p:nvPr/>
              </p:nvSpPr>
              <p:spPr>
                <a:xfrm>
                  <a:off x="2369151" y="334643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94" name="1093 Elipse"/>
                <p:cNvSpPr/>
                <p:nvPr/>
              </p:nvSpPr>
              <p:spPr>
                <a:xfrm>
                  <a:off x="2442627" y="3405995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43" name="1042 Grupo"/>
              <p:cNvGrpSpPr/>
              <p:nvPr/>
            </p:nvGrpSpPr>
            <p:grpSpPr>
              <a:xfrm rot="16200000">
                <a:off x="5391041" y="1757435"/>
                <a:ext cx="207441" cy="199558"/>
                <a:chOff x="2327919" y="3282563"/>
                <a:chExt cx="207441" cy="199558"/>
              </a:xfrm>
            </p:grpSpPr>
            <p:cxnSp>
              <p:nvCxnSpPr>
                <p:cNvPr id="1081" name="1080 Conector recto"/>
                <p:cNvCxnSpPr/>
                <p:nvPr/>
              </p:nvCxnSpPr>
              <p:spPr>
                <a:xfrm>
                  <a:off x="2327919" y="3314178"/>
                  <a:ext cx="84643" cy="661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2" name="1081 Conector recto"/>
                <p:cNvCxnSpPr/>
                <p:nvPr/>
              </p:nvCxnSpPr>
              <p:spPr>
                <a:xfrm>
                  <a:off x="2450717" y="3416000"/>
                  <a:ext cx="84643" cy="661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3" name="1082 Conector recto"/>
                <p:cNvCxnSpPr/>
                <p:nvPr/>
              </p:nvCxnSpPr>
              <p:spPr>
                <a:xfrm>
                  <a:off x="2426122" y="3314179"/>
                  <a:ext cx="84643" cy="6612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4" name="1083 Conector recto"/>
                <p:cNvCxnSpPr/>
                <p:nvPr/>
              </p:nvCxnSpPr>
              <p:spPr>
                <a:xfrm flipV="1">
                  <a:off x="2468443" y="3298825"/>
                  <a:ext cx="39807" cy="48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5" name="1084 Conector recto"/>
                <p:cNvCxnSpPr/>
                <p:nvPr/>
              </p:nvCxnSpPr>
              <p:spPr>
                <a:xfrm>
                  <a:off x="2487089" y="3282563"/>
                  <a:ext cx="42322" cy="3306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6" name="1085 Elipse"/>
                <p:cNvSpPr/>
                <p:nvPr/>
              </p:nvSpPr>
              <p:spPr>
                <a:xfrm>
                  <a:off x="2369151" y="334643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7" name="1086 Elipse"/>
                <p:cNvSpPr/>
                <p:nvPr/>
              </p:nvSpPr>
              <p:spPr>
                <a:xfrm>
                  <a:off x="2442627" y="3405995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044" name="1043 Conector recto"/>
              <p:cNvCxnSpPr/>
              <p:nvPr/>
            </p:nvCxnSpPr>
            <p:spPr>
              <a:xfrm flipH="1">
                <a:off x="5958128" y="760034"/>
                <a:ext cx="6558" cy="15952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5" name="1044 Grupo"/>
              <p:cNvGrpSpPr/>
              <p:nvPr/>
            </p:nvGrpSpPr>
            <p:grpSpPr>
              <a:xfrm>
                <a:off x="5754303" y="859155"/>
                <a:ext cx="205265" cy="1103820"/>
                <a:chOff x="4001577" y="4910735"/>
                <a:chExt cx="205265" cy="1103820"/>
              </a:xfrm>
            </p:grpSpPr>
            <p:grpSp>
              <p:nvGrpSpPr>
                <p:cNvPr id="1049" name="1048 Grupo"/>
                <p:cNvGrpSpPr/>
                <p:nvPr/>
              </p:nvGrpSpPr>
              <p:grpSpPr>
                <a:xfrm rot="16200000">
                  <a:off x="3997635" y="4914677"/>
                  <a:ext cx="207441" cy="199558"/>
                  <a:chOff x="2327919" y="3282563"/>
                  <a:chExt cx="207441" cy="199558"/>
                </a:xfrm>
              </p:grpSpPr>
              <p:cxnSp>
                <p:nvCxnSpPr>
                  <p:cNvPr id="1074" name="1073 Conector recto"/>
                  <p:cNvCxnSpPr/>
                  <p:nvPr/>
                </p:nvCxnSpPr>
                <p:spPr>
                  <a:xfrm>
                    <a:off x="2327919" y="3314178"/>
                    <a:ext cx="84643" cy="66121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5" name="1074 Conector recto"/>
                  <p:cNvCxnSpPr/>
                  <p:nvPr/>
                </p:nvCxnSpPr>
                <p:spPr>
                  <a:xfrm>
                    <a:off x="2450717" y="3416000"/>
                    <a:ext cx="84643" cy="66121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6" name="1075 Conector recto"/>
                  <p:cNvCxnSpPr/>
                  <p:nvPr/>
                </p:nvCxnSpPr>
                <p:spPr>
                  <a:xfrm>
                    <a:off x="2426122" y="3314179"/>
                    <a:ext cx="84643" cy="66121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7" name="1076 Conector recto"/>
                  <p:cNvCxnSpPr/>
                  <p:nvPr/>
                </p:nvCxnSpPr>
                <p:spPr>
                  <a:xfrm flipV="1">
                    <a:off x="2468443" y="3298825"/>
                    <a:ext cx="39807" cy="48416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8" name="1077 Conector recto"/>
                  <p:cNvCxnSpPr/>
                  <p:nvPr/>
                </p:nvCxnSpPr>
                <p:spPr>
                  <a:xfrm>
                    <a:off x="2487089" y="3282563"/>
                    <a:ext cx="42322" cy="33061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9" name="1078 Elipse"/>
                  <p:cNvSpPr/>
                  <p:nvPr/>
                </p:nvSpPr>
                <p:spPr>
                  <a:xfrm>
                    <a:off x="2369151" y="3346431"/>
                    <a:ext cx="45719" cy="45719"/>
                  </a:xfrm>
                  <a:prstGeom prst="ellipse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080" name="1079 Elipse"/>
                  <p:cNvSpPr/>
                  <p:nvPr/>
                </p:nvSpPr>
                <p:spPr>
                  <a:xfrm>
                    <a:off x="2442627" y="3405995"/>
                    <a:ext cx="45719" cy="45719"/>
                  </a:xfrm>
                  <a:prstGeom prst="ellipse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grpSp>
              <p:nvGrpSpPr>
                <p:cNvPr id="1050" name="1049 Grupo"/>
                <p:cNvGrpSpPr/>
                <p:nvPr/>
              </p:nvGrpSpPr>
              <p:grpSpPr>
                <a:xfrm rot="16200000">
                  <a:off x="3997635" y="5233574"/>
                  <a:ext cx="207441" cy="199558"/>
                  <a:chOff x="2327919" y="3282563"/>
                  <a:chExt cx="207441" cy="199558"/>
                </a:xfrm>
              </p:grpSpPr>
              <p:cxnSp>
                <p:nvCxnSpPr>
                  <p:cNvPr id="1067" name="1066 Conector recto"/>
                  <p:cNvCxnSpPr/>
                  <p:nvPr/>
                </p:nvCxnSpPr>
                <p:spPr>
                  <a:xfrm>
                    <a:off x="2327919" y="3314178"/>
                    <a:ext cx="84643" cy="66121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8" name="1067 Conector recto"/>
                  <p:cNvCxnSpPr/>
                  <p:nvPr/>
                </p:nvCxnSpPr>
                <p:spPr>
                  <a:xfrm>
                    <a:off x="2450717" y="3416000"/>
                    <a:ext cx="84643" cy="66121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9" name="1068 Conector recto"/>
                  <p:cNvCxnSpPr/>
                  <p:nvPr/>
                </p:nvCxnSpPr>
                <p:spPr>
                  <a:xfrm>
                    <a:off x="2426122" y="3314179"/>
                    <a:ext cx="84643" cy="66121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0" name="1069 Conector recto"/>
                  <p:cNvCxnSpPr/>
                  <p:nvPr/>
                </p:nvCxnSpPr>
                <p:spPr>
                  <a:xfrm flipV="1">
                    <a:off x="2468443" y="3298825"/>
                    <a:ext cx="39807" cy="48416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1" name="1070 Conector recto"/>
                  <p:cNvCxnSpPr/>
                  <p:nvPr/>
                </p:nvCxnSpPr>
                <p:spPr>
                  <a:xfrm>
                    <a:off x="2487089" y="3282563"/>
                    <a:ext cx="42322" cy="33061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2" name="1071 Elipse"/>
                  <p:cNvSpPr/>
                  <p:nvPr/>
                </p:nvSpPr>
                <p:spPr>
                  <a:xfrm>
                    <a:off x="2369151" y="3346431"/>
                    <a:ext cx="45719" cy="45719"/>
                  </a:xfrm>
                  <a:prstGeom prst="ellipse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073" name="1072 Elipse"/>
                  <p:cNvSpPr/>
                  <p:nvPr/>
                </p:nvSpPr>
                <p:spPr>
                  <a:xfrm>
                    <a:off x="2442627" y="3405995"/>
                    <a:ext cx="45719" cy="45719"/>
                  </a:xfrm>
                  <a:prstGeom prst="ellipse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grpSp>
              <p:nvGrpSpPr>
                <p:cNvPr id="1051" name="1050 Grupo"/>
                <p:cNvGrpSpPr/>
                <p:nvPr/>
              </p:nvGrpSpPr>
              <p:grpSpPr>
                <a:xfrm rot="16200000">
                  <a:off x="4000453" y="5516019"/>
                  <a:ext cx="207441" cy="199558"/>
                  <a:chOff x="2327919" y="3282563"/>
                  <a:chExt cx="207441" cy="199558"/>
                </a:xfrm>
              </p:grpSpPr>
              <p:cxnSp>
                <p:nvCxnSpPr>
                  <p:cNvPr id="1060" name="1059 Conector recto"/>
                  <p:cNvCxnSpPr/>
                  <p:nvPr/>
                </p:nvCxnSpPr>
                <p:spPr>
                  <a:xfrm>
                    <a:off x="2327919" y="3314178"/>
                    <a:ext cx="84643" cy="66121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1" name="1060 Conector recto"/>
                  <p:cNvCxnSpPr/>
                  <p:nvPr/>
                </p:nvCxnSpPr>
                <p:spPr>
                  <a:xfrm>
                    <a:off x="2450717" y="3416000"/>
                    <a:ext cx="84643" cy="66121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2" name="1061 Conector recto"/>
                  <p:cNvCxnSpPr/>
                  <p:nvPr/>
                </p:nvCxnSpPr>
                <p:spPr>
                  <a:xfrm>
                    <a:off x="2426122" y="3314179"/>
                    <a:ext cx="84643" cy="66121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3" name="1062 Conector recto"/>
                  <p:cNvCxnSpPr/>
                  <p:nvPr/>
                </p:nvCxnSpPr>
                <p:spPr>
                  <a:xfrm flipV="1">
                    <a:off x="2468443" y="3298825"/>
                    <a:ext cx="39807" cy="48416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4" name="1063 Conector recto"/>
                  <p:cNvCxnSpPr/>
                  <p:nvPr/>
                </p:nvCxnSpPr>
                <p:spPr>
                  <a:xfrm>
                    <a:off x="2487089" y="3282563"/>
                    <a:ext cx="42322" cy="33061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5" name="1064 Elipse"/>
                  <p:cNvSpPr/>
                  <p:nvPr/>
                </p:nvSpPr>
                <p:spPr>
                  <a:xfrm>
                    <a:off x="2369151" y="3346431"/>
                    <a:ext cx="45719" cy="45719"/>
                  </a:xfrm>
                  <a:prstGeom prst="ellipse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066" name="1065 Elipse"/>
                  <p:cNvSpPr/>
                  <p:nvPr/>
                </p:nvSpPr>
                <p:spPr>
                  <a:xfrm>
                    <a:off x="2442627" y="3405995"/>
                    <a:ext cx="45719" cy="45719"/>
                  </a:xfrm>
                  <a:prstGeom prst="ellipse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grpSp>
              <p:nvGrpSpPr>
                <p:cNvPr id="1052" name="1051 Grupo"/>
                <p:cNvGrpSpPr/>
                <p:nvPr/>
              </p:nvGrpSpPr>
              <p:grpSpPr>
                <a:xfrm rot="16200000">
                  <a:off x="4003342" y="5811056"/>
                  <a:ext cx="207441" cy="199558"/>
                  <a:chOff x="2327919" y="3282563"/>
                  <a:chExt cx="207441" cy="199558"/>
                </a:xfrm>
              </p:grpSpPr>
              <p:cxnSp>
                <p:nvCxnSpPr>
                  <p:cNvPr id="1053" name="1052 Conector recto"/>
                  <p:cNvCxnSpPr/>
                  <p:nvPr/>
                </p:nvCxnSpPr>
                <p:spPr>
                  <a:xfrm>
                    <a:off x="2327919" y="3314178"/>
                    <a:ext cx="84643" cy="66121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4" name="1053 Conector recto"/>
                  <p:cNvCxnSpPr/>
                  <p:nvPr/>
                </p:nvCxnSpPr>
                <p:spPr>
                  <a:xfrm>
                    <a:off x="2450717" y="3416000"/>
                    <a:ext cx="84643" cy="66121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5" name="1054 Conector recto"/>
                  <p:cNvCxnSpPr/>
                  <p:nvPr/>
                </p:nvCxnSpPr>
                <p:spPr>
                  <a:xfrm>
                    <a:off x="2426122" y="3314179"/>
                    <a:ext cx="84643" cy="66121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6" name="1055 Conector recto"/>
                  <p:cNvCxnSpPr/>
                  <p:nvPr/>
                </p:nvCxnSpPr>
                <p:spPr>
                  <a:xfrm flipV="1">
                    <a:off x="2468443" y="3298825"/>
                    <a:ext cx="39807" cy="48416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7" name="1056 Conector recto"/>
                  <p:cNvCxnSpPr/>
                  <p:nvPr/>
                </p:nvCxnSpPr>
                <p:spPr>
                  <a:xfrm>
                    <a:off x="2487089" y="3282563"/>
                    <a:ext cx="42322" cy="33061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8" name="1057 Elipse"/>
                  <p:cNvSpPr/>
                  <p:nvPr/>
                </p:nvSpPr>
                <p:spPr>
                  <a:xfrm>
                    <a:off x="2369151" y="3346431"/>
                    <a:ext cx="45719" cy="45719"/>
                  </a:xfrm>
                  <a:prstGeom prst="ellipse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059" name="1058 Elipse"/>
                  <p:cNvSpPr/>
                  <p:nvPr/>
                </p:nvSpPr>
                <p:spPr>
                  <a:xfrm>
                    <a:off x="2442627" y="3405995"/>
                    <a:ext cx="45719" cy="45719"/>
                  </a:xfrm>
                  <a:prstGeom prst="ellipse">
                    <a:avLst/>
                  </a:prstGeom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</p:grpSp>
          <p:sp>
            <p:nvSpPr>
              <p:cNvPr id="1046" name="1045 CuadroTexto"/>
              <p:cNvSpPr txBox="1"/>
              <p:nvPr/>
            </p:nvSpPr>
            <p:spPr>
              <a:xfrm>
                <a:off x="4253948" y="1198225"/>
                <a:ext cx="63190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FILA teclado 0</a:t>
                </a:r>
                <a:endParaRPr lang="es-ES" sz="400" b="1" dirty="0"/>
              </a:p>
            </p:txBody>
          </p:sp>
          <p:sp>
            <p:nvSpPr>
              <p:cNvPr id="1047" name="1046 CuadroTexto"/>
              <p:cNvSpPr txBox="1"/>
              <p:nvPr/>
            </p:nvSpPr>
            <p:spPr>
              <a:xfrm>
                <a:off x="4253948" y="1767388"/>
                <a:ext cx="63190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FILA teclado 0</a:t>
                </a:r>
                <a:endParaRPr lang="es-ES" sz="400" b="1" dirty="0"/>
              </a:p>
            </p:txBody>
          </p:sp>
          <p:sp>
            <p:nvSpPr>
              <p:cNvPr id="1048" name="1047 CuadroTexto"/>
              <p:cNvSpPr txBox="1"/>
              <p:nvPr/>
            </p:nvSpPr>
            <p:spPr>
              <a:xfrm>
                <a:off x="4253948" y="1478340"/>
                <a:ext cx="63190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FILA teclado 0</a:t>
                </a:r>
                <a:endParaRPr lang="es-ES" sz="400" b="1" dirty="0"/>
              </a:p>
            </p:txBody>
          </p:sp>
          <p:cxnSp>
            <p:nvCxnSpPr>
              <p:cNvPr id="945" name="944 Conector recto"/>
              <p:cNvCxnSpPr/>
              <p:nvPr/>
            </p:nvCxnSpPr>
            <p:spPr>
              <a:xfrm flipH="1">
                <a:off x="6046759" y="1065024"/>
                <a:ext cx="153607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945 Conector recto"/>
              <p:cNvCxnSpPr/>
              <p:nvPr/>
            </p:nvCxnSpPr>
            <p:spPr>
              <a:xfrm flipV="1">
                <a:off x="6390904" y="1060932"/>
                <a:ext cx="127354" cy="198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7" name="946 Rectángulo"/>
              <p:cNvSpPr/>
              <p:nvPr/>
            </p:nvSpPr>
            <p:spPr>
              <a:xfrm>
                <a:off x="6208700" y="1039500"/>
                <a:ext cx="182204" cy="47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948" name="947 Conector recto"/>
              <p:cNvCxnSpPr/>
              <p:nvPr/>
            </p:nvCxnSpPr>
            <p:spPr>
              <a:xfrm flipH="1">
                <a:off x="6017192" y="1392235"/>
                <a:ext cx="153607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948 Conector recto"/>
              <p:cNvCxnSpPr/>
              <p:nvPr/>
            </p:nvCxnSpPr>
            <p:spPr>
              <a:xfrm flipV="1">
                <a:off x="6361337" y="1388143"/>
                <a:ext cx="127354" cy="198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0" name="949 Rectángulo"/>
              <p:cNvSpPr/>
              <p:nvPr/>
            </p:nvSpPr>
            <p:spPr>
              <a:xfrm>
                <a:off x="6179133" y="1366711"/>
                <a:ext cx="182204" cy="47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951" name="950 Conector recto"/>
              <p:cNvCxnSpPr/>
              <p:nvPr/>
            </p:nvCxnSpPr>
            <p:spPr>
              <a:xfrm flipH="1">
                <a:off x="6014585" y="1686249"/>
                <a:ext cx="153607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951 Conector recto"/>
              <p:cNvCxnSpPr/>
              <p:nvPr/>
            </p:nvCxnSpPr>
            <p:spPr>
              <a:xfrm flipV="1">
                <a:off x="6358730" y="1682157"/>
                <a:ext cx="127354" cy="198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3" name="952 Rectángulo"/>
              <p:cNvSpPr/>
              <p:nvPr/>
            </p:nvSpPr>
            <p:spPr>
              <a:xfrm>
                <a:off x="6176526" y="1660725"/>
                <a:ext cx="182204" cy="47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954" name="953 Conector recto"/>
              <p:cNvCxnSpPr/>
              <p:nvPr/>
            </p:nvCxnSpPr>
            <p:spPr>
              <a:xfrm flipH="1">
                <a:off x="6022919" y="1962637"/>
                <a:ext cx="153607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954 Conector recto"/>
              <p:cNvCxnSpPr/>
              <p:nvPr/>
            </p:nvCxnSpPr>
            <p:spPr>
              <a:xfrm flipV="1">
                <a:off x="6367064" y="1958545"/>
                <a:ext cx="127354" cy="198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6" name="955 Rectángulo"/>
              <p:cNvSpPr/>
              <p:nvPr/>
            </p:nvSpPr>
            <p:spPr>
              <a:xfrm>
                <a:off x="6184860" y="1937113"/>
                <a:ext cx="182204" cy="47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962" name="961 Conector recto"/>
            <p:cNvCxnSpPr/>
            <p:nvPr/>
          </p:nvCxnSpPr>
          <p:spPr>
            <a:xfrm flipH="1">
              <a:off x="5190947" y="2384367"/>
              <a:ext cx="9099" cy="28072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962 Conector recto"/>
            <p:cNvCxnSpPr/>
            <p:nvPr/>
          </p:nvCxnSpPr>
          <p:spPr>
            <a:xfrm flipH="1">
              <a:off x="5589980" y="2378134"/>
              <a:ext cx="9099" cy="3174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957 Conector recto"/>
            <p:cNvCxnSpPr/>
            <p:nvPr/>
          </p:nvCxnSpPr>
          <p:spPr>
            <a:xfrm flipH="1">
              <a:off x="5930254" y="2377277"/>
              <a:ext cx="25624" cy="3534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85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779912" y="1988840"/>
            <a:ext cx="349587" cy="61710"/>
            <a:chOff x="2123728" y="1523549"/>
            <a:chExt cx="349587" cy="61710"/>
          </a:xfrm>
        </p:grpSpPr>
        <p:sp>
          <p:nvSpPr>
            <p:cNvPr id="391" name="390 Pentágono"/>
            <p:cNvSpPr/>
            <p:nvPr/>
          </p:nvSpPr>
          <p:spPr>
            <a:xfrm flipH="1">
              <a:off x="2123728" y="15235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92" name="391 Conector recto"/>
            <p:cNvCxnSpPr/>
            <p:nvPr/>
          </p:nvCxnSpPr>
          <p:spPr>
            <a:xfrm>
              <a:off x="2339752" y="15544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5 Grupo"/>
          <p:cNvGrpSpPr/>
          <p:nvPr/>
        </p:nvGrpSpPr>
        <p:grpSpPr>
          <a:xfrm>
            <a:off x="3773162" y="2229921"/>
            <a:ext cx="349587" cy="61710"/>
            <a:chOff x="2276128" y="1675949"/>
            <a:chExt cx="349587" cy="61710"/>
          </a:xfrm>
        </p:grpSpPr>
        <p:sp>
          <p:nvSpPr>
            <p:cNvPr id="389" name="388 Pentágono"/>
            <p:cNvSpPr/>
            <p:nvPr/>
          </p:nvSpPr>
          <p:spPr>
            <a:xfrm flipH="1">
              <a:off x="2276128" y="16759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90" name="389 Conector recto"/>
            <p:cNvCxnSpPr/>
            <p:nvPr/>
          </p:nvCxnSpPr>
          <p:spPr>
            <a:xfrm>
              <a:off x="2492152" y="17068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" name="6 Grupo"/>
          <p:cNvGrpSpPr/>
          <p:nvPr/>
        </p:nvGrpSpPr>
        <p:grpSpPr>
          <a:xfrm>
            <a:off x="3779026" y="2509300"/>
            <a:ext cx="349587" cy="61710"/>
            <a:chOff x="2428528" y="1828349"/>
            <a:chExt cx="349587" cy="61710"/>
          </a:xfrm>
        </p:grpSpPr>
        <p:sp>
          <p:nvSpPr>
            <p:cNvPr id="387" name="386 Pentágono"/>
            <p:cNvSpPr/>
            <p:nvPr/>
          </p:nvSpPr>
          <p:spPr>
            <a:xfrm flipH="1">
              <a:off x="2428528" y="18283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88" name="387 Conector recto"/>
            <p:cNvCxnSpPr/>
            <p:nvPr/>
          </p:nvCxnSpPr>
          <p:spPr>
            <a:xfrm>
              <a:off x="2644552" y="18592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7 Grupo"/>
          <p:cNvGrpSpPr/>
          <p:nvPr/>
        </p:nvGrpSpPr>
        <p:grpSpPr>
          <a:xfrm>
            <a:off x="3774263" y="2760178"/>
            <a:ext cx="349587" cy="61710"/>
            <a:chOff x="2580928" y="1980749"/>
            <a:chExt cx="349587" cy="61710"/>
          </a:xfrm>
        </p:grpSpPr>
        <p:sp>
          <p:nvSpPr>
            <p:cNvPr id="385" name="384 Pentágono"/>
            <p:cNvSpPr/>
            <p:nvPr/>
          </p:nvSpPr>
          <p:spPr>
            <a:xfrm flipH="1">
              <a:off x="2580928" y="19807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86" name="385 Conector recto"/>
            <p:cNvCxnSpPr/>
            <p:nvPr/>
          </p:nvCxnSpPr>
          <p:spPr>
            <a:xfrm>
              <a:off x="2796952" y="20116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" name="8 CuadroTexto"/>
          <p:cNvSpPr txBox="1"/>
          <p:nvPr/>
        </p:nvSpPr>
        <p:spPr>
          <a:xfrm>
            <a:off x="3306661" y="193756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0</a:t>
            </a:r>
            <a:endParaRPr lang="es-ES" sz="4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306661" y="2168443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1</a:t>
            </a:r>
            <a:endParaRPr lang="es-ES" sz="4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306661" y="2447822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2</a:t>
            </a:r>
            <a:endParaRPr lang="es-ES" sz="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306661" y="269870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3</a:t>
            </a:r>
            <a:endParaRPr lang="es-ES" sz="400" b="1" dirty="0"/>
          </a:p>
        </p:txBody>
      </p:sp>
      <p:grpSp>
        <p:nvGrpSpPr>
          <p:cNvPr id="13" name="12 Grupo"/>
          <p:cNvGrpSpPr/>
          <p:nvPr/>
        </p:nvGrpSpPr>
        <p:grpSpPr>
          <a:xfrm>
            <a:off x="3357007" y="5123782"/>
            <a:ext cx="349587" cy="61710"/>
            <a:chOff x="2428528" y="1828349"/>
            <a:chExt cx="349587" cy="61710"/>
          </a:xfrm>
        </p:grpSpPr>
        <p:sp>
          <p:nvSpPr>
            <p:cNvPr id="383" name="382 Pentágono"/>
            <p:cNvSpPr/>
            <p:nvPr/>
          </p:nvSpPr>
          <p:spPr>
            <a:xfrm flipH="1">
              <a:off x="2428528" y="18283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84" name="383 Conector recto"/>
            <p:cNvCxnSpPr/>
            <p:nvPr/>
          </p:nvCxnSpPr>
          <p:spPr>
            <a:xfrm>
              <a:off x="2644552" y="18592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4" name="13 Grupo"/>
          <p:cNvGrpSpPr/>
          <p:nvPr/>
        </p:nvGrpSpPr>
        <p:grpSpPr>
          <a:xfrm>
            <a:off x="3354139" y="5478347"/>
            <a:ext cx="349587" cy="61710"/>
            <a:chOff x="2580928" y="1980749"/>
            <a:chExt cx="349587" cy="61710"/>
          </a:xfrm>
        </p:grpSpPr>
        <p:sp>
          <p:nvSpPr>
            <p:cNvPr id="381" name="380 Pentágono"/>
            <p:cNvSpPr/>
            <p:nvPr/>
          </p:nvSpPr>
          <p:spPr>
            <a:xfrm flipH="1">
              <a:off x="2580928" y="19807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82" name="381 Conector recto"/>
            <p:cNvCxnSpPr/>
            <p:nvPr/>
          </p:nvCxnSpPr>
          <p:spPr>
            <a:xfrm>
              <a:off x="2796952" y="20116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14 CuadroTexto"/>
          <p:cNvSpPr txBox="1"/>
          <p:nvPr/>
        </p:nvSpPr>
        <p:spPr>
          <a:xfrm>
            <a:off x="3018629" y="5062251"/>
            <a:ext cx="3642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COL 0</a:t>
            </a:r>
            <a:endParaRPr lang="es-ES" sz="4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018629" y="5406977"/>
            <a:ext cx="3642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COL 1</a:t>
            </a:r>
            <a:endParaRPr lang="es-ES" sz="400" b="1" dirty="0"/>
          </a:p>
        </p:txBody>
      </p:sp>
      <p:cxnSp>
        <p:nvCxnSpPr>
          <p:cNvPr id="17" name="16 Conector recto"/>
          <p:cNvCxnSpPr/>
          <p:nvPr/>
        </p:nvCxnSpPr>
        <p:spPr>
          <a:xfrm>
            <a:off x="4117104" y="2019695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4120278" y="2260776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4120277" y="2540155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4123850" y="2791033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20 Grupo"/>
          <p:cNvGrpSpPr/>
          <p:nvPr/>
        </p:nvGrpSpPr>
        <p:grpSpPr>
          <a:xfrm>
            <a:off x="3777113" y="3030623"/>
            <a:ext cx="349587" cy="61710"/>
            <a:chOff x="2123728" y="1523549"/>
            <a:chExt cx="349587" cy="61710"/>
          </a:xfrm>
        </p:grpSpPr>
        <p:sp>
          <p:nvSpPr>
            <p:cNvPr id="379" name="378 Pentágono"/>
            <p:cNvSpPr/>
            <p:nvPr/>
          </p:nvSpPr>
          <p:spPr>
            <a:xfrm flipH="1">
              <a:off x="2123728" y="15235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80" name="379 Conector recto"/>
            <p:cNvCxnSpPr/>
            <p:nvPr/>
          </p:nvCxnSpPr>
          <p:spPr>
            <a:xfrm>
              <a:off x="2339752" y="15544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2" name="21 Grupo"/>
          <p:cNvGrpSpPr/>
          <p:nvPr/>
        </p:nvGrpSpPr>
        <p:grpSpPr>
          <a:xfrm>
            <a:off x="3773162" y="3269391"/>
            <a:ext cx="349587" cy="61710"/>
            <a:chOff x="2276128" y="1675949"/>
            <a:chExt cx="349587" cy="61710"/>
          </a:xfrm>
        </p:grpSpPr>
        <p:sp>
          <p:nvSpPr>
            <p:cNvPr id="377" name="376 Pentágono"/>
            <p:cNvSpPr/>
            <p:nvPr/>
          </p:nvSpPr>
          <p:spPr>
            <a:xfrm flipH="1">
              <a:off x="2276128" y="16759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78" name="377 Conector recto"/>
            <p:cNvCxnSpPr/>
            <p:nvPr/>
          </p:nvCxnSpPr>
          <p:spPr>
            <a:xfrm>
              <a:off x="2492152" y="17068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3" name="22 Grupo"/>
          <p:cNvGrpSpPr/>
          <p:nvPr/>
        </p:nvGrpSpPr>
        <p:grpSpPr>
          <a:xfrm>
            <a:off x="3779026" y="3548770"/>
            <a:ext cx="349587" cy="61710"/>
            <a:chOff x="2428528" y="1828349"/>
            <a:chExt cx="349587" cy="61710"/>
          </a:xfrm>
        </p:grpSpPr>
        <p:sp>
          <p:nvSpPr>
            <p:cNvPr id="375" name="374 Pentágono"/>
            <p:cNvSpPr/>
            <p:nvPr/>
          </p:nvSpPr>
          <p:spPr>
            <a:xfrm flipH="1">
              <a:off x="2428528" y="18283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76" name="375 Conector recto"/>
            <p:cNvCxnSpPr/>
            <p:nvPr/>
          </p:nvCxnSpPr>
          <p:spPr>
            <a:xfrm>
              <a:off x="2644552" y="18592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4" name="23 Grupo"/>
          <p:cNvGrpSpPr/>
          <p:nvPr/>
        </p:nvGrpSpPr>
        <p:grpSpPr>
          <a:xfrm>
            <a:off x="3774263" y="3799648"/>
            <a:ext cx="349587" cy="61710"/>
            <a:chOff x="2580928" y="1980749"/>
            <a:chExt cx="349587" cy="61710"/>
          </a:xfrm>
        </p:grpSpPr>
        <p:sp>
          <p:nvSpPr>
            <p:cNvPr id="373" name="372 Pentágono"/>
            <p:cNvSpPr/>
            <p:nvPr/>
          </p:nvSpPr>
          <p:spPr>
            <a:xfrm flipH="1">
              <a:off x="2580928" y="19807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74" name="373 Conector recto"/>
            <p:cNvCxnSpPr/>
            <p:nvPr/>
          </p:nvCxnSpPr>
          <p:spPr>
            <a:xfrm>
              <a:off x="2796952" y="20116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24 CuadroTexto"/>
          <p:cNvSpPr txBox="1"/>
          <p:nvPr/>
        </p:nvSpPr>
        <p:spPr>
          <a:xfrm>
            <a:off x="3306661" y="297744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4</a:t>
            </a:r>
            <a:endParaRPr lang="es-ES" sz="4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306661" y="3207913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5</a:t>
            </a:r>
            <a:endParaRPr lang="es-ES" sz="4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306661" y="3487292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6</a:t>
            </a:r>
            <a:endParaRPr lang="es-ES" sz="400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306661" y="373817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7</a:t>
            </a:r>
            <a:endParaRPr lang="es-ES" sz="400" b="1" dirty="0"/>
          </a:p>
        </p:txBody>
      </p:sp>
      <p:cxnSp>
        <p:nvCxnSpPr>
          <p:cNvPr id="29" name="28 Conector recto"/>
          <p:cNvCxnSpPr/>
          <p:nvPr/>
        </p:nvCxnSpPr>
        <p:spPr>
          <a:xfrm>
            <a:off x="4120279" y="3062340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4120278" y="3300246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4120277" y="3579625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4123850" y="3830503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32 Grupo"/>
          <p:cNvGrpSpPr/>
          <p:nvPr/>
        </p:nvGrpSpPr>
        <p:grpSpPr>
          <a:xfrm>
            <a:off x="3793986" y="4071639"/>
            <a:ext cx="349587" cy="61710"/>
            <a:chOff x="2428528" y="1828349"/>
            <a:chExt cx="349587" cy="61710"/>
          </a:xfrm>
        </p:grpSpPr>
        <p:sp>
          <p:nvSpPr>
            <p:cNvPr id="371" name="370 Pentágono"/>
            <p:cNvSpPr/>
            <p:nvPr/>
          </p:nvSpPr>
          <p:spPr>
            <a:xfrm flipH="1">
              <a:off x="2428528" y="18283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72" name="371 Conector recto"/>
            <p:cNvCxnSpPr/>
            <p:nvPr/>
          </p:nvCxnSpPr>
          <p:spPr>
            <a:xfrm>
              <a:off x="2644552" y="18592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4" name="33 Grupo"/>
          <p:cNvGrpSpPr/>
          <p:nvPr/>
        </p:nvGrpSpPr>
        <p:grpSpPr>
          <a:xfrm>
            <a:off x="3789223" y="4322517"/>
            <a:ext cx="349587" cy="61710"/>
            <a:chOff x="2580928" y="1980749"/>
            <a:chExt cx="349587" cy="61710"/>
          </a:xfrm>
        </p:grpSpPr>
        <p:sp>
          <p:nvSpPr>
            <p:cNvPr id="369" name="368 Pentágono"/>
            <p:cNvSpPr/>
            <p:nvPr/>
          </p:nvSpPr>
          <p:spPr>
            <a:xfrm flipH="1">
              <a:off x="2580928" y="19807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70" name="369 Conector recto"/>
            <p:cNvCxnSpPr/>
            <p:nvPr/>
          </p:nvCxnSpPr>
          <p:spPr>
            <a:xfrm>
              <a:off x="2796952" y="20116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5" name="34 CuadroTexto"/>
          <p:cNvSpPr txBox="1"/>
          <p:nvPr/>
        </p:nvSpPr>
        <p:spPr>
          <a:xfrm>
            <a:off x="3306661" y="4010161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8</a:t>
            </a:r>
            <a:endParaRPr lang="es-ES" sz="4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306661" y="426103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9</a:t>
            </a:r>
            <a:endParaRPr lang="es-ES" sz="400" b="1" dirty="0"/>
          </a:p>
        </p:txBody>
      </p:sp>
      <p:cxnSp>
        <p:nvCxnSpPr>
          <p:cNvPr id="37" name="36 Conector recto"/>
          <p:cNvCxnSpPr/>
          <p:nvPr/>
        </p:nvCxnSpPr>
        <p:spPr>
          <a:xfrm>
            <a:off x="4135237" y="4102494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4138810" y="4353372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flipH="1">
            <a:off x="4423769" y="2198330"/>
            <a:ext cx="9099" cy="280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39 Grupo"/>
          <p:cNvGrpSpPr/>
          <p:nvPr/>
        </p:nvGrpSpPr>
        <p:grpSpPr>
          <a:xfrm rot="926330">
            <a:off x="4245746" y="2048994"/>
            <a:ext cx="214313" cy="133181"/>
            <a:chOff x="4979313" y="4548791"/>
            <a:chExt cx="214313" cy="133181"/>
          </a:xfrm>
        </p:grpSpPr>
        <p:sp>
          <p:nvSpPr>
            <p:cNvPr id="365" name="364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66" name="365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366 Conector recto"/>
            <p:cNvCxnSpPr>
              <a:stCxn id="365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367 Conector recto"/>
            <p:cNvCxnSpPr>
              <a:stCxn id="365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40 Grupo"/>
          <p:cNvGrpSpPr/>
          <p:nvPr/>
        </p:nvGrpSpPr>
        <p:grpSpPr>
          <a:xfrm rot="926330">
            <a:off x="4242422" y="2566278"/>
            <a:ext cx="214313" cy="133181"/>
            <a:chOff x="4979313" y="4548791"/>
            <a:chExt cx="214313" cy="133181"/>
          </a:xfrm>
        </p:grpSpPr>
        <p:sp>
          <p:nvSpPr>
            <p:cNvPr id="361" name="360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62" name="361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362 Conector recto"/>
            <p:cNvCxnSpPr>
              <a:stCxn id="361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363 Conector recto"/>
            <p:cNvCxnSpPr>
              <a:stCxn id="361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41 Grupo"/>
          <p:cNvGrpSpPr/>
          <p:nvPr/>
        </p:nvGrpSpPr>
        <p:grpSpPr>
          <a:xfrm rot="926330">
            <a:off x="4242421" y="2289082"/>
            <a:ext cx="214313" cy="133181"/>
            <a:chOff x="4979313" y="4548791"/>
            <a:chExt cx="214313" cy="133181"/>
          </a:xfrm>
        </p:grpSpPr>
        <p:sp>
          <p:nvSpPr>
            <p:cNvPr id="357" name="356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8" name="357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358 Conector recto"/>
            <p:cNvCxnSpPr>
              <a:stCxn id="357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359 Conector recto"/>
            <p:cNvCxnSpPr>
              <a:stCxn id="357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42 Grupo"/>
          <p:cNvGrpSpPr/>
          <p:nvPr/>
        </p:nvGrpSpPr>
        <p:grpSpPr>
          <a:xfrm rot="926330">
            <a:off x="4242421" y="2814627"/>
            <a:ext cx="214313" cy="133181"/>
            <a:chOff x="4979313" y="4548791"/>
            <a:chExt cx="214313" cy="133181"/>
          </a:xfrm>
        </p:grpSpPr>
        <p:sp>
          <p:nvSpPr>
            <p:cNvPr id="353" name="352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4" name="353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354 Conector recto"/>
            <p:cNvCxnSpPr>
              <a:stCxn id="353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355 Conector recto"/>
            <p:cNvCxnSpPr>
              <a:stCxn id="353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43 Grupo"/>
          <p:cNvGrpSpPr/>
          <p:nvPr/>
        </p:nvGrpSpPr>
        <p:grpSpPr>
          <a:xfrm rot="926330">
            <a:off x="4247536" y="3076769"/>
            <a:ext cx="214313" cy="133181"/>
            <a:chOff x="4979313" y="4548791"/>
            <a:chExt cx="214313" cy="133181"/>
          </a:xfrm>
        </p:grpSpPr>
        <p:sp>
          <p:nvSpPr>
            <p:cNvPr id="349" name="348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0" name="349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350 Conector recto"/>
            <p:cNvCxnSpPr>
              <a:stCxn id="349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351 Conector recto"/>
            <p:cNvCxnSpPr>
              <a:stCxn id="349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44 Grupo"/>
          <p:cNvGrpSpPr/>
          <p:nvPr/>
        </p:nvGrpSpPr>
        <p:grpSpPr>
          <a:xfrm rot="926330">
            <a:off x="4242421" y="3325989"/>
            <a:ext cx="214313" cy="133181"/>
            <a:chOff x="4979313" y="4548791"/>
            <a:chExt cx="214313" cy="133181"/>
          </a:xfrm>
        </p:grpSpPr>
        <p:sp>
          <p:nvSpPr>
            <p:cNvPr id="345" name="344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46" name="345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346 Conector recto"/>
            <p:cNvCxnSpPr>
              <a:stCxn id="345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347 Conector recto"/>
            <p:cNvCxnSpPr>
              <a:stCxn id="345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45 Grupo"/>
          <p:cNvGrpSpPr/>
          <p:nvPr/>
        </p:nvGrpSpPr>
        <p:grpSpPr>
          <a:xfrm rot="926330">
            <a:off x="4252316" y="3596053"/>
            <a:ext cx="214313" cy="133181"/>
            <a:chOff x="4979313" y="4548791"/>
            <a:chExt cx="214313" cy="133181"/>
          </a:xfrm>
        </p:grpSpPr>
        <p:sp>
          <p:nvSpPr>
            <p:cNvPr id="341" name="340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42" name="341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342 Conector recto"/>
            <p:cNvCxnSpPr>
              <a:stCxn id="341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343 Conector recto"/>
            <p:cNvCxnSpPr>
              <a:stCxn id="341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46 Grupo"/>
          <p:cNvGrpSpPr/>
          <p:nvPr/>
        </p:nvGrpSpPr>
        <p:grpSpPr>
          <a:xfrm rot="926330">
            <a:off x="4248991" y="3853823"/>
            <a:ext cx="214313" cy="133181"/>
            <a:chOff x="4979313" y="4548791"/>
            <a:chExt cx="214313" cy="133181"/>
          </a:xfrm>
        </p:grpSpPr>
        <p:sp>
          <p:nvSpPr>
            <p:cNvPr id="337" name="336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38" name="337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338 Conector recto"/>
            <p:cNvCxnSpPr>
              <a:stCxn id="337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339 Conector recto"/>
            <p:cNvCxnSpPr>
              <a:stCxn id="337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47 Grupo"/>
          <p:cNvGrpSpPr/>
          <p:nvPr/>
        </p:nvGrpSpPr>
        <p:grpSpPr>
          <a:xfrm rot="926330">
            <a:off x="4253770" y="4128617"/>
            <a:ext cx="214313" cy="133181"/>
            <a:chOff x="4979313" y="4548791"/>
            <a:chExt cx="214313" cy="133181"/>
          </a:xfrm>
        </p:grpSpPr>
        <p:sp>
          <p:nvSpPr>
            <p:cNvPr id="333" name="332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34" name="333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334 Conector recto"/>
            <p:cNvCxnSpPr>
              <a:stCxn id="333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335 Conector recto"/>
            <p:cNvCxnSpPr>
              <a:stCxn id="333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48 Grupo"/>
          <p:cNvGrpSpPr/>
          <p:nvPr/>
        </p:nvGrpSpPr>
        <p:grpSpPr>
          <a:xfrm rot="926330">
            <a:off x="4233076" y="4376986"/>
            <a:ext cx="214313" cy="133181"/>
            <a:chOff x="4979313" y="4548791"/>
            <a:chExt cx="214313" cy="133181"/>
          </a:xfrm>
        </p:grpSpPr>
        <p:sp>
          <p:nvSpPr>
            <p:cNvPr id="329" name="328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30" name="329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330 Conector recto"/>
            <p:cNvCxnSpPr>
              <a:stCxn id="329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331 Conector recto"/>
            <p:cNvCxnSpPr>
              <a:stCxn id="329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49 Conector recto"/>
          <p:cNvCxnSpPr/>
          <p:nvPr/>
        </p:nvCxnSpPr>
        <p:spPr>
          <a:xfrm flipH="1">
            <a:off x="4822802" y="2192097"/>
            <a:ext cx="9099" cy="3174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50 Grupo"/>
          <p:cNvGrpSpPr/>
          <p:nvPr/>
        </p:nvGrpSpPr>
        <p:grpSpPr>
          <a:xfrm rot="926330">
            <a:off x="4644779" y="2042761"/>
            <a:ext cx="214313" cy="133181"/>
            <a:chOff x="4979313" y="4548791"/>
            <a:chExt cx="214313" cy="133181"/>
          </a:xfrm>
        </p:grpSpPr>
        <p:sp>
          <p:nvSpPr>
            <p:cNvPr id="325" name="324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26" name="325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326 Conector recto"/>
            <p:cNvCxnSpPr>
              <a:stCxn id="325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327 Conector recto"/>
            <p:cNvCxnSpPr>
              <a:stCxn id="325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51 Grupo"/>
          <p:cNvGrpSpPr/>
          <p:nvPr/>
        </p:nvGrpSpPr>
        <p:grpSpPr>
          <a:xfrm rot="926330">
            <a:off x="4641455" y="2560045"/>
            <a:ext cx="214313" cy="133181"/>
            <a:chOff x="4979313" y="4548791"/>
            <a:chExt cx="214313" cy="133181"/>
          </a:xfrm>
        </p:grpSpPr>
        <p:sp>
          <p:nvSpPr>
            <p:cNvPr id="321" name="320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22" name="321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322 Conector recto"/>
            <p:cNvCxnSpPr>
              <a:stCxn id="321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323 Conector recto"/>
            <p:cNvCxnSpPr>
              <a:stCxn id="321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52 Grupo"/>
          <p:cNvGrpSpPr/>
          <p:nvPr/>
        </p:nvGrpSpPr>
        <p:grpSpPr>
          <a:xfrm rot="926330">
            <a:off x="4641454" y="2282849"/>
            <a:ext cx="214313" cy="133181"/>
            <a:chOff x="4979313" y="4548791"/>
            <a:chExt cx="214313" cy="133181"/>
          </a:xfrm>
        </p:grpSpPr>
        <p:sp>
          <p:nvSpPr>
            <p:cNvPr id="317" name="316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18" name="317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318 Conector recto"/>
            <p:cNvCxnSpPr>
              <a:stCxn id="317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319 Conector recto"/>
            <p:cNvCxnSpPr>
              <a:stCxn id="317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53 Grupo"/>
          <p:cNvGrpSpPr/>
          <p:nvPr/>
        </p:nvGrpSpPr>
        <p:grpSpPr>
          <a:xfrm rot="926330">
            <a:off x="4641454" y="2808394"/>
            <a:ext cx="214313" cy="133181"/>
            <a:chOff x="4979313" y="4548791"/>
            <a:chExt cx="214313" cy="133181"/>
          </a:xfrm>
        </p:grpSpPr>
        <p:sp>
          <p:nvSpPr>
            <p:cNvPr id="313" name="312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14" name="313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314 Conector recto"/>
            <p:cNvCxnSpPr>
              <a:stCxn id="313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315 Conector recto"/>
            <p:cNvCxnSpPr>
              <a:stCxn id="313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54 Grupo"/>
          <p:cNvGrpSpPr/>
          <p:nvPr/>
        </p:nvGrpSpPr>
        <p:grpSpPr>
          <a:xfrm rot="926330">
            <a:off x="4646569" y="3070536"/>
            <a:ext cx="214313" cy="133181"/>
            <a:chOff x="4979313" y="4548791"/>
            <a:chExt cx="214313" cy="133181"/>
          </a:xfrm>
        </p:grpSpPr>
        <p:sp>
          <p:nvSpPr>
            <p:cNvPr id="309" name="308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10" name="309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310 Conector recto"/>
            <p:cNvCxnSpPr>
              <a:stCxn id="309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311 Conector recto"/>
            <p:cNvCxnSpPr>
              <a:stCxn id="309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55 Grupo"/>
          <p:cNvGrpSpPr/>
          <p:nvPr/>
        </p:nvGrpSpPr>
        <p:grpSpPr>
          <a:xfrm rot="926330">
            <a:off x="4641454" y="3319756"/>
            <a:ext cx="214313" cy="133181"/>
            <a:chOff x="4979313" y="4548791"/>
            <a:chExt cx="214313" cy="133181"/>
          </a:xfrm>
        </p:grpSpPr>
        <p:sp>
          <p:nvSpPr>
            <p:cNvPr id="305" name="304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06" name="305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306 Conector recto"/>
            <p:cNvCxnSpPr>
              <a:stCxn id="305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307 Conector recto"/>
            <p:cNvCxnSpPr>
              <a:stCxn id="305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56 Grupo"/>
          <p:cNvGrpSpPr/>
          <p:nvPr/>
        </p:nvGrpSpPr>
        <p:grpSpPr>
          <a:xfrm rot="926330">
            <a:off x="4651349" y="3589820"/>
            <a:ext cx="214313" cy="133181"/>
            <a:chOff x="4979313" y="4548791"/>
            <a:chExt cx="214313" cy="133181"/>
          </a:xfrm>
        </p:grpSpPr>
        <p:sp>
          <p:nvSpPr>
            <p:cNvPr id="301" name="300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02" name="301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302 Conector recto"/>
            <p:cNvCxnSpPr>
              <a:stCxn id="301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303 Conector recto"/>
            <p:cNvCxnSpPr>
              <a:stCxn id="301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57 Grupo"/>
          <p:cNvGrpSpPr/>
          <p:nvPr/>
        </p:nvGrpSpPr>
        <p:grpSpPr>
          <a:xfrm rot="926330">
            <a:off x="4648024" y="3847590"/>
            <a:ext cx="214313" cy="133181"/>
            <a:chOff x="4979313" y="4548791"/>
            <a:chExt cx="214313" cy="133181"/>
          </a:xfrm>
        </p:grpSpPr>
        <p:sp>
          <p:nvSpPr>
            <p:cNvPr id="297" name="296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8" name="297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298 Conector recto"/>
            <p:cNvCxnSpPr>
              <a:stCxn id="297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299 Conector recto"/>
            <p:cNvCxnSpPr>
              <a:stCxn id="297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58 Grupo"/>
          <p:cNvGrpSpPr/>
          <p:nvPr/>
        </p:nvGrpSpPr>
        <p:grpSpPr>
          <a:xfrm rot="926330">
            <a:off x="4652803" y="4122384"/>
            <a:ext cx="214313" cy="133181"/>
            <a:chOff x="4979313" y="4548791"/>
            <a:chExt cx="214313" cy="133181"/>
          </a:xfrm>
        </p:grpSpPr>
        <p:sp>
          <p:nvSpPr>
            <p:cNvPr id="293" name="292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4" name="293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294 Conector recto"/>
            <p:cNvCxnSpPr>
              <a:stCxn id="293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295 Conector recto"/>
            <p:cNvCxnSpPr>
              <a:stCxn id="293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59 Grupo"/>
          <p:cNvGrpSpPr/>
          <p:nvPr/>
        </p:nvGrpSpPr>
        <p:grpSpPr>
          <a:xfrm rot="926330">
            <a:off x="4632109" y="4370753"/>
            <a:ext cx="214313" cy="133181"/>
            <a:chOff x="4979313" y="4548791"/>
            <a:chExt cx="214313" cy="133181"/>
          </a:xfrm>
        </p:grpSpPr>
        <p:sp>
          <p:nvSpPr>
            <p:cNvPr id="289" name="288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0" name="289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290 Conector recto"/>
            <p:cNvCxnSpPr>
              <a:stCxn id="289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291 Conector recto"/>
            <p:cNvCxnSpPr>
              <a:stCxn id="289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60 Conector recto"/>
          <p:cNvCxnSpPr/>
          <p:nvPr/>
        </p:nvCxnSpPr>
        <p:spPr>
          <a:xfrm flipH="1">
            <a:off x="5163076" y="2191240"/>
            <a:ext cx="25624" cy="3534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61 Grupo"/>
          <p:cNvGrpSpPr/>
          <p:nvPr/>
        </p:nvGrpSpPr>
        <p:grpSpPr>
          <a:xfrm rot="926330">
            <a:off x="5001578" y="2041904"/>
            <a:ext cx="214313" cy="133181"/>
            <a:chOff x="4979313" y="4548791"/>
            <a:chExt cx="214313" cy="133181"/>
          </a:xfrm>
        </p:grpSpPr>
        <p:sp>
          <p:nvSpPr>
            <p:cNvPr id="285" name="284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86" name="285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286 Conector recto"/>
            <p:cNvCxnSpPr>
              <a:stCxn id="285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287 Conector recto"/>
            <p:cNvCxnSpPr>
              <a:stCxn id="285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62 Grupo"/>
          <p:cNvGrpSpPr/>
          <p:nvPr/>
        </p:nvGrpSpPr>
        <p:grpSpPr>
          <a:xfrm rot="926330">
            <a:off x="4998254" y="2559188"/>
            <a:ext cx="214313" cy="133181"/>
            <a:chOff x="4979313" y="4548791"/>
            <a:chExt cx="214313" cy="133181"/>
          </a:xfrm>
        </p:grpSpPr>
        <p:sp>
          <p:nvSpPr>
            <p:cNvPr id="281" name="280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82" name="281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282 Conector recto"/>
            <p:cNvCxnSpPr>
              <a:stCxn id="281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283 Conector recto"/>
            <p:cNvCxnSpPr>
              <a:stCxn id="281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63 Grupo"/>
          <p:cNvGrpSpPr/>
          <p:nvPr/>
        </p:nvGrpSpPr>
        <p:grpSpPr>
          <a:xfrm rot="926330">
            <a:off x="4998253" y="2281992"/>
            <a:ext cx="214313" cy="133181"/>
            <a:chOff x="4979313" y="4548791"/>
            <a:chExt cx="214313" cy="133181"/>
          </a:xfrm>
        </p:grpSpPr>
        <p:sp>
          <p:nvSpPr>
            <p:cNvPr id="277" name="276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78" name="277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278 Conector recto"/>
            <p:cNvCxnSpPr>
              <a:stCxn id="277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279 Conector recto"/>
            <p:cNvCxnSpPr>
              <a:stCxn id="277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64 Grupo"/>
          <p:cNvGrpSpPr/>
          <p:nvPr/>
        </p:nvGrpSpPr>
        <p:grpSpPr>
          <a:xfrm rot="926330">
            <a:off x="4998253" y="2807537"/>
            <a:ext cx="214313" cy="133181"/>
            <a:chOff x="4979313" y="4548791"/>
            <a:chExt cx="214313" cy="133181"/>
          </a:xfrm>
        </p:grpSpPr>
        <p:sp>
          <p:nvSpPr>
            <p:cNvPr id="273" name="272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74" name="273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274 Conector recto"/>
            <p:cNvCxnSpPr>
              <a:stCxn id="273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275 Conector recto"/>
            <p:cNvCxnSpPr>
              <a:stCxn id="273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65 Grupo"/>
          <p:cNvGrpSpPr/>
          <p:nvPr/>
        </p:nvGrpSpPr>
        <p:grpSpPr>
          <a:xfrm rot="926330">
            <a:off x="5003368" y="3069679"/>
            <a:ext cx="214313" cy="133181"/>
            <a:chOff x="4979313" y="4548791"/>
            <a:chExt cx="214313" cy="133181"/>
          </a:xfrm>
        </p:grpSpPr>
        <p:sp>
          <p:nvSpPr>
            <p:cNvPr id="269" name="268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70" name="269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270 Conector recto"/>
            <p:cNvCxnSpPr>
              <a:stCxn id="269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271 Conector recto"/>
            <p:cNvCxnSpPr>
              <a:stCxn id="269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66 Grupo"/>
          <p:cNvGrpSpPr/>
          <p:nvPr/>
        </p:nvGrpSpPr>
        <p:grpSpPr>
          <a:xfrm rot="926330">
            <a:off x="4998253" y="3318899"/>
            <a:ext cx="214313" cy="133181"/>
            <a:chOff x="4979313" y="4548791"/>
            <a:chExt cx="214313" cy="133181"/>
          </a:xfrm>
        </p:grpSpPr>
        <p:sp>
          <p:nvSpPr>
            <p:cNvPr id="265" name="264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66" name="265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266 Conector recto"/>
            <p:cNvCxnSpPr>
              <a:stCxn id="265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267 Conector recto"/>
            <p:cNvCxnSpPr>
              <a:stCxn id="265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67 Grupo"/>
          <p:cNvGrpSpPr/>
          <p:nvPr/>
        </p:nvGrpSpPr>
        <p:grpSpPr>
          <a:xfrm rot="926330">
            <a:off x="5008148" y="3588963"/>
            <a:ext cx="214313" cy="133181"/>
            <a:chOff x="4979313" y="4548791"/>
            <a:chExt cx="214313" cy="133181"/>
          </a:xfrm>
        </p:grpSpPr>
        <p:sp>
          <p:nvSpPr>
            <p:cNvPr id="261" name="260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62" name="261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262 Conector recto"/>
            <p:cNvCxnSpPr>
              <a:stCxn id="261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263 Conector recto"/>
            <p:cNvCxnSpPr>
              <a:stCxn id="261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68 Grupo"/>
          <p:cNvGrpSpPr/>
          <p:nvPr/>
        </p:nvGrpSpPr>
        <p:grpSpPr>
          <a:xfrm rot="926330">
            <a:off x="5004823" y="3846733"/>
            <a:ext cx="214313" cy="133181"/>
            <a:chOff x="4979313" y="4548791"/>
            <a:chExt cx="214313" cy="133181"/>
          </a:xfrm>
        </p:grpSpPr>
        <p:sp>
          <p:nvSpPr>
            <p:cNvPr id="257" name="256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58" name="257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258 Conector recto"/>
            <p:cNvCxnSpPr>
              <a:stCxn id="257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259 Conector recto"/>
            <p:cNvCxnSpPr>
              <a:stCxn id="257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69 Grupo"/>
          <p:cNvGrpSpPr/>
          <p:nvPr/>
        </p:nvGrpSpPr>
        <p:grpSpPr>
          <a:xfrm rot="926330">
            <a:off x="5009602" y="4121527"/>
            <a:ext cx="214313" cy="133181"/>
            <a:chOff x="4979313" y="4548791"/>
            <a:chExt cx="214313" cy="133181"/>
          </a:xfrm>
        </p:grpSpPr>
        <p:sp>
          <p:nvSpPr>
            <p:cNvPr id="253" name="252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54" name="253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254 Conector recto"/>
            <p:cNvCxnSpPr>
              <a:stCxn id="253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255 Conector recto"/>
            <p:cNvCxnSpPr>
              <a:stCxn id="253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70 Grupo"/>
          <p:cNvGrpSpPr/>
          <p:nvPr/>
        </p:nvGrpSpPr>
        <p:grpSpPr>
          <a:xfrm rot="926330">
            <a:off x="4988908" y="4369896"/>
            <a:ext cx="214313" cy="133181"/>
            <a:chOff x="4979313" y="4548791"/>
            <a:chExt cx="214313" cy="133181"/>
          </a:xfrm>
        </p:grpSpPr>
        <p:sp>
          <p:nvSpPr>
            <p:cNvPr id="249" name="248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50" name="249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250 Conector recto"/>
            <p:cNvCxnSpPr>
              <a:stCxn id="249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251 Conector recto"/>
            <p:cNvCxnSpPr>
              <a:stCxn id="249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71 Grupo"/>
          <p:cNvGrpSpPr/>
          <p:nvPr/>
        </p:nvGrpSpPr>
        <p:grpSpPr>
          <a:xfrm>
            <a:off x="3705337" y="4642916"/>
            <a:ext cx="722796" cy="777729"/>
            <a:chOff x="2834217" y="4734164"/>
            <a:chExt cx="722796" cy="777729"/>
          </a:xfrm>
        </p:grpSpPr>
        <p:cxnSp>
          <p:nvCxnSpPr>
            <p:cNvPr id="233" name="232 Conector recto"/>
            <p:cNvCxnSpPr/>
            <p:nvPr/>
          </p:nvCxnSpPr>
          <p:spPr>
            <a:xfrm flipH="1">
              <a:off x="2834217" y="5244924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233 Grupo"/>
            <p:cNvGrpSpPr/>
            <p:nvPr/>
          </p:nvGrpSpPr>
          <p:grpSpPr>
            <a:xfrm>
              <a:off x="3245907" y="5264539"/>
              <a:ext cx="160750" cy="82869"/>
              <a:chOff x="3245907" y="5264539"/>
              <a:chExt cx="160750" cy="82869"/>
            </a:xfrm>
          </p:grpSpPr>
          <p:sp>
            <p:nvSpPr>
              <p:cNvPr id="247" name="246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48" name="247 Conector recto"/>
              <p:cNvCxnSpPr>
                <a:stCxn id="247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5" name="234 Conector recto"/>
            <p:cNvCxnSpPr>
              <a:stCxn id="247" idx="4"/>
            </p:cNvCxnSpPr>
            <p:nvPr/>
          </p:nvCxnSpPr>
          <p:spPr>
            <a:xfrm flipH="1">
              <a:off x="3404888" y="5344934"/>
              <a:ext cx="3774" cy="164975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235 Conector recto"/>
            <p:cNvCxnSpPr/>
            <p:nvPr/>
          </p:nvCxnSpPr>
          <p:spPr>
            <a:xfrm flipH="1">
              <a:off x="3240043" y="5155781"/>
              <a:ext cx="1101" cy="17828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236 Conector recto"/>
            <p:cNvCxnSpPr/>
            <p:nvPr/>
          </p:nvCxnSpPr>
          <p:spPr>
            <a:xfrm flipH="1">
              <a:off x="3247558" y="5155781"/>
              <a:ext cx="143735" cy="6887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237 Conector recto"/>
            <p:cNvCxnSpPr/>
            <p:nvPr/>
          </p:nvCxnSpPr>
          <p:spPr>
            <a:xfrm>
              <a:off x="3390005" y="5031555"/>
              <a:ext cx="1288" cy="13049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238 Conector recto"/>
            <p:cNvCxnSpPr/>
            <p:nvPr/>
          </p:nvCxnSpPr>
          <p:spPr>
            <a:xfrm flipH="1">
              <a:off x="3086436" y="5244924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239 Rectángulo"/>
            <p:cNvSpPr/>
            <p:nvPr/>
          </p:nvSpPr>
          <p:spPr>
            <a:xfrm>
              <a:off x="3369463" y="4890975"/>
              <a:ext cx="45719" cy="14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1" name="240 Conector recto"/>
            <p:cNvCxnSpPr/>
            <p:nvPr/>
          </p:nvCxnSpPr>
          <p:spPr>
            <a:xfrm>
              <a:off x="3390005" y="5096804"/>
              <a:ext cx="16700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241 Conector recto"/>
            <p:cNvCxnSpPr/>
            <p:nvPr/>
          </p:nvCxnSpPr>
          <p:spPr>
            <a:xfrm flipV="1">
              <a:off x="3341211" y="5509909"/>
              <a:ext cx="127354" cy="198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242 Rectángulo"/>
            <p:cNvSpPr/>
            <p:nvPr/>
          </p:nvSpPr>
          <p:spPr>
            <a:xfrm>
              <a:off x="2933700" y="5222064"/>
              <a:ext cx="182204" cy="47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44" name="243 Grupo"/>
            <p:cNvGrpSpPr/>
            <p:nvPr/>
          </p:nvGrpSpPr>
          <p:grpSpPr>
            <a:xfrm rot="14599679">
              <a:off x="3311947" y="4773104"/>
              <a:ext cx="160750" cy="82869"/>
              <a:chOff x="3245907" y="5264539"/>
              <a:chExt cx="160750" cy="82869"/>
            </a:xfrm>
          </p:grpSpPr>
          <p:sp>
            <p:nvSpPr>
              <p:cNvPr id="245" name="244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46" name="245 Conector recto"/>
              <p:cNvCxnSpPr>
                <a:stCxn id="245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72 Grupo"/>
          <p:cNvGrpSpPr/>
          <p:nvPr/>
        </p:nvGrpSpPr>
        <p:grpSpPr>
          <a:xfrm>
            <a:off x="4114805" y="5004021"/>
            <a:ext cx="722796" cy="777729"/>
            <a:chOff x="2834217" y="4734164"/>
            <a:chExt cx="722796" cy="777729"/>
          </a:xfrm>
        </p:grpSpPr>
        <p:cxnSp>
          <p:nvCxnSpPr>
            <p:cNvPr id="217" name="216 Conector recto"/>
            <p:cNvCxnSpPr/>
            <p:nvPr/>
          </p:nvCxnSpPr>
          <p:spPr>
            <a:xfrm flipH="1">
              <a:off x="2834217" y="5244924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217 Grupo"/>
            <p:cNvGrpSpPr/>
            <p:nvPr/>
          </p:nvGrpSpPr>
          <p:grpSpPr>
            <a:xfrm>
              <a:off x="3245907" y="5264539"/>
              <a:ext cx="160750" cy="82869"/>
              <a:chOff x="3245907" y="5264539"/>
              <a:chExt cx="160750" cy="82869"/>
            </a:xfrm>
          </p:grpSpPr>
          <p:sp>
            <p:nvSpPr>
              <p:cNvPr id="231" name="230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32" name="231 Conector recto"/>
              <p:cNvCxnSpPr>
                <a:stCxn id="231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218 Conector recto"/>
            <p:cNvCxnSpPr>
              <a:stCxn id="231" idx="4"/>
            </p:cNvCxnSpPr>
            <p:nvPr/>
          </p:nvCxnSpPr>
          <p:spPr>
            <a:xfrm flipH="1">
              <a:off x="3404888" y="5344934"/>
              <a:ext cx="3774" cy="164975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219 Conector recto"/>
            <p:cNvCxnSpPr/>
            <p:nvPr/>
          </p:nvCxnSpPr>
          <p:spPr>
            <a:xfrm flipH="1">
              <a:off x="3240043" y="5155781"/>
              <a:ext cx="1101" cy="17828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220 Conector recto"/>
            <p:cNvCxnSpPr/>
            <p:nvPr/>
          </p:nvCxnSpPr>
          <p:spPr>
            <a:xfrm flipH="1">
              <a:off x="3247558" y="5155781"/>
              <a:ext cx="143735" cy="6887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221 Conector recto"/>
            <p:cNvCxnSpPr/>
            <p:nvPr/>
          </p:nvCxnSpPr>
          <p:spPr>
            <a:xfrm>
              <a:off x="3390005" y="5031555"/>
              <a:ext cx="1288" cy="13049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222 Conector recto"/>
            <p:cNvCxnSpPr/>
            <p:nvPr/>
          </p:nvCxnSpPr>
          <p:spPr>
            <a:xfrm flipH="1">
              <a:off x="3086436" y="5244924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223 Rectángulo"/>
            <p:cNvSpPr/>
            <p:nvPr/>
          </p:nvSpPr>
          <p:spPr>
            <a:xfrm>
              <a:off x="3369463" y="4890975"/>
              <a:ext cx="45719" cy="14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5" name="224 Conector recto"/>
            <p:cNvCxnSpPr/>
            <p:nvPr/>
          </p:nvCxnSpPr>
          <p:spPr>
            <a:xfrm>
              <a:off x="3390005" y="5096804"/>
              <a:ext cx="16700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225 Conector recto"/>
            <p:cNvCxnSpPr/>
            <p:nvPr/>
          </p:nvCxnSpPr>
          <p:spPr>
            <a:xfrm flipV="1">
              <a:off x="3341211" y="5509909"/>
              <a:ext cx="127354" cy="198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226 Rectángulo"/>
            <p:cNvSpPr/>
            <p:nvPr/>
          </p:nvSpPr>
          <p:spPr>
            <a:xfrm>
              <a:off x="2933700" y="5222064"/>
              <a:ext cx="182204" cy="47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8" name="227 Grupo"/>
            <p:cNvGrpSpPr/>
            <p:nvPr/>
          </p:nvGrpSpPr>
          <p:grpSpPr>
            <a:xfrm rot="14599679">
              <a:off x="3311947" y="4773104"/>
              <a:ext cx="160750" cy="82869"/>
              <a:chOff x="3245907" y="5264539"/>
              <a:chExt cx="160750" cy="82869"/>
            </a:xfrm>
          </p:grpSpPr>
          <p:sp>
            <p:nvSpPr>
              <p:cNvPr id="229" name="228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30" name="229 Conector recto"/>
              <p:cNvCxnSpPr>
                <a:stCxn id="229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74 Grupo"/>
          <p:cNvGrpSpPr/>
          <p:nvPr/>
        </p:nvGrpSpPr>
        <p:grpSpPr>
          <a:xfrm>
            <a:off x="3782762" y="848831"/>
            <a:ext cx="349587" cy="61710"/>
            <a:chOff x="2123728" y="1523549"/>
            <a:chExt cx="349587" cy="61710"/>
          </a:xfrm>
        </p:grpSpPr>
        <p:sp>
          <p:nvSpPr>
            <p:cNvPr id="199" name="198 Pentágono"/>
            <p:cNvSpPr/>
            <p:nvPr/>
          </p:nvSpPr>
          <p:spPr>
            <a:xfrm flipH="1">
              <a:off x="2123728" y="15235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00" name="199 Conector recto"/>
            <p:cNvCxnSpPr/>
            <p:nvPr/>
          </p:nvCxnSpPr>
          <p:spPr>
            <a:xfrm>
              <a:off x="2339752" y="15544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6" name="75 Grupo"/>
          <p:cNvGrpSpPr/>
          <p:nvPr/>
        </p:nvGrpSpPr>
        <p:grpSpPr>
          <a:xfrm>
            <a:off x="3778811" y="1180674"/>
            <a:ext cx="349587" cy="61710"/>
            <a:chOff x="2276128" y="1675949"/>
            <a:chExt cx="349587" cy="61710"/>
          </a:xfrm>
        </p:grpSpPr>
        <p:sp>
          <p:nvSpPr>
            <p:cNvPr id="197" name="196 Pentágono"/>
            <p:cNvSpPr/>
            <p:nvPr/>
          </p:nvSpPr>
          <p:spPr>
            <a:xfrm flipH="1">
              <a:off x="2276128" y="16759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98" name="197 Conector recto"/>
            <p:cNvCxnSpPr/>
            <p:nvPr/>
          </p:nvCxnSpPr>
          <p:spPr>
            <a:xfrm>
              <a:off x="2492152" y="17068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7" name="76 Grupo"/>
          <p:cNvGrpSpPr/>
          <p:nvPr/>
        </p:nvGrpSpPr>
        <p:grpSpPr>
          <a:xfrm>
            <a:off x="3784675" y="1460053"/>
            <a:ext cx="349587" cy="61710"/>
            <a:chOff x="2428528" y="1828349"/>
            <a:chExt cx="349587" cy="61710"/>
          </a:xfrm>
        </p:grpSpPr>
        <p:sp>
          <p:nvSpPr>
            <p:cNvPr id="195" name="194 Pentágono"/>
            <p:cNvSpPr/>
            <p:nvPr/>
          </p:nvSpPr>
          <p:spPr>
            <a:xfrm flipH="1">
              <a:off x="2428528" y="18283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96" name="195 Conector recto"/>
            <p:cNvCxnSpPr/>
            <p:nvPr/>
          </p:nvCxnSpPr>
          <p:spPr>
            <a:xfrm>
              <a:off x="2644552" y="18592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8" name="77 Grupo"/>
          <p:cNvGrpSpPr/>
          <p:nvPr/>
        </p:nvGrpSpPr>
        <p:grpSpPr>
          <a:xfrm>
            <a:off x="3779912" y="1748085"/>
            <a:ext cx="349587" cy="61710"/>
            <a:chOff x="2580928" y="1980749"/>
            <a:chExt cx="349587" cy="61710"/>
          </a:xfrm>
        </p:grpSpPr>
        <p:sp>
          <p:nvSpPr>
            <p:cNvPr id="193" name="192 Pentágono"/>
            <p:cNvSpPr/>
            <p:nvPr/>
          </p:nvSpPr>
          <p:spPr>
            <a:xfrm flipH="1">
              <a:off x="2580928" y="19807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94" name="193 Conector recto"/>
            <p:cNvCxnSpPr/>
            <p:nvPr/>
          </p:nvCxnSpPr>
          <p:spPr>
            <a:xfrm>
              <a:off x="2796952" y="20116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9" name="78 CuadroTexto"/>
          <p:cNvSpPr txBox="1"/>
          <p:nvPr/>
        </p:nvSpPr>
        <p:spPr>
          <a:xfrm>
            <a:off x="3225956" y="787353"/>
            <a:ext cx="6319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teclado 0</a:t>
            </a:r>
            <a:endParaRPr lang="es-ES" sz="400" b="1" dirty="0"/>
          </a:p>
        </p:txBody>
      </p:sp>
      <p:cxnSp>
        <p:nvCxnSpPr>
          <p:cNvPr id="80" name="79 Conector recto"/>
          <p:cNvCxnSpPr/>
          <p:nvPr/>
        </p:nvCxnSpPr>
        <p:spPr>
          <a:xfrm>
            <a:off x="4432517" y="582880"/>
            <a:ext cx="2601" cy="1623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4080629" y="880548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4080628" y="1211529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4080627" y="1490908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>
            <a:off x="4084200" y="1778940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84 Grupo"/>
          <p:cNvGrpSpPr/>
          <p:nvPr/>
        </p:nvGrpSpPr>
        <p:grpSpPr>
          <a:xfrm rot="16200000">
            <a:off x="4218192" y="685943"/>
            <a:ext cx="207441" cy="199558"/>
            <a:chOff x="2327919" y="3282563"/>
            <a:chExt cx="207441" cy="199558"/>
          </a:xfrm>
        </p:grpSpPr>
        <p:cxnSp>
          <p:nvCxnSpPr>
            <p:cNvPr id="186" name="185 Conector recto"/>
            <p:cNvCxnSpPr/>
            <p:nvPr/>
          </p:nvCxnSpPr>
          <p:spPr>
            <a:xfrm>
              <a:off x="2327919" y="3314178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186 Conector recto"/>
            <p:cNvCxnSpPr/>
            <p:nvPr/>
          </p:nvCxnSpPr>
          <p:spPr>
            <a:xfrm>
              <a:off x="2450717" y="3416000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187 Conector recto"/>
            <p:cNvCxnSpPr/>
            <p:nvPr/>
          </p:nvCxnSpPr>
          <p:spPr>
            <a:xfrm>
              <a:off x="2426122" y="3314179"/>
              <a:ext cx="84643" cy="661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188 Conector recto"/>
            <p:cNvCxnSpPr/>
            <p:nvPr/>
          </p:nvCxnSpPr>
          <p:spPr>
            <a:xfrm flipV="1">
              <a:off x="2468443" y="3298825"/>
              <a:ext cx="39807" cy="484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189 Conector recto"/>
            <p:cNvCxnSpPr/>
            <p:nvPr/>
          </p:nvCxnSpPr>
          <p:spPr>
            <a:xfrm>
              <a:off x="2487089" y="3282563"/>
              <a:ext cx="42322" cy="330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190 Elipse"/>
            <p:cNvSpPr/>
            <p:nvPr/>
          </p:nvSpPr>
          <p:spPr>
            <a:xfrm>
              <a:off x="2369151" y="33464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191 Elipse"/>
            <p:cNvSpPr/>
            <p:nvPr/>
          </p:nvSpPr>
          <p:spPr>
            <a:xfrm>
              <a:off x="2442627" y="34059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6" name="85 Grupo"/>
          <p:cNvGrpSpPr/>
          <p:nvPr/>
        </p:nvGrpSpPr>
        <p:grpSpPr>
          <a:xfrm rot="16200000">
            <a:off x="4218192" y="1004840"/>
            <a:ext cx="207441" cy="199558"/>
            <a:chOff x="2327919" y="3282563"/>
            <a:chExt cx="207441" cy="199558"/>
          </a:xfrm>
        </p:grpSpPr>
        <p:cxnSp>
          <p:nvCxnSpPr>
            <p:cNvPr id="179" name="178 Conector recto"/>
            <p:cNvCxnSpPr/>
            <p:nvPr/>
          </p:nvCxnSpPr>
          <p:spPr>
            <a:xfrm>
              <a:off x="2327919" y="3314178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179 Conector recto"/>
            <p:cNvCxnSpPr/>
            <p:nvPr/>
          </p:nvCxnSpPr>
          <p:spPr>
            <a:xfrm>
              <a:off x="2450717" y="3416000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180 Conector recto"/>
            <p:cNvCxnSpPr/>
            <p:nvPr/>
          </p:nvCxnSpPr>
          <p:spPr>
            <a:xfrm>
              <a:off x="2426122" y="3314179"/>
              <a:ext cx="84643" cy="661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181 Conector recto"/>
            <p:cNvCxnSpPr/>
            <p:nvPr/>
          </p:nvCxnSpPr>
          <p:spPr>
            <a:xfrm flipV="1">
              <a:off x="2468443" y="3298825"/>
              <a:ext cx="39807" cy="484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182 Conector recto"/>
            <p:cNvCxnSpPr/>
            <p:nvPr/>
          </p:nvCxnSpPr>
          <p:spPr>
            <a:xfrm>
              <a:off x="2487089" y="3282563"/>
              <a:ext cx="42322" cy="330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183 Elipse"/>
            <p:cNvSpPr/>
            <p:nvPr/>
          </p:nvSpPr>
          <p:spPr>
            <a:xfrm>
              <a:off x="2369151" y="33464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184 Elipse"/>
            <p:cNvSpPr/>
            <p:nvPr/>
          </p:nvSpPr>
          <p:spPr>
            <a:xfrm>
              <a:off x="2442627" y="34059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7" name="86 Grupo"/>
          <p:cNvGrpSpPr/>
          <p:nvPr/>
        </p:nvGrpSpPr>
        <p:grpSpPr>
          <a:xfrm rot="16200000">
            <a:off x="4221010" y="1287285"/>
            <a:ext cx="207441" cy="199558"/>
            <a:chOff x="2327919" y="3282563"/>
            <a:chExt cx="207441" cy="199558"/>
          </a:xfrm>
        </p:grpSpPr>
        <p:cxnSp>
          <p:nvCxnSpPr>
            <p:cNvPr id="172" name="171 Conector recto"/>
            <p:cNvCxnSpPr/>
            <p:nvPr/>
          </p:nvCxnSpPr>
          <p:spPr>
            <a:xfrm>
              <a:off x="2327919" y="3314178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172 Conector recto"/>
            <p:cNvCxnSpPr/>
            <p:nvPr/>
          </p:nvCxnSpPr>
          <p:spPr>
            <a:xfrm>
              <a:off x="2450717" y="3416000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73 Conector recto"/>
            <p:cNvCxnSpPr/>
            <p:nvPr/>
          </p:nvCxnSpPr>
          <p:spPr>
            <a:xfrm>
              <a:off x="2426122" y="3314179"/>
              <a:ext cx="84643" cy="661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174 Conector recto"/>
            <p:cNvCxnSpPr/>
            <p:nvPr/>
          </p:nvCxnSpPr>
          <p:spPr>
            <a:xfrm flipV="1">
              <a:off x="2468443" y="3298825"/>
              <a:ext cx="39807" cy="484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175 Conector recto"/>
            <p:cNvCxnSpPr/>
            <p:nvPr/>
          </p:nvCxnSpPr>
          <p:spPr>
            <a:xfrm>
              <a:off x="2487089" y="3282563"/>
              <a:ext cx="42322" cy="330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176 Elipse"/>
            <p:cNvSpPr/>
            <p:nvPr/>
          </p:nvSpPr>
          <p:spPr>
            <a:xfrm>
              <a:off x="2369151" y="33464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177 Elipse"/>
            <p:cNvSpPr/>
            <p:nvPr/>
          </p:nvSpPr>
          <p:spPr>
            <a:xfrm>
              <a:off x="2442627" y="34059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8" name="87 Grupo"/>
          <p:cNvGrpSpPr/>
          <p:nvPr/>
        </p:nvGrpSpPr>
        <p:grpSpPr>
          <a:xfrm rot="16200000">
            <a:off x="4223899" y="1582322"/>
            <a:ext cx="207441" cy="199558"/>
            <a:chOff x="2327919" y="3282563"/>
            <a:chExt cx="207441" cy="199558"/>
          </a:xfrm>
        </p:grpSpPr>
        <p:cxnSp>
          <p:nvCxnSpPr>
            <p:cNvPr id="165" name="164 Conector recto"/>
            <p:cNvCxnSpPr/>
            <p:nvPr/>
          </p:nvCxnSpPr>
          <p:spPr>
            <a:xfrm>
              <a:off x="2327919" y="3314178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165 Conector recto"/>
            <p:cNvCxnSpPr/>
            <p:nvPr/>
          </p:nvCxnSpPr>
          <p:spPr>
            <a:xfrm>
              <a:off x="2450717" y="3416000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166 Conector recto"/>
            <p:cNvCxnSpPr/>
            <p:nvPr/>
          </p:nvCxnSpPr>
          <p:spPr>
            <a:xfrm>
              <a:off x="2426122" y="3314179"/>
              <a:ext cx="84643" cy="661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67 Conector recto"/>
            <p:cNvCxnSpPr/>
            <p:nvPr/>
          </p:nvCxnSpPr>
          <p:spPr>
            <a:xfrm flipV="1">
              <a:off x="2468443" y="3298825"/>
              <a:ext cx="39807" cy="484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168 Conector recto"/>
            <p:cNvCxnSpPr/>
            <p:nvPr/>
          </p:nvCxnSpPr>
          <p:spPr>
            <a:xfrm>
              <a:off x="2487089" y="3282563"/>
              <a:ext cx="42322" cy="330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169 Elipse"/>
            <p:cNvSpPr/>
            <p:nvPr/>
          </p:nvSpPr>
          <p:spPr>
            <a:xfrm>
              <a:off x="2369151" y="33464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1" name="170 Elipse"/>
            <p:cNvSpPr/>
            <p:nvPr/>
          </p:nvSpPr>
          <p:spPr>
            <a:xfrm>
              <a:off x="2442627" y="34059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9" name="88 Conector recto"/>
          <p:cNvCxnSpPr/>
          <p:nvPr/>
        </p:nvCxnSpPr>
        <p:spPr>
          <a:xfrm>
            <a:off x="4832481" y="571956"/>
            <a:ext cx="1670" cy="165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89 Grupo"/>
          <p:cNvGrpSpPr/>
          <p:nvPr/>
        </p:nvGrpSpPr>
        <p:grpSpPr>
          <a:xfrm rot="16200000">
            <a:off x="4618156" y="675019"/>
            <a:ext cx="207441" cy="199558"/>
            <a:chOff x="2327919" y="3282563"/>
            <a:chExt cx="207441" cy="199558"/>
          </a:xfrm>
        </p:grpSpPr>
        <p:cxnSp>
          <p:nvCxnSpPr>
            <p:cNvPr id="158" name="157 Conector recto"/>
            <p:cNvCxnSpPr/>
            <p:nvPr/>
          </p:nvCxnSpPr>
          <p:spPr>
            <a:xfrm>
              <a:off x="2327919" y="3314178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158 Conector recto"/>
            <p:cNvCxnSpPr/>
            <p:nvPr/>
          </p:nvCxnSpPr>
          <p:spPr>
            <a:xfrm>
              <a:off x="2450717" y="3416000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159 Conector recto"/>
            <p:cNvCxnSpPr/>
            <p:nvPr/>
          </p:nvCxnSpPr>
          <p:spPr>
            <a:xfrm>
              <a:off x="2426122" y="3314179"/>
              <a:ext cx="84643" cy="661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160 Conector recto"/>
            <p:cNvCxnSpPr/>
            <p:nvPr/>
          </p:nvCxnSpPr>
          <p:spPr>
            <a:xfrm flipV="1">
              <a:off x="2468443" y="3298825"/>
              <a:ext cx="39807" cy="484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161 Conector recto"/>
            <p:cNvCxnSpPr/>
            <p:nvPr/>
          </p:nvCxnSpPr>
          <p:spPr>
            <a:xfrm>
              <a:off x="2487089" y="3282563"/>
              <a:ext cx="42322" cy="330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162 Elipse"/>
            <p:cNvSpPr/>
            <p:nvPr/>
          </p:nvSpPr>
          <p:spPr>
            <a:xfrm>
              <a:off x="2369151" y="33464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4" name="163 Elipse"/>
            <p:cNvSpPr/>
            <p:nvPr/>
          </p:nvSpPr>
          <p:spPr>
            <a:xfrm>
              <a:off x="2442627" y="34059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1" name="90 Grupo"/>
          <p:cNvGrpSpPr/>
          <p:nvPr/>
        </p:nvGrpSpPr>
        <p:grpSpPr>
          <a:xfrm rot="16200000">
            <a:off x="4618156" y="993916"/>
            <a:ext cx="207441" cy="199558"/>
            <a:chOff x="2327919" y="3282563"/>
            <a:chExt cx="207441" cy="199558"/>
          </a:xfrm>
        </p:grpSpPr>
        <p:cxnSp>
          <p:nvCxnSpPr>
            <p:cNvPr id="151" name="150 Conector recto"/>
            <p:cNvCxnSpPr/>
            <p:nvPr/>
          </p:nvCxnSpPr>
          <p:spPr>
            <a:xfrm>
              <a:off x="2327919" y="3314178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51 Conector recto"/>
            <p:cNvCxnSpPr/>
            <p:nvPr/>
          </p:nvCxnSpPr>
          <p:spPr>
            <a:xfrm>
              <a:off x="2450717" y="3416000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52 Conector recto"/>
            <p:cNvCxnSpPr/>
            <p:nvPr/>
          </p:nvCxnSpPr>
          <p:spPr>
            <a:xfrm>
              <a:off x="2426122" y="3314179"/>
              <a:ext cx="84643" cy="661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153 Conector recto"/>
            <p:cNvCxnSpPr/>
            <p:nvPr/>
          </p:nvCxnSpPr>
          <p:spPr>
            <a:xfrm flipV="1">
              <a:off x="2468443" y="3298825"/>
              <a:ext cx="39807" cy="484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154 Conector recto"/>
            <p:cNvCxnSpPr/>
            <p:nvPr/>
          </p:nvCxnSpPr>
          <p:spPr>
            <a:xfrm>
              <a:off x="2487089" y="3282563"/>
              <a:ext cx="42322" cy="330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155 Elipse"/>
            <p:cNvSpPr/>
            <p:nvPr/>
          </p:nvSpPr>
          <p:spPr>
            <a:xfrm>
              <a:off x="2369151" y="33464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7" name="156 Elipse"/>
            <p:cNvSpPr/>
            <p:nvPr/>
          </p:nvSpPr>
          <p:spPr>
            <a:xfrm>
              <a:off x="2442627" y="34059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2" name="91 Grupo"/>
          <p:cNvGrpSpPr/>
          <p:nvPr/>
        </p:nvGrpSpPr>
        <p:grpSpPr>
          <a:xfrm rot="16200000">
            <a:off x="4620974" y="1276361"/>
            <a:ext cx="207441" cy="199558"/>
            <a:chOff x="2327919" y="3282563"/>
            <a:chExt cx="207441" cy="199558"/>
          </a:xfrm>
        </p:grpSpPr>
        <p:cxnSp>
          <p:nvCxnSpPr>
            <p:cNvPr id="144" name="143 Conector recto"/>
            <p:cNvCxnSpPr/>
            <p:nvPr/>
          </p:nvCxnSpPr>
          <p:spPr>
            <a:xfrm>
              <a:off x="2327919" y="3314178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144 Conector recto"/>
            <p:cNvCxnSpPr/>
            <p:nvPr/>
          </p:nvCxnSpPr>
          <p:spPr>
            <a:xfrm>
              <a:off x="2450717" y="3416000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145 Conector recto"/>
            <p:cNvCxnSpPr/>
            <p:nvPr/>
          </p:nvCxnSpPr>
          <p:spPr>
            <a:xfrm>
              <a:off x="2426122" y="3314179"/>
              <a:ext cx="84643" cy="661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46 Conector recto"/>
            <p:cNvCxnSpPr/>
            <p:nvPr/>
          </p:nvCxnSpPr>
          <p:spPr>
            <a:xfrm flipV="1">
              <a:off x="2468443" y="3298825"/>
              <a:ext cx="39807" cy="484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147 Conector recto"/>
            <p:cNvCxnSpPr/>
            <p:nvPr/>
          </p:nvCxnSpPr>
          <p:spPr>
            <a:xfrm>
              <a:off x="2487089" y="3282563"/>
              <a:ext cx="42322" cy="330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148 Elipse"/>
            <p:cNvSpPr/>
            <p:nvPr/>
          </p:nvSpPr>
          <p:spPr>
            <a:xfrm>
              <a:off x="2369151" y="33464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0" name="149 Elipse"/>
            <p:cNvSpPr/>
            <p:nvPr/>
          </p:nvSpPr>
          <p:spPr>
            <a:xfrm>
              <a:off x="2442627" y="34059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3" name="92 Grupo"/>
          <p:cNvGrpSpPr/>
          <p:nvPr/>
        </p:nvGrpSpPr>
        <p:grpSpPr>
          <a:xfrm rot="16200000">
            <a:off x="4623863" y="1571398"/>
            <a:ext cx="207441" cy="199558"/>
            <a:chOff x="2327919" y="3282563"/>
            <a:chExt cx="207441" cy="199558"/>
          </a:xfrm>
        </p:grpSpPr>
        <p:cxnSp>
          <p:nvCxnSpPr>
            <p:cNvPr id="137" name="136 Conector recto"/>
            <p:cNvCxnSpPr/>
            <p:nvPr/>
          </p:nvCxnSpPr>
          <p:spPr>
            <a:xfrm>
              <a:off x="2327919" y="3314178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137 Conector recto"/>
            <p:cNvCxnSpPr/>
            <p:nvPr/>
          </p:nvCxnSpPr>
          <p:spPr>
            <a:xfrm>
              <a:off x="2450717" y="3416000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138 Conector recto"/>
            <p:cNvCxnSpPr/>
            <p:nvPr/>
          </p:nvCxnSpPr>
          <p:spPr>
            <a:xfrm>
              <a:off x="2426122" y="3314179"/>
              <a:ext cx="84643" cy="661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39 Conector recto"/>
            <p:cNvCxnSpPr/>
            <p:nvPr/>
          </p:nvCxnSpPr>
          <p:spPr>
            <a:xfrm flipV="1">
              <a:off x="2468443" y="3298825"/>
              <a:ext cx="39807" cy="484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140 Conector recto"/>
            <p:cNvCxnSpPr/>
            <p:nvPr/>
          </p:nvCxnSpPr>
          <p:spPr>
            <a:xfrm>
              <a:off x="2487089" y="3282563"/>
              <a:ext cx="42322" cy="330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141 Elipse"/>
            <p:cNvSpPr/>
            <p:nvPr/>
          </p:nvSpPr>
          <p:spPr>
            <a:xfrm>
              <a:off x="2369151" y="33464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3" name="142 Elipse"/>
            <p:cNvSpPr/>
            <p:nvPr/>
          </p:nvSpPr>
          <p:spPr>
            <a:xfrm>
              <a:off x="2442627" y="34059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94" name="93 Conector recto"/>
          <p:cNvCxnSpPr/>
          <p:nvPr/>
        </p:nvCxnSpPr>
        <p:spPr>
          <a:xfrm flipH="1">
            <a:off x="5190950" y="573997"/>
            <a:ext cx="6558" cy="159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94 Grupo"/>
          <p:cNvGrpSpPr/>
          <p:nvPr/>
        </p:nvGrpSpPr>
        <p:grpSpPr>
          <a:xfrm>
            <a:off x="4987125" y="673118"/>
            <a:ext cx="205265" cy="1103820"/>
            <a:chOff x="4001577" y="4910735"/>
            <a:chExt cx="205265" cy="1103820"/>
          </a:xfrm>
        </p:grpSpPr>
        <p:grpSp>
          <p:nvGrpSpPr>
            <p:cNvPr id="105" name="104 Grupo"/>
            <p:cNvGrpSpPr/>
            <p:nvPr/>
          </p:nvGrpSpPr>
          <p:grpSpPr>
            <a:xfrm rot="16200000">
              <a:off x="3997635" y="4914677"/>
              <a:ext cx="207441" cy="199558"/>
              <a:chOff x="2327919" y="3282563"/>
              <a:chExt cx="207441" cy="199558"/>
            </a:xfrm>
          </p:grpSpPr>
          <p:cxnSp>
            <p:nvCxnSpPr>
              <p:cNvPr id="130" name="129 Conector recto"/>
              <p:cNvCxnSpPr/>
              <p:nvPr/>
            </p:nvCxnSpPr>
            <p:spPr>
              <a:xfrm>
                <a:off x="2327919" y="3314178"/>
                <a:ext cx="84643" cy="66121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130 Conector recto"/>
              <p:cNvCxnSpPr/>
              <p:nvPr/>
            </p:nvCxnSpPr>
            <p:spPr>
              <a:xfrm>
                <a:off x="2450717" y="3416000"/>
                <a:ext cx="84643" cy="66121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131 Conector recto"/>
              <p:cNvCxnSpPr/>
              <p:nvPr/>
            </p:nvCxnSpPr>
            <p:spPr>
              <a:xfrm>
                <a:off x="2426122" y="3314179"/>
                <a:ext cx="84643" cy="66121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132 Conector recto"/>
              <p:cNvCxnSpPr/>
              <p:nvPr/>
            </p:nvCxnSpPr>
            <p:spPr>
              <a:xfrm flipV="1">
                <a:off x="2468443" y="3298825"/>
                <a:ext cx="39807" cy="48416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133 Conector recto"/>
              <p:cNvCxnSpPr/>
              <p:nvPr/>
            </p:nvCxnSpPr>
            <p:spPr>
              <a:xfrm>
                <a:off x="2487089" y="3282563"/>
                <a:ext cx="42322" cy="33061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134 Elipse"/>
              <p:cNvSpPr/>
              <p:nvPr/>
            </p:nvSpPr>
            <p:spPr>
              <a:xfrm>
                <a:off x="2369151" y="3346431"/>
                <a:ext cx="45719" cy="45719"/>
              </a:xfrm>
              <a:prstGeom prst="ellips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135 Elipse"/>
              <p:cNvSpPr/>
              <p:nvPr/>
            </p:nvSpPr>
            <p:spPr>
              <a:xfrm>
                <a:off x="2442627" y="3405995"/>
                <a:ext cx="45719" cy="45719"/>
              </a:xfrm>
              <a:prstGeom prst="ellips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06" name="105 Grupo"/>
            <p:cNvGrpSpPr/>
            <p:nvPr/>
          </p:nvGrpSpPr>
          <p:grpSpPr>
            <a:xfrm rot="16200000">
              <a:off x="3997635" y="5233574"/>
              <a:ext cx="207441" cy="199558"/>
              <a:chOff x="2327919" y="3282563"/>
              <a:chExt cx="207441" cy="199558"/>
            </a:xfrm>
          </p:grpSpPr>
          <p:cxnSp>
            <p:nvCxnSpPr>
              <p:cNvPr id="123" name="122 Conector recto"/>
              <p:cNvCxnSpPr/>
              <p:nvPr/>
            </p:nvCxnSpPr>
            <p:spPr>
              <a:xfrm>
                <a:off x="2327919" y="3314178"/>
                <a:ext cx="84643" cy="66121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123 Conector recto"/>
              <p:cNvCxnSpPr/>
              <p:nvPr/>
            </p:nvCxnSpPr>
            <p:spPr>
              <a:xfrm>
                <a:off x="2450717" y="3416000"/>
                <a:ext cx="84643" cy="66121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124 Conector recto"/>
              <p:cNvCxnSpPr/>
              <p:nvPr/>
            </p:nvCxnSpPr>
            <p:spPr>
              <a:xfrm>
                <a:off x="2426122" y="3314179"/>
                <a:ext cx="84643" cy="66121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25 Conector recto"/>
              <p:cNvCxnSpPr/>
              <p:nvPr/>
            </p:nvCxnSpPr>
            <p:spPr>
              <a:xfrm flipV="1">
                <a:off x="2468443" y="3298825"/>
                <a:ext cx="39807" cy="48416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126 Conector recto"/>
              <p:cNvCxnSpPr/>
              <p:nvPr/>
            </p:nvCxnSpPr>
            <p:spPr>
              <a:xfrm>
                <a:off x="2487089" y="3282563"/>
                <a:ext cx="42322" cy="33061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127 Elipse"/>
              <p:cNvSpPr/>
              <p:nvPr/>
            </p:nvSpPr>
            <p:spPr>
              <a:xfrm>
                <a:off x="2369151" y="3346431"/>
                <a:ext cx="45719" cy="45719"/>
              </a:xfrm>
              <a:prstGeom prst="ellips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128 Elipse"/>
              <p:cNvSpPr/>
              <p:nvPr/>
            </p:nvSpPr>
            <p:spPr>
              <a:xfrm>
                <a:off x="2442627" y="3405995"/>
                <a:ext cx="45719" cy="45719"/>
              </a:xfrm>
              <a:prstGeom prst="ellips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07" name="106 Grupo"/>
            <p:cNvGrpSpPr/>
            <p:nvPr/>
          </p:nvGrpSpPr>
          <p:grpSpPr>
            <a:xfrm rot="16200000">
              <a:off x="4000453" y="5516019"/>
              <a:ext cx="207441" cy="199558"/>
              <a:chOff x="2327919" y="3282563"/>
              <a:chExt cx="207441" cy="199558"/>
            </a:xfrm>
          </p:grpSpPr>
          <p:cxnSp>
            <p:nvCxnSpPr>
              <p:cNvPr id="116" name="115 Conector recto"/>
              <p:cNvCxnSpPr/>
              <p:nvPr/>
            </p:nvCxnSpPr>
            <p:spPr>
              <a:xfrm>
                <a:off x="2327919" y="3314178"/>
                <a:ext cx="84643" cy="66121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116 Conector recto"/>
              <p:cNvCxnSpPr/>
              <p:nvPr/>
            </p:nvCxnSpPr>
            <p:spPr>
              <a:xfrm>
                <a:off x="2450717" y="3416000"/>
                <a:ext cx="84643" cy="66121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117 Conector recto"/>
              <p:cNvCxnSpPr/>
              <p:nvPr/>
            </p:nvCxnSpPr>
            <p:spPr>
              <a:xfrm>
                <a:off x="2426122" y="3314179"/>
                <a:ext cx="84643" cy="66121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118 Conector recto"/>
              <p:cNvCxnSpPr/>
              <p:nvPr/>
            </p:nvCxnSpPr>
            <p:spPr>
              <a:xfrm flipV="1">
                <a:off x="2468443" y="3298825"/>
                <a:ext cx="39807" cy="48416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119 Conector recto"/>
              <p:cNvCxnSpPr/>
              <p:nvPr/>
            </p:nvCxnSpPr>
            <p:spPr>
              <a:xfrm>
                <a:off x="2487089" y="3282563"/>
                <a:ext cx="42322" cy="33061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120 Elipse"/>
              <p:cNvSpPr/>
              <p:nvPr/>
            </p:nvSpPr>
            <p:spPr>
              <a:xfrm>
                <a:off x="2369151" y="3346431"/>
                <a:ext cx="45719" cy="45719"/>
              </a:xfrm>
              <a:prstGeom prst="ellips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121 Elipse"/>
              <p:cNvSpPr/>
              <p:nvPr/>
            </p:nvSpPr>
            <p:spPr>
              <a:xfrm>
                <a:off x="2442627" y="3405995"/>
                <a:ext cx="45719" cy="45719"/>
              </a:xfrm>
              <a:prstGeom prst="ellips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08" name="107 Grupo"/>
            <p:cNvGrpSpPr/>
            <p:nvPr/>
          </p:nvGrpSpPr>
          <p:grpSpPr>
            <a:xfrm rot="16200000">
              <a:off x="4003342" y="5811056"/>
              <a:ext cx="207441" cy="199558"/>
              <a:chOff x="2327919" y="3282563"/>
              <a:chExt cx="207441" cy="199558"/>
            </a:xfrm>
          </p:grpSpPr>
          <p:cxnSp>
            <p:nvCxnSpPr>
              <p:cNvPr id="109" name="108 Conector recto"/>
              <p:cNvCxnSpPr/>
              <p:nvPr/>
            </p:nvCxnSpPr>
            <p:spPr>
              <a:xfrm>
                <a:off x="2327919" y="3314178"/>
                <a:ext cx="84643" cy="66121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09 Conector recto"/>
              <p:cNvCxnSpPr/>
              <p:nvPr/>
            </p:nvCxnSpPr>
            <p:spPr>
              <a:xfrm>
                <a:off x="2450717" y="3416000"/>
                <a:ext cx="84643" cy="66121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110 Conector recto"/>
              <p:cNvCxnSpPr/>
              <p:nvPr/>
            </p:nvCxnSpPr>
            <p:spPr>
              <a:xfrm>
                <a:off x="2426122" y="3314179"/>
                <a:ext cx="84643" cy="66121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111 Conector recto"/>
              <p:cNvCxnSpPr/>
              <p:nvPr/>
            </p:nvCxnSpPr>
            <p:spPr>
              <a:xfrm flipV="1">
                <a:off x="2468443" y="3298825"/>
                <a:ext cx="39807" cy="48416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112 Conector recto"/>
              <p:cNvCxnSpPr/>
              <p:nvPr/>
            </p:nvCxnSpPr>
            <p:spPr>
              <a:xfrm>
                <a:off x="2487089" y="3282563"/>
                <a:ext cx="42322" cy="33061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113 Elipse"/>
              <p:cNvSpPr/>
              <p:nvPr/>
            </p:nvSpPr>
            <p:spPr>
              <a:xfrm>
                <a:off x="2369151" y="3346431"/>
                <a:ext cx="45719" cy="45719"/>
              </a:xfrm>
              <a:prstGeom prst="ellips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5" name="114 Elipse"/>
              <p:cNvSpPr/>
              <p:nvPr/>
            </p:nvSpPr>
            <p:spPr>
              <a:xfrm>
                <a:off x="2442627" y="3405995"/>
                <a:ext cx="45719" cy="45719"/>
              </a:xfrm>
              <a:prstGeom prst="ellips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96" name="95 Grupo"/>
          <p:cNvGrpSpPr/>
          <p:nvPr/>
        </p:nvGrpSpPr>
        <p:grpSpPr>
          <a:xfrm>
            <a:off x="3363240" y="5847137"/>
            <a:ext cx="349587" cy="61710"/>
            <a:chOff x="2580928" y="1980749"/>
            <a:chExt cx="349587" cy="61710"/>
          </a:xfrm>
        </p:grpSpPr>
        <p:sp>
          <p:nvSpPr>
            <p:cNvPr id="103" name="102 Pentágono"/>
            <p:cNvSpPr/>
            <p:nvPr/>
          </p:nvSpPr>
          <p:spPr>
            <a:xfrm flipH="1">
              <a:off x="2580928" y="19807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4" name="103 Conector recto"/>
            <p:cNvCxnSpPr/>
            <p:nvPr/>
          </p:nvCxnSpPr>
          <p:spPr>
            <a:xfrm>
              <a:off x="2796952" y="20116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7" name="96 CuadroTexto"/>
          <p:cNvSpPr txBox="1"/>
          <p:nvPr/>
        </p:nvSpPr>
        <p:spPr>
          <a:xfrm>
            <a:off x="3018629" y="5782676"/>
            <a:ext cx="3642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COL 2</a:t>
            </a:r>
            <a:endParaRPr lang="es-ES" sz="400" b="1" dirty="0"/>
          </a:p>
        </p:txBody>
      </p:sp>
      <p:cxnSp>
        <p:nvCxnSpPr>
          <p:cNvPr id="98" name="97 Conector recto"/>
          <p:cNvCxnSpPr/>
          <p:nvPr/>
        </p:nvCxnSpPr>
        <p:spPr>
          <a:xfrm flipH="1" flipV="1">
            <a:off x="3698617" y="5509202"/>
            <a:ext cx="411768" cy="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/>
          <p:nvPr/>
        </p:nvCxnSpPr>
        <p:spPr>
          <a:xfrm flipV="1">
            <a:off x="3707718" y="5877992"/>
            <a:ext cx="7478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CuadroTexto"/>
          <p:cNvSpPr txBox="1"/>
          <p:nvPr/>
        </p:nvSpPr>
        <p:spPr>
          <a:xfrm>
            <a:off x="3225956" y="1120823"/>
            <a:ext cx="6319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teclado 0</a:t>
            </a:r>
            <a:endParaRPr lang="es-ES" sz="400" b="1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3225956" y="1689986"/>
            <a:ext cx="6319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teclado 0</a:t>
            </a:r>
            <a:endParaRPr lang="es-ES" sz="400" b="1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3225956" y="1400938"/>
            <a:ext cx="6319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teclado 0</a:t>
            </a:r>
            <a:endParaRPr lang="es-ES" sz="400" b="1" dirty="0"/>
          </a:p>
        </p:txBody>
      </p:sp>
      <p:sp>
        <p:nvSpPr>
          <p:cNvPr id="421" name="420 Triángulo isósceles"/>
          <p:cNvSpPr/>
          <p:nvPr/>
        </p:nvSpPr>
        <p:spPr>
          <a:xfrm rot="14373482">
            <a:off x="5472389" y="495469"/>
            <a:ext cx="87306" cy="74849"/>
          </a:xfrm>
          <a:prstGeom prst="triangl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2" name="421 Conector recto"/>
          <p:cNvCxnSpPr>
            <a:stCxn id="421" idx="1"/>
          </p:cNvCxnSpPr>
          <p:nvPr/>
        </p:nvCxnSpPr>
        <p:spPr>
          <a:xfrm>
            <a:off x="5527101" y="551710"/>
            <a:ext cx="1098" cy="12226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781 Conector recto"/>
          <p:cNvCxnSpPr/>
          <p:nvPr/>
        </p:nvCxnSpPr>
        <p:spPr>
          <a:xfrm flipH="1">
            <a:off x="5073241" y="874403"/>
            <a:ext cx="1536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782 Conector recto"/>
          <p:cNvCxnSpPr/>
          <p:nvPr/>
        </p:nvCxnSpPr>
        <p:spPr>
          <a:xfrm flipV="1">
            <a:off x="5417386" y="870311"/>
            <a:ext cx="127354" cy="19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783 Rectángulo"/>
          <p:cNvSpPr/>
          <p:nvPr/>
        </p:nvSpPr>
        <p:spPr>
          <a:xfrm>
            <a:off x="5235182" y="848879"/>
            <a:ext cx="182204" cy="4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85" name="784 Conector recto"/>
          <p:cNvCxnSpPr/>
          <p:nvPr/>
        </p:nvCxnSpPr>
        <p:spPr>
          <a:xfrm flipH="1">
            <a:off x="5043674" y="1201614"/>
            <a:ext cx="1536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785 Conector recto"/>
          <p:cNvCxnSpPr/>
          <p:nvPr/>
        </p:nvCxnSpPr>
        <p:spPr>
          <a:xfrm flipV="1">
            <a:off x="5387819" y="1197522"/>
            <a:ext cx="127354" cy="19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786 Rectángulo"/>
          <p:cNvSpPr/>
          <p:nvPr/>
        </p:nvSpPr>
        <p:spPr>
          <a:xfrm>
            <a:off x="5205615" y="1176090"/>
            <a:ext cx="182204" cy="4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88" name="787 Conector recto"/>
          <p:cNvCxnSpPr/>
          <p:nvPr/>
        </p:nvCxnSpPr>
        <p:spPr>
          <a:xfrm flipH="1">
            <a:off x="5041067" y="1495628"/>
            <a:ext cx="1536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788 Conector recto"/>
          <p:cNvCxnSpPr/>
          <p:nvPr/>
        </p:nvCxnSpPr>
        <p:spPr>
          <a:xfrm flipV="1">
            <a:off x="5385212" y="1491536"/>
            <a:ext cx="127354" cy="19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789 Rectángulo"/>
          <p:cNvSpPr/>
          <p:nvPr/>
        </p:nvSpPr>
        <p:spPr>
          <a:xfrm>
            <a:off x="5203008" y="1470104"/>
            <a:ext cx="182204" cy="4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91" name="790 Conector recto"/>
          <p:cNvCxnSpPr/>
          <p:nvPr/>
        </p:nvCxnSpPr>
        <p:spPr>
          <a:xfrm flipH="1">
            <a:off x="5049401" y="1772016"/>
            <a:ext cx="1536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791 Conector recto"/>
          <p:cNvCxnSpPr/>
          <p:nvPr/>
        </p:nvCxnSpPr>
        <p:spPr>
          <a:xfrm>
            <a:off x="5393546" y="1769908"/>
            <a:ext cx="104231" cy="236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792 Rectángulo"/>
          <p:cNvSpPr/>
          <p:nvPr/>
        </p:nvSpPr>
        <p:spPr>
          <a:xfrm>
            <a:off x="5211342" y="1746492"/>
            <a:ext cx="182204" cy="4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94" name="2288 Grupo"/>
          <p:cNvGrpSpPr/>
          <p:nvPr/>
        </p:nvGrpSpPr>
        <p:grpSpPr>
          <a:xfrm>
            <a:off x="3041214" y="763681"/>
            <a:ext cx="309700" cy="184666"/>
            <a:chOff x="4426780" y="974026"/>
            <a:chExt cx="309700" cy="184666"/>
          </a:xfrm>
        </p:grpSpPr>
        <p:sp>
          <p:nvSpPr>
            <p:cNvPr id="795" name="2283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6" name="2279 CuadroTexto"/>
            <p:cNvSpPr txBox="1"/>
            <p:nvPr/>
          </p:nvSpPr>
          <p:spPr>
            <a:xfrm>
              <a:off x="4426780" y="974026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RB1</a:t>
              </a:r>
              <a:endParaRPr lang="es-ES" sz="400" b="1" dirty="0"/>
            </a:p>
          </p:txBody>
        </p:sp>
      </p:grpSp>
      <p:grpSp>
        <p:nvGrpSpPr>
          <p:cNvPr id="800" name="2287 Grupo"/>
          <p:cNvGrpSpPr/>
          <p:nvPr/>
        </p:nvGrpSpPr>
        <p:grpSpPr>
          <a:xfrm>
            <a:off x="3042625" y="1092759"/>
            <a:ext cx="309700" cy="184666"/>
            <a:chOff x="4426780" y="1292388"/>
            <a:chExt cx="309700" cy="184666"/>
          </a:xfrm>
        </p:grpSpPr>
        <p:sp>
          <p:nvSpPr>
            <p:cNvPr id="801" name="2284 Rectángulo redondeado"/>
            <p:cNvSpPr/>
            <p:nvPr/>
          </p:nvSpPr>
          <p:spPr>
            <a:xfrm>
              <a:off x="4471808" y="1321705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2" name="2280 CuadroTexto"/>
            <p:cNvSpPr txBox="1"/>
            <p:nvPr/>
          </p:nvSpPr>
          <p:spPr>
            <a:xfrm>
              <a:off x="4426780" y="1292388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RB2</a:t>
              </a:r>
              <a:endParaRPr lang="es-ES" sz="400" b="1" dirty="0"/>
            </a:p>
          </p:txBody>
        </p:sp>
      </p:grpSp>
      <p:grpSp>
        <p:nvGrpSpPr>
          <p:cNvPr id="803" name="2289 Grupo"/>
          <p:cNvGrpSpPr/>
          <p:nvPr/>
        </p:nvGrpSpPr>
        <p:grpSpPr>
          <a:xfrm>
            <a:off x="3037424" y="1371731"/>
            <a:ext cx="309700" cy="184666"/>
            <a:chOff x="4433013" y="1586001"/>
            <a:chExt cx="309700" cy="184666"/>
          </a:xfrm>
        </p:grpSpPr>
        <p:sp>
          <p:nvSpPr>
            <p:cNvPr id="804" name="2285 Rectángulo redondeado"/>
            <p:cNvSpPr/>
            <p:nvPr/>
          </p:nvSpPr>
          <p:spPr>
            <a:xfrm>
              <a:off x="4478132" y="162040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5" name="2281 CuadroTexto"/>
            <p:cNvSpPr txBox="1"/>
            <p:nvPr/>
          </p:nvSpPr>
          <p:spPr>
            <a:xfrm>
              <a:off x="4433013" y="1586001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RB3</a:t>
              </a:r>
              <a:endParaRPr lang="es-ES" sz="400" b="1" dirty="0"/>
            </a:p>
          </p:txBody>
        </p:sp>
      </p:grpSp>
      <p:grpSp>
        <p:nvGrpSpPr>
          <p:cNvPr id="806" name="2290 Grupo"/>
          <p:cNvGrpSpPr/>
          <p:nvPr/>
        </p:nvGrpSpPr>
        <p:grpSpPr>
          <a:xfrm>
            <a:off x="3041421" y="1656105"/>
            <a:ext cx="309700" cy="184666"/>
            <a:chOff x="4426780" y="1887198"/>
            <a:chExt cx="309700" cy="184666"/>
          </a:xfrm>
        </p:grpSpPr>
        <p:sp>
          <p:nvSpPr>
            <p:cNvPr id="807" name="2286 Rectángulo redondeado"/>
            <p:cNvSpPr/>
            <p:nvPr/>
          </p:nvSpPr>
          <p:spPr>
            <a:xfrm>
              <a:off x="4471808" y="1917969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8" name="2282 CuadroTexto"/>
            <p:cNvSpPr txBox="1"/>
            <p:nvPr/>
          </p:nvSpPr>
          <p:spPr>
            <a:xfrm>
              <a:off x="4426780" y="1887198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RB4</a:t>
              </a:r>
              <a:endParaRPr lang="es-ES" sz="400" b="1" dirty="0"/>
            </a:p>
          </p:txBody>
        </p:sp>
      </p:grpSp>
      <p:grpSp>
        <p:nvGrpSpPr>
          <p:cNvPr id="809" name="2291 Grupo"/>
          <p:cNvGrpSpPr/>
          <p:nvPr/>
        </p:nvGrpSpPr>
        <p:grpSpPr>
          <a:xfrm>
            <a:off x="3037424" y="1893843"/>
            <a:ext cx="312906" cy="246221"/>
            <a:chOff x="4426780" y="974026"/>
            <a:chExt cx="312906" cy="246221"/>
          </a:xfrm>
        </p:grpSpPr>
        <p:sp>
          <p:nvSpPr>
            <p:cNvPr id="810" name="2292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1" name="2293 CuadroTexto"/>
            <p:cNvSpPr txBox="1"/>
            <p:nvPr/>
          </p:nvSpPr>
          <p:spPr>
            <a:xfrm>
              <a:off x="4426780" y="974026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RA0</a:t>
              </a:r>
            </a:p>
            <a:p>
              <a:endParaRPr lang="es-ES" sz="400" b="1" dirty="0"/>
            </a:p>
          </p:txBody>
        </p:sp>
      </p:grpSp>
      <p:grpSp>
        <p:nvGrpSpPr>
          <p:cNvPr id="812" name="2294 Grupo"/>
          <p:cNvGrpSpPr/>
          <p:nvPr/>
        </p:nvGrpSpPr>
        <p:grpSpPr>
          <a:xfrm>
            <a:off x="3037424" y="2147363"/>
            <a:ext cx="312906" cy="184666"/>
            <a:chOff x="4426780" y="1292388"/>
            <a:chExt cx="312906" cy="184666"/>
          </a:xfrm>
        </p:grpSpPr>
        <p:sp>
          <p:nvSpPr>
            <p:cNvPr id="813" name="2295 Rectángulo redondeado"/>
            <p:cNvSpPr/>
            <p:nvPr/>
          </p:nvSpPr>
          <p:spPr>
            <a:xfrm>
              <a:off x="4471808" y="1321705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4" name="2296 CuadroTexto"/>
            <p:cNvSpPr txBox="1"/>
            <p:nvPr/>
          </p:nvSpPr>
          <p:spPr>
            <a:xfrm>
              <a:off x="4426780" y="1292388"/>
              <a:ext cx="3129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RA1</a:t>
              </a:r>
              <a:endParaRPr lang="es-ES" sz="400" b="1" dirty="0"/>
            </a:p>
          </p:txBody>
        </p:sp>
      </p:grpSp>
      <p:grpSp>
        <p:nvGrpSpPr>
          <p:cNvPr id="815" name="2297 Grupo"/>
          <p:cNvGrpSpPr/>
          <p:nvPr/>
        </p:nvGrpSpPr>
        <p:grpSpPr>
          <a:xfrm>
            <a:off x="3037424" y="2400030"/>
            <a:ext cx="312906" cy="184666"/>
            <a:chOff x="4433013" y="1586001"/>
            <a:chExt cx="312906" cy="184666"/>
          </a:xfrm>
        </p:grpSpPr>
        <p:sp>
          <p:nvSpPr>
            <p:cNvPr id="816" name="2298 Rectángulo redondeado"/>
            <p:cNvSpPr/>
            <p:nvPr/>
          </p:nvSpPr>
          <p:spPr>
            <a:xfrm>
              <a:off x="4478132" y="162040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7" name="2299 CuadroTexto"/>
            <p:cNvSpPr txBox="1"/>
            <p:nvPr/>
          </p:nvSpPr>
          <p:spPr>
            <a:xfrm>
              <a:off x="4433013" y="1586001"/>
              <a:ext cx="3129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RA2</a:t>
              </a:r>
              <a:endParaRPr lang="es-ES" sz="400" b="1" dirty="0"/>
            </a:p>
          </p:txBody>
        </p:sp>
      </p:grpSp>
      <p:grpSp>
        <p:nvGrpSpPr>
          <p:cNvPr id="818" name="2300 Grupo"/>
          <p:cNvGrpSpPr/>
          <p:nvPr/>
        </p:nvGrpSpPr>
        <p:grpSpPr>
          <a:xfrm>
            <a:off x="3037424" y="2684600"/>
            <a:ext cx="312906" cy="184666"/>
            <a:chOff x="4426780" y="1887198"/>
            <a:chExt cx="312906" cy="184666"/>
          </a:xfrm>
        </p:grpSpPr>
        <p:sp>
          <p:nvSpPr>
            <p:cNvPr id="819" name="2301 Rectángulo redondeado"/>
            <p:cNvSpPr/>
            <p:nvPr/>
          </p:nvSpPr>
          <p:spPr>
            <a:xfrm>
              <a:off x="4471808" y="1917969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0" name="2302 CuadroTexto"/>
            <p:cNvSpPr txBox="1"/>
            <p:nvPr/>
          </p:nvSpPr>
          <p:spPr>
            <a:xfrm>
              <a:off x="4426780" y="1887198"/>
              <a:ext cx="3129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RA3</a:t>
              </a:r>
              <a:endParaRPr lang="es-ES" sz="400" b="1" dirty="0"/>
            </a:p>
          </p:txBody>
        </p:sp>
      </p:grpSp>
      <p:grpSp>
        <p:nvGrpSpPr>
          <p:cNvPr id="821" name="2303 Grupo"/>
          <p:cNvGrpSpPr/>
          <p:nvPr/>
        </p:nvGrpSpPr>
        <p:grpSpPr>
          <a:xfrm>
            <a:off x="3031792" y="2929669"/>
            <a:ext cx="312906" cy="184666"/>
            <a:chOff x="4426780" y="974026"/>
            <a:chExt cx="312906" cy="184666"/>
          </a:xfrm>
        </p:grpSpPr>
        <p:sp>
          <p:nvSpPr>
            <p:cNvPr id="822" name="2304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3" name="2305 CuadroTexto"/>
            <p:cNvSpPr txBox="1"/>
            <p:nvPr/>
          </p:nvSpPr>
          <p:spPr>
            <a:xfrm>
              <a:off x="4426780" y="974026"/>
              <a:ext cx="3129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RA4</a:t>
              </a:r>
              <a:endParaRPr lang="es-ES" sz="400" b="1" dirty="0"/>
            </a:p>
          </p:txBody>
        </p:sp>
      </p:grpSp>
      <p:grpSp>
        <p:nvGrpSpPr>
          <p:cNvPr id="824" name="2306 Grupo"/>
          <p:cNvGrpSpPr/>
          <p:nvPr/>
        </p:nvGrpSpPr>
        <p:grpSpPr>
          <a:xfrm>
            <a:off x="3037424" y="3169866"/>
            <a:ext cx="312906" cy="184666"/>
            <a:chOff x="4426780" y="1292388"/>
            <a:chExt cx="312906" cy="184666"/>
          </a:xfrm>
        </p:grpSpPr>
        <p:sp>
          <p:nvSpPr>
            <p:cNvPr id="825" name="2307 Rectángulo redondeado"/>
            <p:cNvSpPr/>
            <p:nvPr/>
          </p:nvSpPr>
          <p:spPr>
            <a:xfrm>
              <a:off x="4471808" y="1321705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6" name="2308 CuadroTexto"/>
            <p:cNvSpPr txBox="1"/>
            <p:nvPr/>
          </p:nvSpPr>
          <p:spPr>
            <a:xfrm>
              <a:off x="4426780" y="1292388"/>
              <a:ext cx="3129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RA5</a:t>
              </a:r>
              <a:endParaRPr lang="es-ES" sz="400" b="1" dirty="0"/>
            </a:p>
          </p:txBody>
        </p:sp>
      </p:grpSp>
      <p:grpSp>
        <p:nvGrpSpPr>
          <p:cNvPr id="827" name="2309 Grupo"/>
          <p:cNvGrpSpPr/>
          <p:nvPr/>
        </p:nvGrpSpPr>
        <p:grpSpPr>
          <a:xfrm>
            <a:off x="3045821" y="3415220"/>
            <a:ext cx="309700" cy="184666"/>
            <a:chOff x="4433013" y="1586001"/>
            <a:chExt cx="309700" cy="184666"/>
          </a:xfrm>
        </p:grpSpPr>
        <p:sp>
          <p:nvSpPr>
            <p:cNvPr id="828" name="2310 Rectángulo redondeado"/>
            <p:cNvSpPr/>
            <p:nvPr/>
          </p:nvSpPr>
          <p:spPr>
            <a:xfrm>
              <a:off x="4478132" y="162040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9" name="2311 CuadroTexto"/>
            <p:cNvSpPr txBox="1"/>
            <p:nvPr/>
          </p:nvSpPr>
          <p:spPr>
            <a:xfrm>
              <a:off x="4433013" y="1586001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RB5</a:t>
              </a:r>
              <a:endParaRPr lang="es-ES" sz="400" b="1" dirty="0"/>
            </a:p>
          </p:txBody>
        </p:sp>
      </p:grpSp>
      <p:grpSp>
        <p:nvGrpSpPr>
          <p:cNvPr id="830" name="2312 Grupo"/>
          <p:cNvGrpSpPr/>
          <p:nvPr/>
        </p:nvGrpSpPr>
        <p:grpSpPr>
          <a:xfrm>
            <a:off x="3048299" y="3700787"/>
            <a:ext cx="306494" cy="184666"/>
            <a:chOff x="4426780" y="1887198"/>
            <a:chExt cx="306494" cy="184666"/>
          </a:xfrm>
        </p:grpSpPr>
        <p:sp>
          <p:nvSpPr>
            <p:cNvPr id="831" name="2313 Rectángulo redondeado"/>
            <p:cNvSpPr/>
            <p:nvPr/>
          </p:nvSpPr>
          <p:spPr>
            <a:xfrm>
              <a:off x="4471808" y="1917969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2" name="2314 CuadroTexto"/>
            <p:cNvSpPr txBox="1"/>
            <p:nvPr/>
          </p:nvSpPr>
          <p:spPr>
            <a:xfrm>
              <a:off x="4426780" y="1887198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RC0</a:t>
              </a:r>
              <a:endParaRPr lang="es-ES" sz="400" b="1" dirty="0"/>
            </a:p>
          </p:txBody>
        </p:sp>
      </p:grpSp>
      <p:grpSp>
        <p:nvGrpSpPr>
          <p:cNvPr id="833" name="2315 Grupo"/>
          <p:cNvGrpSpPr/>
          <p:nvPr/>
        </p:nvGrpSpPr>
        <p:grpSpPr>
          <a:xfrm>
            <a:off x="2677384" y="5031116"/>
            <a:ext cx="303288" cy="184666"/>
            <a:chOff x="4426780" y="974026"/>
            <a:chExt cx="303288" cy="184666"/>
          </a:xfrm>
        </p:grpSpPr>
        <p:sp>
          <p:nvSpPr>
            <p:cNvPr id="834" name="2316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5" name="2317 CuadroTexto"/>
            <p:cNvSpPr txBox="1"/>
            <p:nvPr/>
          </p:nvSpPr>
          <p:spPr>
            <a:xfrm>
              <a:off x="4426780" y="974026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RE0</a:t>
              </a:r>
              <a:endParaRPr lang="es-ES" sz="400" b="1" dirty="0"/>
            </a:p>
          </p:txBody>
        </p:sp>
      </p:grpSp>
      <p:grpSp>
        <p:nvGrpSpPr>
          <p:cNvPr id="836" name="2318 Grupo"/>
          <p:cNvGrpSpPr/>
          <p:nvPr/>
        </p:nvGrpSpPr>
        <p:grpSpPr>
          <a:xfrm>
            <a:off x="2695804" y="5388255"/>
            <a:ext cx="303288" cy="184666"/>
            <a:chOff x="4426780" y="1292388"/>
            <a:chExt cx="303288" cy="184666"/>
          </a:xfrm>
        </p:grpSpPr>
        <p:sp>
          <p:nvSpPr>
            <p:cNvPr id="837" name="2319 Rectángulo redondeado"/>
            <p:cNvSpPr/>
            <p:nvPr/>
          </p:nvSpPr>
          <p:spPr>
            <a:xfrm>
              <a:off x="4471808" y="1321705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8" name="2320 CuadroTexto"/>
            <p:cNvSpPr txBox="1"/>
            <p:nvPr/>
          </p:nvSpPr>
          <p:spPr>
            <a:xfrm>
              <a:off x="4426780" y="1292388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RE1</a:t>
              </a:r>
              <a:endParaRPr lang="es-ES" sz="400" b="1" dirty="0"/>
            </a:p>
          </p:txBody>
        </p:sp>
      </p:grpSp>
      <p:grpSp>
        <p:nvGrpSpPr>
          <p:cNvPr id="839" name="2321 Grupo"/>
          <p:cNvGrpSpPr/>
          <p:nvPr/>
        </p:nvGrpSpPr>
        <p:grpSpPr>
          <a:xfrm>
            <a:off x="2697683" y="5762847"/>
            <a:ext cx="303288" cy="184666"/>
            <a:chOff x="4433013" y="1586001"/>
            <a:chExt cx="303288" cy="184666"/>
          </a:xfrm>
        </p:grpSpPr>
        <p:sp>
          <p:nvSpPr>
            <p:cNvPr id="840" name="2322 Rectángulo redondeado"/>
            <p:cNvSpPr/>
            <p:nvPr/>
          </p:nvSpPr>
          <p:spPr>
            <a:xfrm>
              <a:off x="4478132" y="162040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1" name="2323 CuadroTexto"/>
            <p:cNvSpPr txBox="1"/>
            <p:nvPr/>
          </p:nvSpPr>
          <p:spPr>
            <a:xfrm>
              <a:off x="4433013" y="1586001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RE2</a:t>
              </a:r>
              <a:endParaRPr lang="es-ES" sz="400" b="1" dirty="0"/>
            </a:p>
          </p:txBody>
        </p:sp>
      </p:grpSp>
      <p:grpSp>
        <p:nvGrpSpPr>
          <p:cNvPr id="842" name="2327 Grupo"/>
          <p:cNvGrpSpPr/>
          <p:nvPr/>
        </p:nvGrpSpPr>
        <p:grpSpPr>
          <a:xfrm>
            <a:off x="3046477" y="3962171"/>
            <a:ext cx="306494" cy="184666"/>
            <a:chOff x="4426780" y="974026"/>
            <a:chExt cx="306494" cy="184666"/>
          </a:xfrm>
        </p:grpSpPr>
        <p:sp>
          <p:nvSpPr>
            <p:cNvPr id="843" name="2328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4" name="2329 CuadroTexto"/>
            <p:cNvSpPr txBox="1"/>
            <p:nvPr/>
          </p:nvSpPr>
          <p:spPr>
            <a:xfrm>
              <a:off x="4426780" y="974026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RC1</a:t>
              </a:r>
              <a:endParaRPr lang="es-ES" sz="400" b="1" dirty="0"/>
            </a:p>
          </p:txBody>
        </p:sp>
      </p:grpSp>
      <p:grpSp>
        <p:nvGrpSpPr>
          <p:cNvPr id="845" name="2330 Grupo"/>
          <p:cNvGrpSpPr/>
          <p:nvPr/>
        </p:nvGrpSpPr>
        <p:grpSpPr>
          <a:xfrm>
            <a:off x="3072983" y="4240570"/>
            <a:ext cx="306494" cy="184666"/>
            <a:chOff x="4426780" y="1292388"/>
            <a:chExt cx="306494" cy="184666"/>
          </a:xfrm>
        </p:grpSpPr>
        <p:sp>
          <p:nvSpPr>
            <p:cNvPr id="846" name="2331 Rectángulo redondeado"/>
            <p:cNvSpPr/>
            <p:nvPr/>
          </p:nvSpPr>
          <p:spPr>
            <a:xfrm>
              <a:off x="4471808" y="1321705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7" name="2332 CuadroTexto"/>
            <p:cNvSpPr txBox="1"/>
            <p:nvPr/>
          </p:nvSpPr>
          <p:spPr>
            <a:xfrm>
              <a:off x="4426780" y="1292388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RC2</a:t>
              </a:r>
            </a:p>
          </p:txBody>
        </p:sp>
      </p:grpSp>
      <p:grpSp>
        <p:nvGrpSpPr>
          <p:cNvPr id="848" name="722 Grupo"/>
          <p:cNvGrpSpPr/>
          <p:nvPr/>
        </p:nvGrpSpPr>
        <p:grpSpPr>
          <a:xfrm>
            <a:off x="4441617" y="5366460"/>
            <a:ext cx="722796" cy="777729"/>
            <a:chOff x="2834217" y="4734164"/>
            <a:chExt cx="722796" cy="777729"/>
          </a:xfrm>
        </p:grpSpPr>
        <p:cxnSp>
          <p:nvCxnSpPr>
            <p:cNvPr id="849" name="723 Conector recto"/>
            <p:cNvCxnSpPr/>
            <p:nvPr/>
          </p:nvCxnSpPr>
          <p:spPr>
            <a:xfrm flipH="1">
              <a:off x="2834217" y="5244924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0" name="724 Grupo"/>
            <p:cNvGrpSpPr/>
            <p:nvPr/>
          </p:nvGrpSpPr>
          <p:grpSpPr>
            <a:xfrm>
              <a:off x="3245907" y="5264539"/>
              <a:ext cx="160750" cy="82869"/>
              <a:chOff x="3245907" y="5264539"/>
              <a:chExt cx="160750" cy="82869"/>
            </a:xfrm>
          </p:grpSpPr>
          <p:sp>
            <p:nvSpPr>
              <p:cNvPr id="863" name="737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864" name="738 Conector recto"/>
              <p:cNvCxnSpPr>
                <a:stCxn id="863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1" name="725 Conector recto"/>
            <p:cNvCxnSpPr>
              <a:stCxn id="863" idx="4"/>
            </p:cNvCxnSpPr>
            <p:nvPr/>
          </p:nvCxnSpPr>
          <p:spPr>
            <a:xfrm flipH="1">
              <a:off x="3404888" y="5344934"/>
              <a:ext cx="3774" cy="164975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726 Conector recto"/>
            <p:cNvCxnSpPr/>
            <p:nvPr/>
          </p:nvCxnSpPr>
          <p:spPr>
            <a:xfrm flipH="1">
              <a:off x="3240043" y="5155781"/>
              <a:ext cx="1101" cy="17828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727 Conector recto"/>
            <p:cNvCxnSpPr/>
            <p:nvPr/>
          </p:nvCxnSpPr>
          <p:spPr>
            <a:xfrm flipH="1">
              <a:off x="3247558" y="5155781"/>
              <a:ext cx="143735" cy="6887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728 Conector recto"/>
            <p:cNvCxnSpPr/>
            <p:nvPr/>
          </p:nvCxnSpPr>
          <p:spPr>
            <a:xfrm>
              <a:off x="3390005" y="5031555"/>
              <a:ext cx="1288" cy="13049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729 Conector recto"/>
            <p:cNvCxnSpPr/>
            <p:nvPr/>
          </p:nvCxnSpPr>
          <p:spPr>
            <a:xfrm flipH="1">
              <a:off x="3086436" y="5244924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6" name="730 Rectángulo"/>
            <p:cNvSpPr/>
            <p:nvPr/>
          </p:nvSpPr>
          <p:spPr>
            <a:xfrm>
              <a:off x="3369463" y="4890975"/>
              <a:ext cx="45719" cy="14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57" name="731 Conector recto"/>
            <p:cNvCxnSpPr/>
            <p:nvPr/>
          </p:nvCxnSpPr>
          <p:spPr>
            <a:xfrm>
              <a:off x="3390005" y="5096804"/>
              <a:ext cx="16700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732 Conector recto"/>
            <p:cNvCxnSpPr/>
            <p:nvPr/>
          </p:nvCxnSpPr>
          <p:spPr>
            <a:xfrm flipV="1">
              <a:off x="3341211" y="5509909"/>
              <a:ext cx="127354" cy="198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733 Rectángulo"/>
            <p:cNvSpPr/>
            <p:nvPr/>
          </p:nvSpPr>
          <p:spPr>
            <a:xfrm>
              <a:off x="2933700" y="5222064"/>
              <a:ext cx="182204" cy="47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60" name="734 Grupo"/>
            <p:cNvGrpSpPr/>
            <p:nvPr/>
          </p:nvGrpSpPr>
          <p:grpSpPr>
            <a:xfrm rot="14599679">
              <a:off x="3311947" y="4773104"/>
              <a:ext cx="160750" cy="82869"/>
              <a:chOff x="3245907" y="5264539"/>
              <a:chExt cx="160750" cy="82869"/>
            </a:xfrm>
          </p:grpSpPr>
          <p:sp>
            <p:nvSpPr>
              <p:cNvPr id="861" name="735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862" name="736 Conector recto"/>
              <p:cNvCxnSpPr>
                <a:stCxn id="861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178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495458" y="901991"/>
            <a:ext cx="266220" cy="576064"/>
            <a:chOff x="2411760" y="1124744"/>
            <a:chExt cx="266220" cy="576064"/>
          </a:xfrm>
        </p:grpSpPr>
        <p:sp>
          <p:nvSpPr>
            <p:cNvPr id="5" name="4 Trapecio"/>
            <p:cNvSpPr/>
            <p:nvPr/>
          </p:nvSpPr>
          <p:spPr>
            <a:xfrm rot="5400000">
              <a:off x="2387456" y="1293064"/>
              <a:ext cx="264631" cy="216024"/>
            </a:xfrm>
            <a:prstGeom prst="trapezoi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2605972" y="1257962"/>
              <a:ext cx="72008" cy="2880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" name="6 Conector recto"/>
            <p:cNvCxnSpPr/>
            <p:nvPr/>
          </p:nvCxnSpPr>
          <p:spPr>
            <a:xfrm flipV="1">
              <a:off x="2641976" y="1124744"/>
              <a:ext cx="0" cy="13321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>
              <a:stCxn id="4" idx="2"/>
            </p:cNvCxnSpPr>
            <p:nvPr/>
          </p:nvCxnSpPr>
          <p:spPr>
            <a:xfrm>
              <a:off x="2641976" y="1545994"/>
              <a:ext cx="0" cy="15481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16 Conector recto"/>
          <p:cNvCxnSpPr/>
          <p:nvPr/>
        </p:nvCxnSpPr>
        <p:spPr>
          <a:xfrm flipH="1">
            <a:off x="853121" y="5290059"/>
            <a:ext cx="15360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17 Grupo"/>
          <p:cNvGrpSpPr/>
          <p:nvPr/>
        </p:nvGrpSpPr>
        <p:grpSpPr>
          <a:xfrm>
            <a:off x="1623670" y="5309674"/>
            <a:ext cx="160750" cy="82869"/>
            <a:chOff x="3245907" y="5264539"/>
            <a:chExt cx="160750" cy="82869"/>
          </a:xfrm>
        </p:grpSpPr>
        <p:sp>
          <p:nvSpPr>
            <p:cNvPr id="35" name="34 Triángulo isósceles"/>
            <p:cNvSpPr/>
            <p:nvPr/>
          </p:nvSpPr>
          <p:spPr>
            <a:xfrm rot="21409611">
              <a:off x="3319351" y="5272559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6" name="35 Conector recto"/>
            <p:cNvCxnSpPr>
              <a:stCxn id="35" idx="1"/>
            </p:cNvCxnSpPr>
            <p:nvPr/>
          </p:nvCxnSpPr>
          <p:spPr>
            <a:xfrm flipH="1" flipV="1">
              <a:off x="3245907" y="5264539"/>
              <a:ext cx="95304" cy="4665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18 Conector recto"/>
          <p:cNvCxnSpPr/>
          <p:nvPr/>
        </p:nvCxnSpPr>
        <p:spPr>
          <a:xfrm flipH="1">
            <a:off x="1276091" y="2545277"/>
            <a:ext cx="3774" cy="16497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1617806" y="5200916"/>
            <a:ext cx="1101" cy="17828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1625321" y="5200916"/>
            <a:ext cx="143735" cy="6887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1767768" y="5076690"/>
            <a:ext cx="1288" cy="13049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endCxn id="27" idx="3"/>
          </p:cNvCxnSpPr>
          <p:nvPr/>
        </p:nvCxnSpPr>
        <p:spPr>
          <a:xfrm flipH="1">
            <a:off x="1134808" y="5290059"/>
            <a:ext cx="482999" cy="9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1747226" y="4936110"/>
            <a:ext cx="45719" cy="144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24 Conector recto"/>
          <p:cNvCxnSpPr/>
          <p:nvPr/>
        </p:nvCxnSpPr>
        <p:spPr>
          <a:xfrm>
            <a:off x="1190257" y="5133893"/>
            <a:ext cx="1" cy="15770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1212414" y="2710252"/>
            <a:ext cx="127354" cy="19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952604" y="5267199"/>
            <a:ext cx="182204" cy="4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" name="27 Grupo"/>
          <p:cNvGrpSpPr/>
          <p:nvPr/>
        </p:nvGrpSpPr>
        <p:grpSpPr>
          <a:xfrm rot="14599679">
            <a:off x="1193380" y="2162216"/>
            <a:ext cx="160750" cy="82869"/>
            <a:chOff x="3245907" y="5264539"/>
            <a:chExt cx="160750" cy="82869"/>
          </a:xfrm>
        </p:grpSpPr>
        <p:sp>
          <p:nvSpPr>
            <p:cNvPr id="33" name="32 Triángulo isósceles"/>
            <p:cNvSpPr/>
            <p:nvPr/>
          </p:nvSpPr>
          <p:spPr>
            <a:xfrm rot="21409611">
              <a:off x="3319351" y="5272559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4" name="33 Conector recto"/>
            <p:cNvCxnSpPr>
              <a:stCxn id="33" idx="1"/>
            </p:cNvCxnSpPr>
            <p:nvPr/>
          </p:nvCxnSpPr>
          <p:spPr>
            <a:xfrm flipH="1" flipV="1">
              <a:off x="3245907" y="5264539"/>
              <a:ext cx="95304" cy="4665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28 Trapecio"/>
          <p:cNvSpPr/>
          <p:nvPr/>
        </p:nvSpPr>
        <p:spPr>
          <a:xfrm rot="10800000">
            <a:off x="1329209" y="4906570"/>
            <a:ext cx="264631" cy="216024"/>
          </a:xfrm>
          <a:prstGeom prst="trapezoi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 redondeado"/>
          <p:cNvSpPr/>
          <p:nvPr/>
        </p:nvSpPr>
        <p:spPr>
          <a:xfrm rot="5400000">
            <a:off x="1437221" y="4992770"/>
            <a:ext cx="72008" cy="288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30 Conector recto"/>
          <p:cNvCxnSpPr/>
          <p:nvPr/>
        </p:nvCxnSpPr>
        <p:spPr>
          <a:xfrm rot="5400000" flipV="1">
            <a:off x="1694983" y="5070177"/>
            <a:ext cx="0" cy="13321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>
            <a:stCxn id="30" idx="2"/>
          </p:cNvCxnSpPr>
          <p:nvPr/>
        </p:nvCxnSpPr>
        <p:spPr>
          <a:xfrm rot="5400000">
            <a:off x="1251802" y="5059379"/>
            <a:ext cx="0" cy="15481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36 Grupo"/>
          <p:cNvGrpSpPr/>
          <p:nvPr/>
        </p:nvGrpSpPr>
        <p:grpSpPr>
          <a:xfrm>
            <a:off x="1128689" y="347897"/>
            <a:ext cx="2182439" cy="1251964"/>
            <a:chOff x="6624689" y="226859"/>
            <a:chExt cx="2182439" cy="1251964"/>
          </a:xfrm>
        </p:grpSpPr>
        <p:cxnSp>
          <p:nvCxnSpPr>
            <p:cNvPr id="38" name="37 Conector recto"/>
            <p:cNvCxnSpPr/>
            <p:nvPr/>
          </p:nvCxnSpPr>
          <p:spPr>
            <a:xfrm flipH="1">
              <a:off x="8031765" y="250926"/>
              <a:ext cx="2" cy="46689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Rectángulo redondeado"/>
            <p:cNvSpPr/>
            <p:nvPr/>
          </p:nvSpPr>
          <p:spPr>
            <a:xfrm>
              <a:off x="7311228" y="714627"/>
              <a:ext cx="1495900" cy="76419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00" dirty="0"/>
            </a:p>
          </p:txBody>
        </p:sp>
        <p:sp>
          <p:nvSpPr>
            <p:cNvPr id="40" name="39 Rectángulo redondeado"/>
            <p:cNvSpPr/>
            <p:nvPr/>
          </p:nvSpPr>
          <p:spPr>
            <a:xfrm>
              <a:off x="7605082" y="1190791"/>
              <a:ext cx="951188" cy="16433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b="1" dirty="0" smtClean="0"/>
                <a:t>SHIFT REGISTER</a:t>
              </a:r>
              <a:endParaRPr lang="es-ES" sz="800" b="1" dirty="0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7745581" y="714627"/>
              <a:ext cx="5817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b="1" dirty="0" smtClean="0"/>
                <a:t>E O B C</a:t>
              </a:r>
            </a:p>
          </p:txBody>
        </p:sp>
        <p:grpSp>
          <p:nvGrpSpPr>
            <p:cNvPr id="42" name="41 Grupo"/>
            <p:cNvGrpSpPr/>
            <p:nvPr/>
          </p:nvGrpSpPr>
          <p:grpSpPr>
            <a:xfrm>
              <a:off x="7433870" y="939194"/>
              <a:ext cx="1282880" cy="151132"/>
              <a:chOff x="811051" y="3110407"/>
              <a:chExt cx="1282880" cy="151132"/>
            </a:xfrm>
          </p:grpSpPr>
          <p:sp>
            <p:nvSpPr>
              <p:cNvPr id="75" name="74 Rectángulo redondeado"/>
              <p:cNvSpPr/>
              <p:nvPr/>
            </p:nvSpPr>
            <p:spPr>
              <a:xfrm>
                <a:off x="811051" y="3110407"/>
                <a:ext cx="1282880" cy="151132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75 Elipse"/>
              <p:cNvSpPr/>
              <p:nvPr/>
            </p:nvSpPr>
            <p:spPr>
              <a:xfrm>
                <a:off x="1051930" y="3140968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76 Elipse"/>
              <p:cNvSpPr/>
              <p:nvPr/>
            </p:nvSpPr>
            <p:spPr>
              <a:xfrm>
                <a:off x="864363" y="3140968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8" name="77 Elipse"/>
              <p:cNvSpPr/>
              <p:nvPr/>
            </p:nvSpPr>
            <p:spPr>
              <a:xfrm>
                <a:off x="1229215" y="3140968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78 Elipse"/>
              <p:cNvSpPr/>
              <p:nvPr/>
            </p:nvSpPr>
            <p:spPr>
              <a:xfrm>
                <a:off x="1567608" y="3138587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79 Elipse"/>
              <p:cNvSpPr/>
              <p:nvPr/>
            </p:nvSpPr>
            <p:spPr>
              <a:xfrm>
                <a:off x="1396709" y="3140968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80 Elipse"/>
              <p:cNvSpPr/>
              <p:nvPr/>
            </p:nvSpPr>
            <p:spPr>
              <a:xfrm>
                <a:off x="1744893" y="3138587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81 Elipse"/>
              <p:cNvSpPr/>
              <p:nvPr/>
            </p:nvSpPr>
            <p:spPr>
              <a:xfrm>
                <a:off x="1943702" y="3138587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43" name="42 Grupo"/>
            <p:cNvGrpSpPr/>
            <p:nvPr/>
          </p:nvGrpSpPr>
          <p:grpSpPr>
            <a:xfrm>
              <a:off x="6965592" y="852044"/>
              <a:ext cx="349587" cy="61710"/>
              <a:chOff x="2123728" y="1523549"/>
              <a:chExt cx="349587" cy="61710"/>
            </a:xfrm>
          </p:grpSpPr>
          <p:sp>
            <p:nvSpPr>
              <p:cNvPr id="73" name="72 Pentágono"/>
              <p:cNvSpPr/>
              <p:nvPr/>
            </p:nvSpPr>
            <p:spPr>
              <a:xfrm flipH="1">
                <a:off x="2123728" y="1523549"/>
                <a:ext cx="216024" cy="61710"/>
              </a:xfrm>
              <a:prstGeom prst="homePlate">
                <a:avLst/>
              </a:prstGeom>
              <a:ln w="95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74" name="73 Conector recto"/>
              <p:cNvCxnSpPr/>
              <p:nvPr/>
            </p:nvCxnSpPr>
            <p:spPr>
              <a:xfrm>
                <a:off x="2339752" y="1554404"/>
                <a:ext cx="133563" cy="0"/>
              </a:xfrm>
              <a:prstGeom prst="line">
                <a:avLst/>
              </a:prstGeom>
              <a:ln w="9525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44" name="43 Grupo"/>
            <p:cNvGrpSpPr/>
            <p:nvPr/>
          </p:nvGrpSpPr>
          <p:grpSpPr>
            <a:xfrm>
              <a:off x="6961641" y="994789"/>
              <a:ext cx="349587" cy="61710"/>
              <a:chOff x="2276128" y="1675949"/>
              <a:chExt cx="349587" cy="61710"/>
            </a:xfrm>
          </p:grpSpPr>
          <p:sp>
            <p:nvSpPr>
              <p:cNvPr id="71" name="70 Pentágono"/>
              <p:cNvSpPr/>
              <p:nvPr/>
            </p:nvSpPr>
            <p:spPr>
              <a:xfrm flipH="1">
                <a:off x="2276128" y="1675949"/>
                <a:ext cx="216024" cy="61710"/>
              </a:xfrm>
              <a:prstGeom prst="homePlate">
                <a:avLst/>
              </a:prstGeom>
              <a:ln w="95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72" name="71 Conector recto"/>
              <p:cNvCxnSpPr/>
              <p:nvPr/>
            </p:nvCxnSpPr>
            <p:spPr>
              <a:xfrm>
                <a:off x="2492152" y="1706804"/>
                <a:ext cx="133563" cy="0"/>
              </a:xfrm>
              <a:prstGeom prst="line">
                <a:avLst/>
              </a:prstGeom>
              <a:ln w="9525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45" name="44 Grupo"/>
            <p:cNvGrpSpPr/>
            <p:nvPr/>
          </p:nvGrpSpPr>
          <p:grpSpPr>
            <a:xfrm>
              <a:off x="6967505" y="1128374"/>
              <a:ext cx="349587" cy="61710"/>
              <a:chOff x="2428528" y="1828349"/>
              <a:chExt cx="349587" cy="61710"/>
            </a:xfrm>
          </p:grpSpPr>
          <p:sp>
            <p:nvSpPr>
              <p:cNvPr id="69" name="68 Pentágono"/>
              <p:cNvSpPr/>
              <p:nvPr/>
            </p:nvSpPr>
            <p:spPr>
              <a:xfrm flipH="1">
                <a:off x="2428528" y="1828349"/>
                <a:ext cx="216024" cy="61710"/>
              </a:xfrm>
              <a:prstGeom prst="homePlate">
                <a:avLst/>
              </a:prstGeom>
              <a:ln w="95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70" name="69 Conector recto"/>
              <p:cNvCxnSpPr/>
              <p:nvPr/>
            </p:nvCxnSpPr>
            <p:spPr>
              <a:xfrm>
                <a:off x="2644552" y="1859204"/>
                <a:ext cx="133563" cy="0"/>
              </a:xfrm>
              <a:prstGeom prst="line">
                <a:avLst/>
              </a:prstGeom>
              <a:ln w="9525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46" name="45 Grupo"/>
            <p:cNvGrpSpPr/>
            <p:nvPr/>
          </p:nvGrpSpPr>
          <p:grpSpPr>
            <a:xfrm>
              <a:off x="6928527" y="520525"/>
              <a:ext cx="349587" cy="61710"/>
              <a:chOff x="2580928" y="1980749"/>
              <a:chExt cx="349587" cy="61710"/>
            </a:xfrm>
          </p:grpSpPr>
          <p:sp>
            <p:nvSpPr>
              <p:cNvPr id="67" name="66 Pentágono"/>
              <p:cNvSpPr/>
              <p:nvPr/>
            </p:nvSpPr>
            <p:spPr>
              <a:xfrm flipH="1">
                <a:off x="2580928" y="1980749"/>
                <a:ext cx="216024" cy="61710"/>
              </a:xfrm>
              <a:prstGeom prst="homePlate">
                <a:avLst/>
              </a:prstGeom>
              <a:ln w="95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8" name="67 Conector recto"/>
              <p:cNvCxnSpPr/>
              <p:nvPr/>
            </p:nvCxnSpPr>
            <p:spPr>
              <a:xfrm>
                <a:off x="2796952" y="2011604"/>
                <a:ext cx="133563" cy="0"/>
              </a:xfrm>
              <a:prstGeom prst="line">
                <a:avLst/>
              </a:prstGeom>
              <a:ln w="9525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47" name="46 CuadroTexto"/>
            <p:cNvSpPr txBox="1"/>
            <p:nvPr/>
          </p:nvSpPr>
          <p:spPr>
            <a:xfrm>
              <a:off x="6652075" y="791428"/>
              <a:ext cx="2936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SCL</a:t>
              </a:r>
              <a:endParaRPr lang="es-ES" sz="400" b="1" dirty="0"/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6635956" y="924658"/>
              <a:ext cx="3209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SDO</a:t>
              </a:r>
              <a:endParaRPr lang="es-ES" sz="400" b="1" dirty="0"/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6624689" y="1066896"/>
              <a:ext cx="33695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ST94</a:t>
              </a:r>
              <a:endParaRPr lang="es-ES" sz="400" b="1" dirty="0"/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6638569" y="465983"/>
              <a:ext cx="36420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PWM</a:t>
              </a:r>
              <a:endParaRPr lang="es-ES" sz="400" b="1" dirty="0"/>
            </a:p>
          </p:txBody>
        </p:sp>
        <p:cxnSp>
          <p:nvCxnSpPr>
            <p:cNvPr id="51" name="50 Conector recto"/>
            <p:cNvCxnSpPr/>
            <p:nvPr/>
          </p:nvCxnSpPr>
          <p:spPr>
            <a:xfrm flipH="1">
              <a:off x="7275089" y="552772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>
              <a:stCxn id="65" idx="4"/>
            </p:cNvCxnSpPr>
            <p:nvPr/>
          </p:nvCxnSpPr>
          <p:spPr>
            <a:xfrm>
              <a:off x="7854098" y="250925"/>
              <a:ext cx="177666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52 Grupo"/>
            <p:cNvGrpSpPr/>
            <p:nvPr/>
          </p:nvGrpSpPr>
          <p:grpSpPr>
            <a:xfrm rot="16200000">
              <a:off x="7538534" y="255113"/>
              <a:ext cx="320221" cy="315853"/>
              <a:chOff x="7326219" y="1975123"/>
              <a:chExt cx="320221" cy="315853"/>
            </a:xfrm>
          </p:grpSpPr>
          <p:grpSp>
            <p:nvGrpSpPr>
              <p:cNvPr id="60" name="59 Grupo"/>
              <p:cNvGrpSpPr/>
              <p:nvPr/>
            </p:nvGrpSpPr>
            <p:grpSpPr>
              <a:xfrm>
                <a:off x="7485690" y="2208107"/>
                <a:ext cx="160750" cy="82869"/>
                <a:chOff x="3245907" y="5264539"/>
                <a:chExt cx="160750" cy="82869"/>
              </a:xfrm>
            </p:grpSpPr>
            <p:sp>
              <p:nvSpPr>
                <p:cNvPr id="65" name="64 Triángulo isósceles"/>
                <p:cNvSpPr/>
                <p:nvPr/>
              </p:nvSpPr>
              <p:spPr>
                <a:xfrm rot="21409611">
                  <a:off x="3319351" y="5272559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66" name="65 Conector recto"/>
                <p:cNvCxnSpPr>
                  <a:stCxn id="65" idx="1"/>
                </p:cNvCxnSpPr>
                <p:nvPr/>
              </p:nvCxnSpPr>
              <p:spPr>
                <a:xfrm flipH="1" flipV="1">
                  <a:off x="3245907" y="5264539"/>
                  <a:ext cx="95304" cy="4665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60 Conector recto"/>
              <p:cNvCxnSpPr/>
              <p:nvPr/>
            </p:nvCxnSpPr>
            <p:spPr>
              <a:xfrm flipH="1">
                <a:off x="7479826" y="2099349"/>
                <a:ext cx="1101" cy="178286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61 Conector recto"/>
              <p:cNvCxnSpPr/>
              <p:nvPr/>
            </p:nvCxnSpPr>
            <p:spPr>
              <a:xfrm flipH="1">
                <a:off x="7487341" y="2099349"/>
                <a:ext cx="143735" cy="6887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62 Conector recto"/>
              <p:cNvCxnSpPr/>
              <p:nvPr/>
            </p:nvCxnSpPr>
            <p:spPr>
              <a:xfrm>
                <a:off x="7629788" y="1975123"/>
                <a:ext cx="1288" cy="130499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 flipH="1">
                <a:off x="7326219" y="2188492"/>
                <a:ext cx="153607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53 Conector recto"/>
            <p:cNvCxnSpPr/>
            <p:nvPr/>
          </p:nvCxnSpPr>
          <p:spPr>
            <a:xfrm flipV="1">
              <a:off x="7619234" y="548680"/>
              <a:ext cx="127354" cy="198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54 Rectángulo"/>
            <p:cNvSpPr/>
            <p:nvPr/>
          </p:nvSpPr>
          <p:spPr>
            <a:xfrm>
              <a:off x="7437030" y="527248"/>
              <a:ext cx="182204" cy="47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6" name="55 Grupo"/>
            <p:cNvGrpSpPr/>
            <p:nvPr/>
          </p:nvGrpSpPr>
          <p:grpSpPr>
            <a:xfrm rot="9207547">
              <a:off x="7441272" y="226859"/>
              <a:ext cx="160750" cy="82869"/>
              <a:chOff x="3245907" y="5264539"/>
              <a:chExt cx="160750" cy="82869"/>
            </a:xfrm>
          </p:grpSpPr>
          <p:sp>
            <p:nvSpPr>
              <p:cNvPr id="58" name="57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9" name="58 Conector recto"/>
              <p:cNvCxnSpPr>
                <a:stCxn id="58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56 CuadroTexto"/>
            <p:cNvSpPr txBox="1"/>
            <p:nvPr/>
          </p:nvSpPr>
          <p:spPr>
            <a:xfrm>
              <a:off x="8000454" y="520525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PWM_out</a:t>
              </a:r>
            </a:p>
            <a:p>
              <a:endParaRPr lang="es-ES" sz="400" b="1" dirty="0"/>
            </a:p>
          </p:txBody>
        </p:sp>
      </p:grpSp>
      <p:grpSp>
        <p:nvGrpSpPr>
          <p:cNvPr id="129" name="128 Grupo"/>
          <p:cNvGrpSpPr/>
          <p:nvPr/>
        </p:nvGrpSpPr>
        <p:grpSpPr>
          <a:xfrm>
            <a:off x="499782" y="1689143"/>
            <a:ext cx="273207" cy="153888"/>
            <a:chOff x="4426780" y="974026"/>
            <a:chExt cx="273207" cy="153888"/>
          </a:xfrm>
        </p:grpSpPr>
        <p:sp>
          <p:nvSpPr>
            <p:cNvPr id="130" name="129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1" name="130 CuadroTexto"/>
            <p:cNvSpPr txBox="1"/>
            <p:nvPr/>
          </p:nvSpPr>
          <p:spPr>
            <a:xfrm>
              <a:off x="4426780" y="974026"/>
              <a:ext cx="184731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sz="400" b="1" dirty="0"/>
            </a:p>
          </p:txBody>
        </p:sp>
      </p:grpSp>
      <p:grpSp>
        <p:nvGrpSpPr>
          <p:cNvPr id="132" name="131 Grupo"/>
          <p:cNvGrpSpPr/>
          <p:nvPr/>
        </p:nvGrpSpPr>
        <p:grpSpPr>
          <a:xfrm>
            <a:off x="501193" y="2018221"/>
            <a:ext cx="309700" cy="184666"/>
            <a:chOff x="4426780" y="1292388"/>
            <a:chExt cx="309700" cy="184666"/>
          </a:xfrm>
        </p:grpSpPr>
        <p:sp>
          <p:nvSpPr>
            <p:cNvPr id="133" name="132 Rectángulo redondeado"/>
            <p:cNvSpPr/>
            <p:nvPr/>
          </p:nvSpPr>
          <p:spPr>
            <a:xfrm>
              <a:off x="4471808" y="1321705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133 CuadroTexto"/>
            <p:cNvSpPr txBox="1"/>
            <p:nvPr/>
          </p:nvSpPr>
          <p:spPr>
            <a:xfrm>
              <a:off x="4426780" y="1292388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RB2</a:t>
              </a:r>
              <a:endParaRPr lang="es-ES" sz="400" b="1" dirty="0"/>
            </a:p>
          </p:txBody>
        </p:sp>
      </p:grpSp>
      <p:grpSp>
        <p:nvGrpSpPr>
          <p:cNvPr id="135" name="134 Grupo"/>
          <p:cNvGrpSpPr/>
          <p:nvPr/>
        </p:nvGrpSpPr>
        <p:grpSpPr>
          <a:xfrm>
            <a:off x="495992" y="2297193"/>
            <a:ext cx="309700" cy="184666"/>
            <a:chOff x="4433013" y="1586001"/>
            <a:chExt cx="309700" cy="184666"/>
          </a:xfrm>
        </p:grpSpPr>
        <p:sp>
          <p:nvSpPr>
            <p:cNvPr id="136" name="135 Rectángulo redondeado"/>
            <p:cNvSpPr/>
            <p:nvPr/>
          </p:nvSpPr>
          <p:spPr>
            <a:xfrm>
              <a:off x="4478132" y="162040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7" name="136 CuadroTexto"/>
            <p:cNvSpPr txBox="1"/>
            <p:nvPr/>
          </p:nvSpPr>
          <p:spPr>
            <a:xfrm>
              <a:off x="4433013" y="1586001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RB3</a:t>
              </a:r>
              <a:endParaRPr lang="es-ES" sz="400" b="1" dirty="0"/>
            </a:p>
          </p:txBody>
        </p:sp>
      </p:grpSp>
      <p:grpSp>
        <p:nvGrpSpPr>
          <p:cNvPr id="138" name="137 Grupo"/>
          <p:cNvGrpSpPr/>
          <p:nvPr/>
        </p:nvGrpSpPr>
        <p:grpSpPr>
          <a:xfrm>
            <a:off x="499989" y="2581567"/>
            <a:ext cx="309700" cy="184666"/>
            <a:chOff x="4426780" y="1887198"/>
            <a:chExt cx="309700" cy="184666"/>
          </a:xfrm>
        </p:grpSpPr>
        <p:sp>
          <p:nvSpPr>
            <p:cNvPr id="139" name="138 Rectángulo redondeado"/>
            <p:cNvSpPr/>
            <p:nvPr/>
          </p:nvSpPr>
          <p:spPr>
            <a:xfrm>
              <a:off x="4471808" y="1917969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0" name="139 CuadroTexto"/>
            <p:cNvSpPr txBox="1"/>
            <p:nvPr/>
          </p:nvSpPr>
          <p:spPr>
            <a:xfrm>
              <a:off x="4426780" y="1887198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RB4</a:t>
              </a:r>
              <a:endParaRPr lang="es-ES" sz="400" b="1" dirty="0"/>
            </a:p>
          </p:txBody>
        </p:sp>
      </p:grpSp>
      <p:grpSp>
        <p:nvGrpSpPr>
          <p:cNvPr id="153" name="152 Grupo"/>
          <p:cNvGrpSpPr/>
          <p:nvPr/>
        </p:nvGrpSpPr>
        <p:grpSpPr>
          <a:xfrm>
            <a:off x="305854" y="3115852"/>
            <a:ext cx="2229910" cy="1251964"/>
            <a:chOff x="3859314" y="3140968"/>
            <a:chExt cx="2229910" cy="1251964"/>
          </a:xfrm>
        </p:grpSpPr>
        <p:cxnSp>
          <p:nvCxnSpPr>
            <p:cNvPr id="84" name="83 Conector recto"/>
            <p:cNvCxnSpPr/>
            <p:nvPr/>
          </p:nvCxnSpPr>
          <p:spPr>
            <a:xfrm flipH="1">
              <a:off x="5313861" y="3165035"/>
              <a:ext cx="2" cy="46689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4 Rectángulo redondeado"/>
            <p:cNvSpPr/>
            <p:nvPr/>
          </p:nvSpPr>
          <p:spPr>
            <a:xfrm>
              <a:off x="4593324" y="3628736"/>
              <a:ext cx="1495900" cy="76419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00" dirty="0"/>
            </a:p>
          </p:txBody>
        </p:sp>
        <p:sp>
          <p:nvSpPr>
            <p:cNvPr id="86" name="85 Rectángulo redondeado"/>
            <p:cNvSpPr/>
            <p:nvPr/>
          </p:nvSpPr>
          <p:spPr>
            <a:xfrm>
              <a:off x="4887178" y="4104900"/>
              <a:ext cx="951188" cy="16433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800" b="1" dirty="0" smtClean="0"/>
                <a:t>SHIFT REGISTER</a:t>
              </a:r>
              <a:endParaRPr lang="es-ES" sz="800" b="1" dirty="0"/>
            </a:p>
          </p:txBody>
        </p:sp>
        <p:sp>
          <p:nvSpPr>
            <p:cNvPr id="87" name="86 CuadroTexto"/>
            <p:cNvSpPr txBox="1"/>
            <p:nvPr/>
          </p:nvSpPr>
          <p:spPr>
            <a:xfrm>
              <a:off x="5027677" y="3628736"/>
              <a:ext cx="5817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b="1" dirty="0" smtClean="0"/>
                <a:t>E O B C</a:t>
              </a:r>
            </a:p>
          </p:txBody>
        </p:sp>
        <p:grpSp>
          <p:nvGrpSpPr>
            <p:cNvPr id="88" name="87 Grupo"/>
            <p:cNvGrpSpPr/>
            <p:nvPr/>
          </p:nvGrpSpPr>
          <p:grpSpPr>
            <a:xfrm>
              <a:off x="4715966" y="3853303"/>
              <a:ext cx="1282880" cy="151132"/>
              <a:chOff x="811051" y="3110407"/>
              <a:chExt cx="1282880" cy="151132"/>
            </a:xfrm>
          </p:grpSpPr>
          <p:sp>
            <p:nvSpPr>
              <p:cNvPr id="121" name="120 Rectángulo redondeado"/>
              <p:cNvSpPr/>
              <p:nvPr/>
            </p:nvSpPr>
            <p:spPr>
              <a:xfrm>
                <a:off x="811051" y="3110407"/>
                <a:ext cx="1282880" cy="151132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121 Elipse"/>
              <p:cNvSpPr/>
              <p:nvPr/>
            </p:nvSpPr>
            <p:spPr>
              <a:xfrm>
                <a:off x="1051930" y="3140968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122 Elipse"/>
              <p:cNvSpPr/>
              <p:nvPr/>
            </p:nvSpPr>
            <p:spPr>
              <a:xfrm>
                <a:off x="864363" y="3140968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123 Elipse"/>
              <p:cNvSpPr/>
              <p:nvPr/>
            </p:nvSpPr>
            <p:spPr>
              <a:xfrm>
                <a:off x="1229215" y="3140968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124 Elipse"/>
              <p:cNvSpPr/>
              <p:nvPr/>
            </p:nvSpPr>
            <p:spPr>
              <a:xfrm>
                <a:off x="1567608" y="3138587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125 Elipse"/>
              <p:cNvSpPr/>
              <p:nvPr/>
            </p:nvSpPr>
            <p:spPr>
              <a:xfrm>
                <a:off x="1396709" y="3140968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7" name="126 Elipse"/>
              <p:cNvSpPr/>
              <p:nvPr/>
            </p:nvSpPr>
            <p:spPr>
              <a:xfrm>
                <a:off x="1744893" y="3138587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8" name="127 Elipse"/>
              <p:cNvSpPr/>
              <p:nvPr/>
            </p:nvSpPr>
            <p:spPr>
              <a:xfrm>
                <a:off x="1943702" y="3138587"/>
                <a:ext cx="108012" cy="9001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89" name="88 Grupo"/>
            <p:cNvGrpSpPr/>
            <p:nvPr/>
          </p:nvGrpSpPr>
          <p:grpSpPr>
            <a:xfrm>
              <a:off x="4247688" y="3766153"/>
              <a:ext cx="349587" cy="61710"/>
              <a:chOff x="2123728" y="1523549"/>
              <a:chExt cx="349587" cy="61710"/>
            </a:xfrm>
          </p:grpSpPr>
          <p:sp>
            <p:nvSpPr>
              <p:cNvPr id="119" name="118 Pentágono"/>
              <p:cNvSpPr/>
              <p:nvPr/>
            </p:nvSpPr>
            <p:spPr>
              <a:xfrm flipH="1">
                <a:off x="2123728" y="1523549"/>
                <a:ext cx="216024" cy="61710"/>
              </a:xfrm>
              <a:prstGeom prst="homePlate">
                <a:avLst/>
              </a:prstGeom>
              <a:ln w="95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0" name="119 Conector recto"/>
              <p:cNvCxnSpPr/>
              <p:nvPr/>
            </p:nvCxnSpPr>
            <p:spPr>
              <a:xfrm>
                <a:off x="2339752" y="1554404"/>
                <a:ext cx="133563" cy="0"/>
              </a:xfrm>
              <a:prstGeom prst="line">
                <a:avLst/>
              </a:prstGeom>
              <a:ln w="9525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0" name="89 Grupo"/>
            <p:cNvGrpSpPr/>
            <p:nvPr/>
          </p:nvGrpSpPr>
          <p:grpSpPr>
            <a:xfrm>
              <a:off x="4243737" y="3908898"/>
              <a:ext cx="349587" cy="61710"/>
              <a:chOff x="2276128" y="1675949"/>
              <a:chExt cx="349587" cy="61710"/>
            </a:xfrm>
          </p:grpSpPr>
          <p:sp>
            <p:nvSpPr>
              <p:cNvPr id="117" name="116 Pentágono"/>
              <p:cNvSpPr/>
              <p:nvPr/>
            </p:nvSpPr>
            <p:spPr>
              <a:xfrm flipH="1">
                <a:off x="2276128" y="1675949"/>
                <a:ext cx="216024" cy="61710"/>
              </a:xfrm>
              <a:prstGeom prst="homePlate">
                <a:avLst/>
              </a:prstGeom>
              <a:ln w="95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8" name="117 Conector recto"/>
              <p:cNvCxnSpPr/>
              <p:nvPr/>
            </p:nvCxnSpPr>
            <p:spPr>
              <a:xfrm>
                <a:off x="2492152" y="1706804"/>
                <a:ext cx="133563" cy="0"/>
              </a:xfrm>
              <a:prstGeom prst="line">
                <a:avLst/>
              </a:prstGeom>
              <a:ln w="9525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1" name="90 Grupo"/>
            <p:cNvGrpSpPr/>
            <p:nvPr/>
          </p:nvGrpSpPr>
          <p:grpSpPr>
            <a:xfrm>
              <a:off x="4249601" y="4042483"/>
              <a:ext cx="349587" cy="61710"/>
              <a:chOff x="2428528" y="1828349"/>
              <a:chExt cx="349587" cy="61710"/>
            </a:xfrm>
          </p:grpSpPr>
          <p:sp>
            <p:nvSpPr>
              <p:cNvPr id="115" name="114 Pentágono"/>
              <p:cNvSpPr/>
              <p:nvPr/>
            </p:nvSpPr>
            <p:spPr>
              <a:xfrm flipH="1">
                <a:off x="2428528" y="1828349"/>
                <a:ext cx="216024" cy="61710"/>
              </a:xfrm>
              <a:prstGeom prst="homePlate">
                <a:avLst/>
              </a:prstGeom>
              <a:ln w="95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6" name="115 Conector recto"/>
              <p:cNvCxnSpPr/>
              <p:nvPr/>
            </p:nvCxnSpPr>
            <p:spPr>
              <a:xfrm>
                <a:off x="2644552" y="1859204"/>
                <a:ext cx="133563" cy="0"/>
              </a:xfrm>
              <a:prstGeom prst="line">
                <a:avLst/>
              </a:prstGeom>
              <a:ln w="9525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2" name="91 Grupo"/>
            <p:cNvGrpSpPr/>
            <p:nvPr/>
          </p:nvGrpSpPr>
          <p:grpSpPr>
            <a:xfrm>
              <a:off x="4210623" y="3434634"/>
              <a:ext cx="349587" cy="61710"/>
              <a:chOff x="2580928" y="1980749"/>
              <a:chExt cx="349587" cy="61710"/>
            </a:xfrm>
          </p:grpSpPr>
          <p:sp>
            <p:nvSpPr>
              <p:cNvPr id="113" name="112 Pentágono"/>
              <p:cNvSpPr/>
              <p:nvPr/>
            </p:nvSpPr>
            <p:spPr>
              <a:xfrm flipH="1">
                <a:off x="2580928" y="1980749"/>
                <a:ext cx="216024" cy="61710"/>
              </a:xfrm>
              <a:prstGeom prst="homePlate">
                <a:avLst/>
              </a:prstGeom>
              <a:ln w="952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4" name="113 Conector recto"/>
              <p:cNvCxnSpPr/>
              <p:nvPr/>
            </p:nvCxnSpPr>
            <p:spPr>
              <a:xfrm>
                <a:off x="2796952" y="2011604"/>
                <a:ext cx="133563" cy="0"/>
              </a:xfrm>
              <a:prstGeom prst="line">
                <a:avLst/>
              </a:prstGeom>
              <a:ln w="9525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93" name="92 CuadroTexto"/>
            <p:cNvSpPr txBox="1"/>
            <p:nvPr/>
          </p:nvSpPr>
          <p:spPr>
            <a:xfrm>
              <a:off x="4201063" y="3633430"/>
              <a:ext cx="2936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SCL</a:t>
              </a:r>
              <a:endParaRPr lang="es-ES" sz="400" b="1" dirty="0"/>
            </a:p>
          </p:txBody>
        </p:sp>
        <p:sp>
          <p:nvSpPr>
            <p:cNvPr id="94" name="93 CuadroTexto"/>
            <p:cNvSpPr txBox="1"/>
            <p:nvPr/>
          </p:nvSpPr>
          <p:spPr>
            <a:xfrm>
              <a:off x="4184944" y="3766660"/>
              <a:ext cx="3209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SDO</a:t>
              </a:r>
              <a:endParaRPr lang="es-ES" sz="400" b="1" dirty="0"/>
            </a:p>
          </p:txBody>
        </p:sp>
        <p:sp>
          <p:nvSpPr>
            <p:cNvPr id="95" name="94 CuadroTexto"/>
            <p:cNvSpPr txBox="1"/>
            <p:nvPr/>
          </p:nvSpPr>
          <p:spPr>
            <a:xfrm>
              <a:off x="4173677" y="3908898"/>
              <a:ext cx="33695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ST94</a:t>
              </a:r>
              <a:endParaRPr lang="es-ES" sz="400" b="1" dirty="0"/>
            </a:p>
          </p:txBody>
        </p:sp>
        <p:sp>
          <p:nvSpPr>
            <p:cNvPr id="96" name="95 CuadroTexto"/>
            <p:cNvSpPr txBox="1"/>
            <p:nvPr/>
          </p:nvSpPr>
          <p:spPr>
            <a:xfrm>
              <a:off x="4187557" y="3307985"/>
              <a:ext cx="36420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PWM</a:t>
              </a:r>
              <a:endParaRPr lang="es-ES" sz="400" b="1" dirty="0"/>
            </a:p>
          </p:txBody>
        </p:sp>
        <p:cxnSp>
          <p:nvCxnSpPr>
            <p:cNvPr id="97" name="96 Conector recto"/>
            <p:cNvCxnSpPr/>
            <p:nvPr/>
          </p:nvCxnSpPr>
          <p:spPr>
            <a:xfrm flipH="1">
              <a:off x="4557185" y="3466881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97 Conector recto"/>
            <p:cNvCxnSpPr>
              <a:stCxn id="111" idx="4"/>
            </p:cNvCxnSpPr>
            <p:nvPr/>
          </p:nvCxnSpPr>
          <p:spPr>
            <a:xfrm>
              <a:off x="5136194" y="3165034"/>
              <a:ext cx="177666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98 Grupo"/>
            <p:cNvGrpSpPr/>
            <p:nvPr/>
          </p:nvGrpSpPr>
          <p:grpSpPr>
            <a:xfrm rot="16200000">
              <a:off x="4820630" y="3169222"/>
              <a:ext cx="320221" cy="315853"/>
              <a:chOff x="7326219" y="1975123"/>
              <a:chExt cx="320221" cy="315853"/>
            </a:xfrm>
          </p:grpSpPr>
          <p:grpSp>
            <p:nvGrpSpPr>
              <p:cNvPr id="106" name="105 Grupo"/>
              <p:cNvGrpSpPr/>
              <p:nvPr/>
            </p:nvGrpSpPr>
            <p:grpSpPr>
              <a:xfrm>
                <a:off x="7485690" y="2208107"/>
                <a:ext cx="160750" cy="82869"/>
                <a:chOff x="3245907" y="5264539"/>
                <a:chExt cx="160750" cy="82869"/>
              </a:xfrm>
            </p:grpSpPr>
            <p:sp>
              <p:nvSpPr>
                <p:cNvPr id="111" name="110 Triángulo isósceles"/>
                <p:cNvSpPr/>
                <p:nvPr/>
              </p:nvSpPr>
              <p:spPr>
                <a:xfrm rot="21409611">
                  <a:off x="3319351" y="5272559"/>
                  <a:ext cx="87306" cy="74849"/>
                </a:xfrm>
                <a:prstGeom prst="triangl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2" name="111 Conector recto"/>
                <p:cNvCxnSpPr>
                  <a:stCxn id="111" idx="1"/>
                </p:cNvCxnSpPr>
                <p:nvPr/>
              </p:nvCxnSpPr>
              <p:spPr>
                <a:xfrm flipH="1" flipV="1">
                  <a:off x="3245907" y="5264539"/>
                  <a:ext cx="95304" cy="46653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106 Conector recto"/>
              <p:cNvCxnSpPr/>
              <p:nvPr/>
            </p:nvCxnSpPr>
            <p:spPr>
              <a:xfrm flipH="1">
                <a:off x="7479826" y="2099349"/>
                <a:ext cx="1101" cy="178286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107 Conector recto"/>
              <p:cNvCxnSpPr/>
              <p:nvPr/>
            </p:nvCxnSpPr>
            <p:spPr>
              <a:xfrm flipH="1">
                <a:off x="7487341" y="2099349"/>
                <a:ext cx="143735" cy="6887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108 Conector recto"/>
              <p:cNvCxnSpPr/>
              <p:nvPr/>
            </p:nvCxnSpPr>
            <p:spPr>
              <a:xfrm>
                <a:off x="7629788" y="1975123"/>
                <a:ext cx="1288" cy="130499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09 Conector recto"/>
              <p:cNvCxnSpPr/>
              <p:nvPr/>
            </p:nvCxnSpPr>
            <p:spPr>
              <a:xfrm flipH="1">
                <a:off x="7326219" y="2188492"/>
                <a:ext cx="153607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99 Conector recto"/>
            <p:cNvCxnSpPr/>
            <p:nvPr/>
          </p:nvCxnSpPr>
          <p:spPr>
            <a:xfrm flipV="1">
              <a:off x="4901330" y="3462789"/>
              <a:ext cx="127354" cy="198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100 Rectángulo"/>
            <p:cNvSpPr/>
            <p:nvPr/>
          </p:nvSpPr>
          <p:spPr>
            <a:xfrm>
              <a:off x="4719126" y="3441357"/>
              <a:ext cx="182204" cy="47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2" name="101 Grupo"/>
            <p:cNvGrpSpPr/>
            <p:nvPr/>
          </p:nvGrpSpPr>
          <p:grpSpPr>
            <a:xfrm rot="9207547">
              <a:off x="4723368" y="3140968"/>
              <a:ext cx="160750" cy="82869"/>
              <a:chOff x="3245907" y="5264539"/>
              <a:chExt cx="160750" cy="82869"/>
            </a:xfrm>
          </p:grpSpPr>
          <p:sp>
            <p:nvSpPr>
              <p:cNvPr id="104" name="103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5" name="104 Conector recto"/>
              <p:cNvCxnSpPr>
                <a:stCxn id="104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102 CuadroTexto"/>
            <p:cNvSpPr txBox="1"/>
            <p:nvPr/>
          </p:nvSpPr>
          <p:spPr>
            <a:xfrm>
              <a:off x="5282550" y="3434634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PWM_out</a:t>
              </a:r>
            </a:p>
            <a:p>
              <a:endParaRPr lang="es-ES" sz="400" b="1" dirty="0"/>
            </a:p>
          </p:txBody>
        </p:sp>
        <p:grpSp>
          <p:nvGrpSpPr>
            <p:cNvPr id="141" name="140 Grupo"/>
            <p:cNvGrpSpPr/>
            <p:nvPr/>
          </p:nvGrpSpPr>
          <p:grpSpPr>
            <a:xfrm>
              <a:off x="3866822" y="3372955"/>
              <a:ext cx="306494" cy="184666"/>
              <a:chOff x="4426780" y="974026"/>
              <a:chExt cx="306494" cy="184666"/>
            </a:xfrm>
          </p:grpSpPr>
          <p:sp>
            <p:nvSpPr>
              <p:cNvPr id="142" name="141 Rectángulo redondeado"/>
              <p:cNvSpPr/>
              <p:nvPr/>
            </p:nvSpPr>
            <p:spPr>
              <a:xfrm>
                <a:off x="4483963" y="1010573"/>
                <a:ext cx="216024" cy="10535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3" name="142 CuadroTexto"/>
              <p:cNvSpPr txBox="1"/>
              <p:nvPr/>
            </p:nvSpPr>
            <p:spPr>
              <a:xfrm>
                <a:off x="4426780" y="974026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RC6</a:t>
                </a:r>
              </a:p>
            </p:txBody>
          </p:sp>
        </p:grpSp>
        <p:grpSp>
          <p:nvGrpSpPr>
            <p:cNvPr id="144" name="143 Grupo"/>
            <p:cNvGrpSpPr/>
            <p:nvPr/>
          </p:nvGrpSpPr>
          <p:grpSpPr>
            <a:xfrm>
              <a:off x="3859314" y="3702033"/>
              <a:ext cx="306494" cy="184666"/>
              <a:chOff x="4426780" y="1292388"/>
              <a:chExt cx="306494" cy="184666"/>
            </a:xfrm>
          </p:grpSpPr>
          <p:sp>
            <p:nvSpPr>
              <p:cNvPr id="145" name="144 Rectángulo redondeado"/>
              <p:cNvSpPr/>
              <p:nvPr/>
            </p:nvSpPr>
            <p:spPr>
              <a:xfrm>
                <a:off x="4471808" y="1321705"/>
                <a:ext cx="216024" cy="10535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145 CuadroTexto"/>
              <p:cNvSpPr txBox="1"/>
              <p:nvPr/>
            </p:nvSpPr>
            <p:spPr>
              <a:xfrm>
                <a:off x="4426780" y="1292388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RC3</a:t>
                </a:r>
                <a:endParaRPr lang="es-ES" sz="400" b="1" dirty="0"/>
              </a:p>
            </p:txBody>
          </p:sp>
        </p:grpSp>
        <p:grpSp>
          <p:nvGrpSpPr>
            <p:cNvPr id="147" name="146 Grupo"/>
            <p:cNvGrpSpPr/>
            <p:nvPr/>
          </p:nvGrpSpPr>
          <p:grpSpPr>
            <a:xfrm>
              <a:off x="3859637" y="3858993"/>
              <a:ext cx="306494" cy="184666"/>
              <a:chOff x="4433013" y="1586001"/>
              <a:chExt cx="306494" cy="184666"/>
            </a:xfrm>
          </p:grpSpPr>
          <p:sp>
            <p:nvSpPr>
              <p:cNvPr id="148" name="147 Rectángulo redondeado"/>
              <p:cNvSpPr/>
              <p:nvPr/>
            </p:nvSpPr>
            <p:spPr>
              <a:xfrm>
                <a:off x="4478132" y="1620403"/>
                <a:ext cx="216024" cy="10535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9" name="148 CuadroTexto"/>
              <p:cNvSpPr txBox="1"/>
              <p:nvPr/>
            </p:nvSpPr>
            <p:spPr>
              <a:xfrm>
                <a:off x="4433013" y="1586001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RC5</a:t>
                </a:r>
                <a:endParaRPr lang="es-ES" sz="400" b="1" dirty="0"/>
              </a:p>
            </p:txBody>
          </p:sp>
        </p:grpSp>
        <p:grpSp>
          <p:nvGrpSpPr>
            <p:cNvPr id="150" name="149 Grupo"/>
            <p:cNvGrpSpPr/>
            <p:nvPr/>
          </p:nvGrpSpPr>
          <p:grpSpPr>
            <a:xfrm>
              <a:off x="3859521" y="4015543"/>
              <a:ext cx="306494" cy="184666"/>
              <a:chOff x="4426780" y="1887198"/>
              <a:chExt cx="306494" cy="184666"/>
            </a:xfrm>
          </p:grpSpPr>
          <p:sp>
            <p:nvSpPr>
              <p:cNvPr id="151" name="150 Rectángulo redondeado"/>
              <p:cNvSpPr/>
              <p:nvPr/>
            </p:nvSpPr>
            <p:spPr>
              <a:xfrm>
                <a:off x="4471808" y="1917969"/>
                <a:ext cx="216024" cy="105358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2" name="151 CuadroTexto"/>
              <p:cNvSpPr txBox="1"/>
              <p:nvPr/>
            </p:nvSpPr>
            <p:spPr>
              <a:xfrm>
                <a:off x="4426780" y="1887198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/>
                  <a:t>RC4</a:t>
                </a:r>
                <a:endParaRPr lang="es-ES" sz="400" b="1" dirty="0"/>
              </a:p>
            </p:txBody>
          </p:sp>
        </p:grpSp>
      </p:grpSp>
      <p:grpSp>
        <p:nvGrpSpPr>
          <p:cNvPr id="154" name="4 Grupo"/>
          <p:cNvGrpSpPr/>
          <p:nvPr/>
        </p:nvGrpSpPr>
        <p:grpSpPr>
          <a:xfrm>
            <a:off x="4777757" y="1985828"/>
            <a:ext cx="349587" cy="61710"/>
            <a:chOff x="2123728" y="1523549"/>
            <a:chExt cx="349587" cy="61710"/>
          </a:xfrm>
        </p:grpSpPr>
        <p:sp>
          <p:nvSpPr>
            <p:cNvPr id="155" name="390 Pentágono"/>
            <p:cNvSpPr/>
            <p:nvPr/>
          </p:nvSpPr>
          <p:spPr>
            <a:xfrm flipH="1">
              <a:off x="2123728" y="15235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6" name="391 Conector recto"/>
            <p:cNvCxnSpPr/>
            <p:nvPr/>
          </p:nvCxnSpPr>
          <p:spPr>
            <a:xfrm>
              <a:off x="2339752" y="15544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57" name="5 Grupo"/>
          <p:cNvGrpSpPr/>
          <p:nvPr/>
        </p:nvGrpSpPr>
        <p:grpSpPr>
          <a:xfrm>
            <a:off x="4771007" y="2226909"/>
            <a:ext cx="349587" cy="61710"/>
            <a:chOff x="2276128" y="1675949"/>
            <a:chExt cx="349587" cy="61710"/>
          </a:xfrm>
        </p:grpSpPr>
        <p:sp>
          <p:nvSpPr>
            <p:cNvPr id="158" name="388 Pentágono"/>
            <p:cNvSpPr/>
            <p:nvPr/>
          </p:nvSpPr>
          <p:spPr>
            <a:xfrm flipH="1">
              <a:off x="2276128" y="16759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9" name="389 Conector recto"/>
            <p:cNvCxnSpPr/>
            <p:nvPr/>
          </p:nvCxnSpPr>
          <p:spPr>
            <a:xfrm>
              <a:off x="2492152" y="17068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60" name="6 Grupo"/>
          <p:cNvGrpSpPr/>
          <p:nvPr/>
        </p:nvGrpSpPr>
        <p:grpSpPr>
          <a:xfrm>
            <a:off x="4776871" y="2506288"/>
            <a:ext cx="349587" cy="61710"/>
            <a:chOff x="2428528" y="1828349"/>
            <a:chExt cx="349587" cy="61710"/>
          </a:xfrm>
        </p:grpSpPr>
        <p:sp>
          <p:nvSpPr>
            <p:cNvPr id="161" name="386 Pentágono"/>
            <p:cNvSpPr/>
            <p:nvPr/>
          </p:nvSpPr>
          <p:spPr>
            <a:xfrm flipH="1">
              <a:off x="2428528" y="18283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2" name="387 Conector recto"/>
            <p:cNvCxnSpPr/>
            <p:nvPr/>
          </p:nvCxnSpPr>
          <p:spPr>
            <a:xfrm>
              <a:off x="2644552" y="18592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63" name="7 Grupo"/>
          <p:cNvGrpSpPr/>
          <p:nvPr/>
        </p:nvGrpSpPr>
        <p:grpSpPr>
          <a:xfrm>
            <a:off x="4772108" y="2757166"/>
            <a:ext cx="349587" cy="61710"/>
            <a:chOff x="2580928" y="1980749"/>
            <a:chExt cx="349587" cy="61710"/>
          </a:xfrm>
        </p:grpSpPr>
        <p:sp>
          <p:nvSpPr>
            <p:cNvPr id="164" name="384 Pentágono"/>
            <p:cNvSpPr/>
            <p:nvPr/>
          </p:nvSpPr>
          <p:spPr>
            <a:xfrm flipH="1">
              <a:off x="2580928" y="19807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5" name="385 Conector recto"/>
            <p:cNvCxnSpPr/>
            <p:nvPr/>
          </p:nvCxnSpPr>
          <p:spPr>
            <a:xfrm>
              <a:off x="2796952" y="20116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6" name="8 CuadroTexto"/>
          <p:cNvSpPr txBox="1"/>
          <p:nvPr/>
        </p:nvSpPr>
        <p:spPr>
          <a:xfrm>
            <a:off x="4304506" y="193455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0</a:t>
            </a:r>
            <a:endParaRPr lang="es-ES" sz="400" b="1" dirty="0"/>
          </a:p>
        </p:txBody>
      </p:sp>
      <p:sp>
        <p:nvSpPr>
          <p:cNvPr id="167" name="9 CuadroTexto"/>
          <p:cNvSpPr txBox="1"/>
          <p:nvPr/>
        </p:nvSpPr>
        <p:spPr>
          <a:xfrm>
            <a:off x="4304506" y="2165431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1</a:t>
            </a:r>
            <a:endParaRPr lang="es-ES" sz="400" b="1" dirty="0"/>
          </a:p>
        </p:txBody>
      </p:sp>
      <p:sp>
        <p:nvSpPr>
          <p:cNvPr id="168" name="10 CuadroTexto"/>
          <p:cNvSpPr txBox="1"/>
          <p:nvPr/>
        </p:nvSpPr>
        <p:spPr>
          <a:xfrm>
            <a:off x="4304506" y="244481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2</a:t>
            </a:r>
            <a:endParaRPr lang="es-ES" sz="400" b="1" dirty="0"/>
          </a:p>
        </p:txBody>
      </p:sp>
      <p:sp>
        <p:nvSpPr>
          <p:cNvPr id="169" name="11 CuadroTexto"/>
          <p:cNvSpPr txBox="1"/>
          <p:nvPr/>
        </p:nvSpPr>
        <p:spPr>
          <a:xfrm>
            <a:off x="4304506" y="269568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3</a:t>
            </a:r>
            <a:endParaRPr lang="es-ES" sz="400" b="1" dirty="0"/>
          </a:p>
        </p:txBody>
      </p:sp>
      <p:grpSp>
        <p:nvGrpSpPr>
          <p:cNvPr id="170" name="12 Grupo"/>
          <p:cNvGrpSpPr/>
          <p:nvPr/>
        </p:nvGrpSpPr>
        <p:grpSpPr>
          <a:xfrm>
            <a:off x="4354852" y="5120770"/>
            <a:ext cx="349587" cy="61710"/>
            <a:chOff x="2428528" y="1828349"/>
            <a:chExt cx="349587" cy="61710"/>
          </a:xfrm>
        </p:grpSpPr>
        <p:sp>
          <p:nvSpPr>
            <p:cNvPr id="171" name="382 Pentágono"/>
            <p:cNvSpPr/>
            <p:nvPr/>
          </p:nvSpPr>
          <p:spPr>
            <a:xfrm flipH="1">
              <a:off x="2428528" y="18283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2" name="383 Conector recto"/>
            <p:cNvCxnSpPr/>
            <p:nvPr/>
          </p:nvCxnSpPr>
          <p:spPr>
            <a:xfrm>
              <a:off x="2644552" y="18592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73" name="13 Grupo"/>
          <p:cNvGrpSpPr/>
          <p:nvPr/>
        </p:nvGrpSpPr>
        <p:grpSpPr>
          <a:xfrm>
            <a:off x="4351984" y="5475335"/>
            <a:ext cx="349587" cy="61710"/>
            <a:chOff x="2580928" y="1980749"/>
            <a:chExt cx="349587" cy="61710"/>
          </a:xfrm>
        </p:grpSpPr>
        <p:sp>
          <p:nvSpPr>
            <p:cNvPr id="174" name="380 Pentágono"/>
            <p:cNvSpPr/>
            <p:nvPr/>
          </p:nvSpPr>
          <p:spPr>
            <a:xfrm flipH="1">
              <a:off x="2580928" y="19807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5" name="381 Conector recto"/>
            <p:cNvCxnSpPr/>
            <p:nvPr/>
          </p:nvCxnSpPr>
          <p:spPr>
            <a:xfrm>
              <a:off x="2796952" y="20116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76" name="14 CuadroTexto"/>
          <p:cNvSpPr txBox="1"/>
          <p:nvPr/>
        </p:nvSpPr>
        <p:spPr>
          <a:xfrm>
            <a:off x="4016474" y="5059239"/>
            <a:ext cx="3642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COL 0</a:t>
            </a:r>
            <a:endParaRPr lang="es-ES" sz="400" b="1" dirty="0"/>
          </a:p>
        </p:txBody>
      </p:sp>
      <p:sp>
        <p:nvSpPr>
          <p:cNvPr id="177" name="15 CuadroTexto"/>
          <p:cNvSpPr txBox="1"/>
          <p:nvPr/>
        </p:nvSpPr>
        <p:spPr>
          <a:xfrm>
            <a:off x="4016474" y="5403965"/>
            <a:ext cx="3642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COL 1</a:t>
            </a:r>
            <a:endParaRPr lang="es-ES" sz="400" b="1" dirty="0"/>
          </a:p>
        </p:txBody>
      </p:sp>
      <p:cxnSp>
        <p:nvCxnSpPr>
          <p:cNvPr id="178" name="16 Conector recto"/>
          <p:cNvCxnSpPr/>
          <p:nvPr/>
        </p:nvCxnSpPr>
        <p:spPr>
          <a:xfrm>
            <a:off x="5114949" y="2016683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7 Conector recto"/>
          <p:cNvCxnSpPr/>
          <p:nvPr/>
        </p:nvCxnSpPr>
        <p:spPr>
          <a:xfrm>
            <a:off x="5118123" y="2257764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8 Conector recto"/>
          <p:cNvCxnSpPr/>
          <p:nvPr/>
        </p:nvCxnSpPr>
        <p:spPr>
          <a:xfrm>
            <a:off x="5118122" y="2537143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9 Conector recto"/>
          <p:cNvCxnSpPr/>
          <p:nvPr/>
        </p:nvCxnSpPr>
        <p:spPr>
          <a:xfrm>
            <a:off x="5121695" y="2788021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20 Grupo"/>
          <p:cNvGrpSpPr/>
          <p:nvPr/>
        </p:nvGrpSpPr>
        <p:grpSpPr>
          <a:xfrm>
            <a:off x="4774958" y="3027611"/>
            <a:ext cx="349587" cy="61710"/>
            <a:chOff x="2123728" y="1523549"/>
            <a:chExt cx="349587" cy="61710"/>
          </a:xfrm>
        </p:grpSpPr>
        <p:sp>
          <p:nvSpPr>
            <p:cNvPr id="183" name="378 Pentágono"/>
            <p:cNvSpPr/>
            <p:nvPr/>
          </p:nvSpPr>
          <p:spPr>
            <a:xfrm flipH="1">
              <a:off x="2123728" y="15235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84" name="379 Conector recto"/>
            <p:cNvCxnSpPr/>
            <p:nvPr/>
          </p:nvCxnSpPr>
          <p:spPr>
            <a:xfrm>
              <a:off x="2339752" y="15544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85" name="21 Grupo"/>
          <p:cNvGrpSpPr/>
          <p:nvPr/>
        </p:nvGrpSpPr>
        <p:grpSpPr>
          <a:xfrm>
            <a:off x="4771007" y="3266379"/>
            <a:ext cx="349587" cy="61710"/>
            <a:chOff x="2276128" y="1675949"/>
            <a:chExt cx="349587" cy="61710"/>
          </a:xfrm>
        </p:grpSpPr>
        <p:sp>
          <p:nvSpPr>
            <p:cNvPr id="186" name="376 Pentágono"/>
            <p:cNvSpPr/>
            <p:nvPr/>
          </p:nvSpPr>
          <p:spPr>
            <a:xfrm flipH="1">
              <a:off x="2276128" y="16759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87" name="377 Conector recto"/>
            <p:cNvCxnSpPr/>
            <p:nvPr/>
          </p:nvCxnSpPr>
          <p:spPr>
            <a:xfrm>
              <a:off x="2492152" y="17068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88" name="22 Grupo"/>
          <p:cNvGrpSpPr/>
          <p:nvPr/>
        </p:nvGrpSpPr>
        <p:grpSpPr>
          <a:xfrm>
            <a:off x="4776871" y="3545758"/>
            <a:ext cx="349587" cy="61710"/>
            <a:chOff x="2428528" y="1828349"/>
            <a:chExt cx="349587" cy="61710"/>
          </a:xfrm>
        </p:grpSpPr>
        <p:sp>
          <p:nvSpPr>
            <p:cNvPr id="189" name="374 Pentágono"/>
            <p:cNvSpPr/>
            <p:nvPr/>
          </p:nvSpPr>
          <p:spPr>
            <a:xfrm flipH="1">
              <a:off x="2428528" y="18283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90" name="375 Conector recto"/>
            <p:cNvCxnSpPr/>
            <p:nvPr/>
          </p:nvCxnSpPr>
          <p:spPr>
            <a:xfrm>
              <a:off x="2644552" y="18592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91" name="23 Grupo"/>
          <p:cNvGrpSpPr/>
          <p:nvPr/>
        </p:nvGrpSpPr>
        <p:grpSpPr>
          <a:xfrm>
            <a:off x="4772108" y="3796636"/>
            <a:ext cx="349587" cy="61710"/>
            <a:chOff x="2580928" y="1980749"/>
            <a:chExt cx="349587" cy="61710"/>
          </a:xfrm>
        </p:grpSpPr>
        <p:sp>
          <p:nvSpPr>
            <p:cNvPr id="192" name="372 Pentágono"/>
            <p:cNvSpPr/>
            <p:nvPr/>
          </p:nvSpPr>
          <p:spPr>
            <a:xfrm flipH="1">
              <a:off x="2580928" y="19807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93" name="373 Conector recto"/>
            <p:cNvCxnSpPr/>
            <p:nvPr/>
          </p:nvCxnSpPr>
          <p:spPr>
            <a:xfrm>
              <a:off x="2796952" y="20116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94" name="24 CuadroTexto"/>
          <p:cNvSpPr txBox="1"/>
          <p:nvPr/>
        </p:nvSpPr>
        <p:spPr>
          <a:xfrm>
            <a:off x="4304506" y="297442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4</a:t>
            </a:r>
            <a:endParaRPr lang="es-ES" sz="400" b="1" dirty="0"/>
          </a:p>
        </p:txBody>
      </p:sp>
      <p:sp>
        <p:nvSpPr>
          <p:cNvPr id="195" name="25 CuadroTexto"/>
          <p:cNvSpPr txBox="1"/>
          <p:nvPr/>
        </p:nvSpPr>
        <p:spPr>
          <a:xfrm>
            <a:off x="4304506" y="3204901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5</a:t>
            </a:r>
            <a:endParaRPr lang="es-ES" sz="400" b="1" dirty="0"/>
          </a:p>
        </p:txBody>
      </p:sp>
      <p:sp>
        <p:nvSpPr>
          <p:cNvPr id="196" name="26 CuadroTexto"/>
          <p:cNvSpPr txBox="1"/>
          <p:nvPr/>
        </p:nvSpPr>
        <p:spPr>
          <a:xfrm>
            <a:off x="4304506" y="348428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6</a:t>
            </a:r>
            <a:endParaRPr lang="es-ES" sz="400" b="1" dirty="0"/>
          </a:p>
        </p:txBody>
      </p:sp>
      <p:sp>
        <p:nvSpPr>
          <p:cNvPr id="197" name="27 CuadroTexto"/>
          <p:cNvSpPr txBox="1"/>
          <p:nvPr/>
        </p:nvSpPr>
        <p:spPr>
          <a:xfrm>
            <a:off x="4304506" y="373515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7</a:t>
            </a:r>
            <a:endParaRPr lang="es-ES" sz="400" b="1" dirty="0"/>
          </a:p>
        </p:txBody>
      </p:sp>
      <p:cxnSp>
        <p:nvCxnSpPr>
          <p:cNvPr id="198" name="28 Conector recto"/>
          <p:cNvCxnSpPr/>
          <p:nvPr/>
        </p:nvCxnSpPr>
        <p:spPr>
          <a:xfrm>
            <a:off x="5118124" y="3059328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29 Conector recto"/>
          <p:cNvCxnSpPr/>
          <p:nvPr/>
        </p:nvCxnSpPr>
        <p:spPr>
          <a:xfrm>
            <a:off x="5118123" y="3297234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30 Conector recto"/>
          <p:cNvCxnSpPr/>
          <p:nvPr/>
        </p:nvCxnSpPr>
        <p:spPr>
          <a:xfrm>
            <a:off x="5118122" y="3576613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31 Conector recto"/>
          <p:cNvCxnSpPr/>
          <p:nvPr/>
        </p:nvCxnSpPr>
        <p:spPr>
          <a:xfrm>
            <a:off x="5121695" y="3827491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32 Grupo"/>
          <p:cNvGrpSpPr/>
          <p:nvPr/>
        </p:nvGrpSpPr>
        <p:grpSpPr>
          <a:xfrm>
            <a:off x="4791831" y="4068627"/>
            <a:ext cx="349587" cy="61710"/>
            <a:chOff x="2428528" y="1828349"/>
            <a:chExt cx="349587" cy="61710"/>
          </a:xfrm>
        </p:grpSpPr>
        <p:sp>
          <p:nvSpPr>
            <p:cNvPr id="203" name="370 Pentágono"/>
            <p:cNvSpPr/>
            <p:nvPr/>
          </p:nvSpPr>
          <p:spPr>
            <a:xfrm flipH="1">
              <a:off x="2428528" y="18283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04" name="371 Conector recto"/>
            <p:cNvCxnSpPr/>
            <p:nvPr/>
          </p:nvCxnSpPr>
          <p:spPr>
            <a:xfrm>
              <a:off x="2644552" y="18592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05" name="33 Grupo"/>
          <p:cNvGrpSpPr/>
          <p:nvPr/>
        </p:nvGrpSpPr>
        <p:grpSpPr>
          <a:xfrm>
            <a:off x="4787068" y="4319505"/>
            <a:ext cx="349587" cy="61710"/>
            <a:chOff x="2580928" y="1980749"/>
            <a:chExt cx="349587" cy="61710"/>
          </a:xfrm>
        </p:grpSpPr>
        <p:sp>
          <p:nvSpPr>
            <p:cNvPr id="206" name="368 Pentágono"/>
            <p:cNvSpPr/>
            <p:nvPr/>
          </p:nvSpPr>
          <p:spPr>
            <a:xfrm flipH="1">
              <a:off x="2580928" y="19807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07" name="369 Conector recto"/>
            <p:cNvCxnSpPr/>
            <p:nvPr/>
          </p:nvCxnSpPr>
          <p:spPr>
            <a:xfrm>
              <a:off x="2796952" y="20116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08" name="34 CuadroTexto"/>
          <p:cNvSpPr txBox="1"/>
          <p:nvPr/>
        </p:nvSpPr>
        <p:spPr>
          <a:xfrm>
            <a:off x="4304506" y="400714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8</a:t>
            </a:r>
            <a:endParaRPr lang="es-ES" sz="400" b="1" dirty="0"/>
          </a:p>
        </p:txBody>
      </p:sp>
      <p:sp>
        <p:nvSpPr>
          <p:cNvPr id="209" name="35 CuadroTexto"/>
          <p:cNvSpPr txBox="1"/>
          <p:nvPr/>
        </p:nvSpPr>
        <p:spPr>
          <a:xfrm>
            <a:off x="4304506" y="4258027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led 9</a:t>
            </a:r>
            <a:endParaRPr lang="es-ES" sz="400" b="1" dirty="0"/>
          </a:p>
        </p:txBody>
      </p:sp>
      <p:cxnSp>
        <p:nvCxnSpPr>
          <p:cNvPr id="210" name="36 Conector recto"/>
          <p:cNvCxnSpPr/>
          <p:nvPr/>
        </p:nvCxnSpPr>
        <p:spPr>
          <a:xfrm>
            <a:off x="5133082" y="4099482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37 Conector recto"/>
          <p:cNvCxnSpPr/>
          <p:nvPr/>
        </p:nvCxnSpPr>
        <p:spPr>
          <a:xfrm>
            <a:off x="5136655" y="4350360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38 Conector recto"/>
          <p:cNvCxnSpPr/>
          <p:nvPr/>
        </p:nvCxnSpPr>
        <p:spPr>
          <a:xfrm flipH="1">
            <a:off x="5421614" y="2195318"/>
            <a:ext cx="9099" cy="280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39 Grupo"/>
          <p:cNvGrpSpPr/>
          <p:nvPr/>
        </p:nvGrpSpPr>
        <p:grpSpPr>
          <a:xfrm rot="926330">
            <a:off x="5243591" y="2045982"/>
            <a:ext cx="214313" cy="133181"/>
            <a:chOff x="4979313" y="4548791"/>
            <a:chExt cx="214313" cy="133181"/>
          </a:xfrm>
        </p:grpSpPr>
        <p:sp>
          <p:nvSpPr>
            <p:cNvPr id="214" name="364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15" name="365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366 Conector recto"/>
            <p:cNvCxnSpPr>
              <a:stCxn id="214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367 Conector recto"/>
            <p:cNvCxnSpPr>
              <a:stCxn id="214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40 Grupo"/>
          <p:cNvGrpSpPr/>
          <p:nvPr/>
        </p:nvGrpSpPr>
        <p:grpSpPr>
          <a:xfrm rot="926330">
            <a:off x="5240267" y="2563266"/>
            <a:ext cx="214313" cy="133181"/>
            <a:chOff x="4979313" y="4548791"/>
            <a:chExt cx="214313" cy="133181"/>
          </a:xfrm>
        </p:grpSpPr>
        <p:sp>
          <p:nvSpPr>
            <p:cNvPr id="219" name="360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0" name="361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362 Conector recto"/>
            <p:cNvCxnSpPr>
              <a:stCxn id="219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363 Conector recto"/>
            <p:cNvCxnSpPr>
              <a:stCxn id="219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41 Grupo"/>
          <p:cNvGrpSpPr/>
          <p:nvPr/>
        </p:nvGrpSpPr>
        <p:grpSpPr>
          <a:xfrm rot="926330">
            <a:off x="5240266" y="2286070"/>
            <a:ext cx="214313" cy="133181"/>
            <a:chOff x="4979313" y="4548791"/>
            <a:chExt cx="214313" cy="133181"/>
          </a:xfrm>
        </p:grpSpPr>
        <p:sp>
          <p:nvSpPr>
            <p:cNvPr id="224" name="356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5" name="357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358 Conector recto"/>
            <p:cNvCxnSpPr>
              <a:stCxn id="224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359 Conector recto"/>
            <p:cNvCxnSpPr>
              <a:stCxn id="224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42 Grupo"/>
          <p:cNvGrpSpPr/>
          <p:nvPr/>
        </p:nvGrpSpPr>
        <p:grpSpPr>
          <a:xfrm rot="926330">
            <a:off x="5240266" y="2811615"/>
            <a:ext cx="214313" cy="133181"/>
            <a:chOff x="4979313" y="4548791"/>
            <a:chExt cx="214313" cy="133181"/>
          </a:xfrm>
        </p:grpSpPr>
        <p:sp>
          <p:nvSpPr>
            <p:cNvPr id="229" name="352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0" name="353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354 Conector recto"/>
            <p:cNvCxnSpPr>
              <a:stCxn id="229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355 Conector recto"/>
            <p:cNvCxnSpPr>
              <a:stCxn id="229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43 Grupo"/>
          <p:cNvGrpSpPr/>
          <p:nvPr/>
        </p:nvGrpSpPr>
        <p:grpSpPr>
          <a:xfrm rot="926330">
            <a:off x="5245381" y="3073757"/>
            <a:ext cx="214313" cy="133181"/>
            <a:chOff x="4979313" y="4548791"/>
            <a:chExt cx="214313" cy="133181"/>
          </a:xfrm>
        </p:grpSpPr>
        <p:sp>
          <p:nvSpPr>
            <p:cNvPr id="234" name="348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5" name="349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350 Conector recto"/>
            <p:cNvCxnSpPr>
              <a:stCxn id="234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351 Conector recto"/>
            <p:cNvCxnSpPr>
              <a:stCxn id="234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44 Grupo"/>
          <p:cNvGrpSpPr/>
          <p:nvPr/>
        </p:nvGrpSpPr>
        <p:grpSpPr>
          <a:xfrm rot="926330">
            <a:off x="5240266" y="3322977"/>
            <a:ext cx="214313" cy="133181"/>
            <a:chOff x="4979313" y="4548791"/>
            <a:chExt cx="214313" cy="133181"/>
          </a:xfrm>
        </p:grpSpPr>
        <p:sp>
          <p:nvSpPr>
            <p:cNvPr id="239" name="344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0" name="345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346 Conector recto"/>
            <p:cNvCxnSpPr>
              <a:stCxn id="239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347 Conector recto"/>
            <p:cNvCxnSpPr>
              <a:stCxn id="239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45 Grupo"/>
          <p:cNvGrpSpPr/>
          <p:nvPr/>
        </p:nvGrpSpPr>
        <p:grpSpPr>
          <a:xfrm rot="926330">
            <a:off x="5250161" y="3593041"/>
            <a:ext cx="214313" cy="133181"/>
            <a:chOff x="4979313" y="4548791"/>
            <a:chExt cx="214313" cy="133181"/>
          </a:xfrm>
        </p:grpSpPr>
        <p:sp>
          <p:nvSpPr>
            <p:cNvPr id="244" name="340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5" name="341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342 Conector recto"/>
            <p:cNvCxnSpPr>
              <a:stCxn id="244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343 Conector recto"/>
            <p:cNvCxnSpPr>
              <a:stCxn id="244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46 Grupo"/>
          <p:cNvGrpSpPr/>
          <p:nvPr/>
        </p:nvGrpSpPr>
        <p:grpSpPr>
          <a:xfrm rot="926330">
            <a:off x="5246836" y="3850811"/>
            <a:ext cx="214313" cy="133181"/>
            <a:chOff x="4979313" y="4548791"/>
            <a:chExt cx="214313" cy="133181"/>
          </a:xfrm>
        </p:grpSpPr>
        <p:sp>
          <p:nvSpPr>
            <p:cNvPr id="249" name="336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50" name="337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338 Conector recto"/>
            <p:cNvCxnSpPr>
              <a:stCxn id="249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339 Conector recto"/>
            <p:cNvCxnSpPr>
              <a:stCxn id="249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47 Grupo"/>
          <p:cNvGrpSpPr/>
          <p:nvPr/>
        </p:nvGrpSpPr>
        <p:grpSpPr>
          <a:xfrm rot="926330">
            <a:off x="5251615" y="4125605"/>
            <a:ext cx="214313" cy="133181"/>
            <a:chOff x="4979313" y="4548791"/>
            <a:chExt cx="214313" cy="133181"/>
          </a:xfrm>
        </p:grpSpPr>
        <p:sp>
          <p:nvSpPr>
            <p:cNvPr id="254" name="332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55" name="333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334 Conector recto"/>
            <p:cNvCxnSpPr>
              <a:stCxn id="254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335 Conector recto"/>
            <p:cNvCxnSpPr>
              <a:stCxn id="254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48 Grupo"/>
          <p:cNvGrpSpPr/>
          <p:nvPr/>
        </p:nvGrpSpPr>
        <p:grpSpPr>
          <a:xfrm rot="926330">
            <a:off x="5230921" y="4373974"/>
            <a:ext cx="214313" cy="133181"/>
            <a:chOff x="4979313" y="4548791"/>
            <a:chExt cx="214313" cy="133181"/>
          </a:xfrm>
        </p:grpSpPr>
        <p:sp>
          <p:nvSpPr>
            <p:cNvPr id="259" name="328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60" name="329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330 Conector recto"/>
            <p:cNvCxnSpPr>
              <a:stCxn id="259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331 Conector recto"/>
            <p:cNvCxnSpPr>
              <a:stCxn id="259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3" name="49 Conector recto"/>
          <p:cNvCxnSpPr/>
          <p:nvPr/>
        </p:nvCxnSpPr>
        <p:spPr>
          <a:xfrm flipH="1">
            <a:off x="5820647" y="2189085"/>
            <a:ext cx="9099" cy="3174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50 Grupo"/>
          <p:cNvGrpSpPr/>
          <p:nvPr/>
        </p:nvGrpSpPr>
        <p:grpSpPr>
          <a:xfrm rot="926330">
            <a:off x="5642624" y="2039749"/>
            <a:ext cx="214313" cy="133181"/>
            <a:chOff x="4979313" y="4548791"/>
            <a:chExt cx="214313" cy="133181"/>
          </a:xfrm>
        </p:grpSpPr>
        <p:sp>
          <p:nvSpPr>
            <p:cNvPr id="265" name="324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66" name="325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326 Conector recto"/>
            <p:cNvCxnSpPr>
              <a:stCxn id="265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327 Conector recto"/>
            <p:cNvCxnSpPr>
              <a:stCxn id="265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51 Grupo"/>
          <p:cNvGrpSpPr/>
          <p:nvPr/>
        </p:nvGrpSpPr>
        <p:grpSpPr>
          <a:xfrm rot="926330">
            <a:off x="5639300" y="2557033"/>
            <a:ext cx="214313" cy="133181"/>
            <a:chOff x="4979313" y="4548791"/>
            <a:chExt cx="214313" cy="133181"/>
          </a:xfrm>
        </p:grpSpPr>
        <p:sp>
          <p:nvSpPr>
            <p:cNvPr id="270" name="320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71" name="321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322 Conector recto"/>
            <p:cNvCxnSpPr>
              <a:stCxn id="270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323 Conector recto"/>
            <p:cNvCxnSpPr>
              <a:stCxn id="270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52 Grupo"/>
          <p:cNvGrpSpPr/>
          <p:nvPr/>
        </p:nvGrpSpPr>
        <p:grpSpPr>
          <a:xfrm rot="926330">
            <a:off x="5639299" y="2279837"/>
            <a:ext cx="214313" cy="133181"/>
            <a:chOff x="4979313" y="4548791"/>
            <a:chExt cx="214313" cy="133181"/>
          </a:xfrm>
        </p:grpSpPr>
        <p:sp>
          <p:nvSpPr>
            <p:cNvPr id="275" name="316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76" name="317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318 Conector recto"/>
            <p:cNvCxnSpPr>
              <a:stCxn id="275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319 Conector recto"/>
            <p:cNvCxnSpPr>
              <a:stCxn id="275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53 Grupo"/>
          <p:cNvGrpSpPr/>
          <p:nvPr/>
        </p:nvGrpSpPr>
        <p:grpSpPr>
          <a:xfrm rot="926330">
            <a:off x="5639299" y="2805382"/>
            <a:ext cx="214313" cy="133181"/>
            <a:chOff x="4979313" y="4548791"/>
            <a:chExt cx="214313" cy="133181"/>
          </a:xfrm>
        </p:grpSpPr>
        <p:sp>
          <p:nvSpPr>
            <p:cNvPr id="280" name="312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81" name="313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314 Conector recto"/>
            <p:cNvCxnSpPr>
              <a:stCxn id="280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315 Conector recto"/>
            <p:cNvCxnSpPr>
              <a:stCxn id="280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54 Grupo"/>
          <p:cNvGrpSpPr/>
          <p:nvPr/>
        </p:nvGrpSpPr>
        <p:grpSpPr>
          <a:xfrm rot="926330">
            <a:off x="5644414" y="3067524"/>
            <a:ext cx="214313" cy="133181"/>
            <a:chOff x="4979313" y="4548791"/>
            <a:chExt cx="214313" cy="133181"/>
          </a:xfrm>
        </p:grpSpPr>
        <p:sp>
          <p:nvSpPr>
            <p:cNvPr id="285" name="308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86" name="309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310 Conector recto"/>
            <p:cNvCxnSpPr>
              <a:stCxn id="285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311 Conector recto"/>
            <p:cNvCxnSpPr>
              <a:stCxn id="285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55 Grupo"/>
          <p:cNvGrpSpPr/>
          <p:nvPr/>
        </p:nvGrpSpPr>
        <p:grpSpPr>
          <a:xfrm rot="926330">
            <a:off x="5639299" y="3316744"/>
            <a:ext cx="214313" cy="133181"/>
            <a:chOff x="4979313" y="4548791"/>
            <a:chExt cx="214313" cy="133181"/>
          </a:xfrm>
        </p:grpSpPr>
        <p:sp>
          <p:nvSpPr>
            <p:cNvPr id="290" name="304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1" name="305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306 Conector recto"/>
            <p:cNvCxnSpPr>
              <a:stCxn id="290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307 Conector recto"/>
            <p:cNvCxnSpPr>
              <a:stCxn id="290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56 Grupo"/>
          <p:cNvGrpSpPr/>
          <p:nvPr/>
        </p:nvGrpSpPr>
        <p:grpSpPr>
          <a:xfrm rot="926330">
            <a:off x="5649194" y="3586808"/>
            <a:ext cx="214313" cy="133181"/>
            <a:chOff x="4979313" y="4548791"/>
            <a:chExt cx="214313" cy="133181"/>
          </a:xfrm>
        </p:grpSpPr>
        <p:sp>
          <p:nvSpPr>
            <p:cNvPr id="295" name="300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6" name="301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302 Conector recto"/>
            <p:cNvCxnSpPr>
              <a:stCxn id="295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303 Conector recto"/>
            <p:cNvCxnSpPr>
              <a:stCxn id="295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57 Grupo"/>
          <p:cNvGrpSpPr/>
          <p:nvPr/>
        </p:nvGrpSpPr>
        <p:grpSpPr>
          <a:xfrm rot="926330">
            <a:off x="5645869" y="3844578"/>
            <a:ext cx="214313" cy="133181"/>
            <a:chOff x="4979313" y="4548791"/>
            <a:chExt cx="214313" cy="133181"/>
          </a:xfrm>
        </p:grpSpPr>
        <p:sp>
          <p:nvSpPr>
            <p:cNvPr id="300" name="296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01" name="297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298 Conector recto"/>
            <p:cNvCxnSpPr>
              <a:stCxn id="300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299 Conector recto"/>
            <p:cNvCxnSpPr>
              <a:stCxn id="300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58 Grupo"/>
          <p:cNvGrpSpPr/>
          <p:nvPr/>
        </p:nvGrpSpPr>
        <p:grpSpPr>
          <a:xfrm rot="926330">
            <a:off x="5650648" y="4119372"/>
            <a:ext cx="214313" cy="133181"/>
            <a:chOff x="4979313" y="4548791"/>
            <a:chExt cx="214313" cy="133181"/>
          </a:xfrm>
        </p:grpSpPr>
        <p:sp>
          <p:nvSpPr>
            <p:cNvPr id="305" name="292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06" name="293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294 Conector recto"/>
            <p:cNvCxnSpPr>
              <a:stCxn id="305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295 Conector recto"/>
            <p:cNvCxnSpPr>
              <a:stCxn id="305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59 Grupo"/>
          <p:cNvGrpSpPr/>
          <p:nvPr/>
        </p:nvGrpSpPr>
        <p:grpSpPr>
          <a:xfrm rot="926330">
            <a:off x="5629954" y="4367741"/>
            <a:ext cx="214313" cy="133181"/>
            <a:chOff x="4979313" y="4548791"/>
            <a:chExt cx="214313" cy="133181"/>
          </a:xfrm>
        </p:grpSpPr>
        <p:sp>
          <p:nvSpPr>
            <p:cNvPr id="310" name="288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11" name="289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290 Conector recto"/>
            <p:cNvCxnSpPr>
              <a:stCxn id="310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291 Conector recto"/>
            <p:cNvCxnSpPr>
              <a:stCxn id="310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" name="60 Conector recto"/>
          <p:cNvCxnSpPr/>
          <p:nvPr/>
        </p:nvCxnSpPr>
        <p:spPr>
          <a:xfrm flipH="1">
            <a:off x="6160921" y="2188228"/>
            <a:ext cx="25624" cy="3534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61 Grupo"/>
          <p:cNvGrpSpPr/>
          <p:nvPr/>
        </p:nvGrpSpPr>
        <p:grpSpPr>
          <a:xfrm rot="926330">
            <a:off x="5999423" y="2038892"/>
            <a:ext cx="214313" cy="133181"/>
            <a:chOff x="4979313" y="4548791"/>
            <a:chExt cx="214313" cy="133181"/>
          </a:xfrm>
        </p:grpSpPr>
        <p:sp>
          <p:nvSpPr>
            <p:cNvPr id="316" name="284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17" name="285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286 Conector recto"/>
            <p:cNvCxnSpPr>
              <a:stCxn id="316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287 Conector recto"/>
            <p:cNvCxnSpPr>
              <a:stCxn id="316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62 Grupo"/>
          <p:cNvGrpSpPr/>
          <p:nvPr/>
        </p:nvGrpSpPr>
        <p:grpSpPr>
          <a:xfrm rot="926330">
            <a:off x="5996099" y="2556176"/>
            <a:ext cx="214313" cy="133181"/>
            <a:chOff x="4979313" y="4548791"/>
            <a:chExt cx="214313" cy="133181"/>
          </a:xfrm>
        </p:grpSpPr>
        <p:sp>
          <p:nvSpPr>
            <p:cNvPr id="321" name="280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22" name="281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282 Conector recto"/>
            <p:cNvCxnSpPr>
              <a:stCxn id="321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283 Conector recto"/>
            <p:cNvCxnSpPr>
              <a:stCxn id="321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63 Grupo"/>
          <p:cNvGrpSpPr/>
          <p:nvPr/>
        </p:nvGrpSpPr>
        <p:grpSpPr>
          <a:xfrm rot="926330">
            <a:off x="5996098" y="2278980"/>
            <a:ext cx="214313" cy="133181"/>
            <a:chOff x="4979313" y="4548791"/>
            <a:chExt cx="214313" cy="133181"/>
          </a:xfrm>
        </p:grpSpPr>
        <p:sp>
          <p:nvSpPr>
            <p:cNvPr id="326" name="276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27" name="277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278 Conector recto"/>
            <p:cNvCxnSpPr>
              <a:stCxn id="326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279 Conector recto"/>
            <p:cNvCxnSpPr>
              <a:stCxn id="326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64 Grupo"/>
          <p:cNvGrpSpPr/>
          <p:nvPr/>
        </p:nvGrpSpPr>
        <p:grpSpPr>
          <a:xfrm rot="926330">
            <a:off x="5996098" y="2804525"/>
            <a:ext cx="214313" cy="133181"/>
            <a:chOff x="4979313" y="4548791"/>
            <a:chExt cx="214313" cy="133181"/>
          </a:xfrm>
        </p:grpSpPr>
        <p:sp>
          <p:nvSpPr>
            <p:cNvPr id="331" name="272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32" name="273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274 Conector recto"/>
            <p:cNvCxnSpPr>
              <a:stCxn id="331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275 Conector recto"/>
            <p:cNvCxnSpPr>
              <a:stCxn id="331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65 Grupo"/>
          <p:cNvGrpSpPr/>
          <p:nvPr/>
        </p:nvGrpSpPr>
        <p:grpSpPr>
          <a:xfrm rot="926330">
            <a:off x="6001213" y="3066667"/>
            <a:ext cx="214313" cy="133181"/>
            <a:chOff x="4979313" y="4548791"/>
            <a:chExt cx="214313" cy="133181"/>
          </a:xfrm>
        </p:grpSpPr>
        <p:sp>
          <p:nvSpPr>
            <p:cNvPr id="336" name="268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37" name="269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270 Conector recto"/>
            <p:cNvCxnSpPr>
              <a:stCxn id="336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271 Conector recto"/>
            <p:cNvCxnSpPr>
              <a:stCxn id="336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66 Grupo"/>
          <p:cNvGrpSpPr/>
          <p:nvPr/>
        </p:nvGrpSpPr>
        <p:grpSpPr>
          <a:xfrm rot="926330">
            <a:off x="5996098" y="3315887"/>
            <a:ext cx="214313" cy="133181"/>
            <a:chOff x="4979313" y="4548791"/>
            <a:chExt cx="214313" cy="133181"/>
          </a:xfrm>
        </p:grpSpPr>
        <p:sp>
          <p:nvSpPr>
            <p:cNvPr id="341" name="264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42" name="265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266 Conector recto"/>
            <p:cNvCxnSpPr>
              <a:stCxn id="341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267 Conector recto"/>
            <p:cNvCxnSpPr>
              <a:stCxn id="341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67 Grupo"/>
          <p:cNvGrpSpPr/>
          <p:nvPr/>
        </p:nvGrpSpPr>
        <p:grpSpPr>
          <a:xfrm rot="926330">
            <a:off x="6005993" y="3585951"/>
            <a:ext cx="214313" cy="133181"/>
            <a:chOff x="4979313" y="4548791"/>
            <a:chExt cx="214313" cy="133181"/>
          </a:xfrm>
        </p:grpSpPr>
        <p:sp>
          <p:nvSpPr>
            <p:cNvPr id="346" name="260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47" name="261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262 Conector recto"/>
            <p:cNvCxnSpPr>
              <a:stCxn id="346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263 Conector recto"/>
            <p:cNvCxnSpPr>
              <a:stCxn id="346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68 Grupo"/>
          <p:cNvGrpSpPr/>
          <p:nvPr/>
        </p:nvGrpSpPr>
        <p:grpSpPr>
          <a:xfrm rot="926330">
            <a:off x="6002668" y="3843721"/>
            <a:ext cx="214313" cy="133181"/>
            <a:chOff x="4979313" y="4548791"/>
            <a:chExt cx="214313" cy="133181"/>
          </a:xfrm>
        </p:grpSpPr>
        <p:sp>
          <p:nvSpPr>
            <p:cNvPr id="351" name="256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2" name="257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258 Conector recto"/>
            <p:cNvCxnSpPr>
              <a:stCxn id="351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259 Conector recto"/>
            <p:cNvCxnSpPr>
              <a:stCxn id="351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69 Grupo"/>
          <p:cNvGrpSpPr/>
          <p:nvPr/>
        </p:nvGrpSpPr>
        <p:grpSpPr>
          <a:xfrm rot="926330">
            <a:off x="6007447" y="4118515"/>
            <a:ext cx="214313" cy="133181"/>
            <a:chOff x="4979313" y="4548791"/>
            <a:chExt cx="214313" cy="133181"/>
          </a:xfrm>
        </p:grpSpPr>
        <p:sp>
          <p:nvSpPr>
            <p:cNvPr id="356" name="252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7" name="253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254 Conector recto"/>
            <p:cNvCxnSpPr>
              <a:stCxn id="356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255 Conector recto"/>
            <p:cNvCxnSpPr>
              <a:stCxn id="356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70 Grupo"/>
          <p:cNvGrpSpPr/>
          <p:nvPr/>
        </p:nvGrpSpPr>
        <p:grpSpPr>
          <a:xfrm rot="926330">
            <a:off x="5986753" y="4366884"/>
            <a:ext cx="214313" cy="133181"/>
            <a:chOff x="4979313" y="4548791"/>
            <a:chExt cx="214313" cy="133181"/>
          </a:xfrm>
        </p:grpSpPr>
        <p:sp>
          <p:nvSpPr>
            <p:cNvPr id="361" name="248 Triángulo isósceles"/>
            <p:cNvSpPr/>
            <p:nvPr/>
          </p:nvSpPr>
          <p:spPr>
            <a:xfrm>
              <a:off x="5021903" y="4551678"/>
              <a:ext cx="87306" cy="74849"/>
            </a:xfrm>
            <a:prstGeom prst="triangl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62" name="249 Conector recto"/>
            <p:cNvCxnSpPr/>
            <p:nvPr/>
          </p:nvCxnSpPr>
          <p:spPr>
            <a:xfrm flipH="1">
              <a:off x="5101412" y="4589103"/>
              <a:ext cx="54768" cy="9286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250 Conector recto"/>
            <p:cNvCxnSpPr>
              <a:stCxn id="361" idx="1"/>
            </p:cNvCxnSpPr>
            <p:nvPr/>
          </p:nvCxnSpPr>
          <p:spPr>
            <a:xfrm flipH="1" flipV="1">
              <a:off x="4979313" y="4548791"/>
              <a:ext cx="64417" cy="40312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251 Conector recto"/>
            <p:cNvCxnSpPr>
              <a:stCxn id="361" idx="4"/>
            </p:cNvCxnSpPr>
            <p:nvPr/>
          </p:nvCxnSpPr>
          <p:spPr>
            <a:xfrm>
              <a:off x="5109209" y="4626527"/>
              <a:ext cx="84417" cy="5323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71 Grupo"/>
          <p:cNvGrpSpPr/>
          <p:nvPr/>
        </p:nvGrpSpPr>
        <p:grpSpPr>
          <a:xfrm>
            <a:off x="4703182" y="4639904"/>
            <a:ext cx="722796" cy="777729"/>
            <a:chOff x="2834217" y="4734164"/>
            <a:chExt cx="722796" cy="777729"/>
          </a:xfrm>
        </p:grpSpPr>
        <p:cxnSp>
          <p:nvCxnSpPr>
            <p:cNvPr id="366" name="232 Conector recto"/>
            <p:cNvCxnSpPr/>
            <p:nvPr/>
          </p:nvCxnSpPr>
          <p:spPr>
            <a:xfrm flipH="1">
              <a:off x="2834217" y="5244924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233 Grupo"/>
            <p:cNvGrpSpPr/>
            <p:nvPr/>
          </p:nvGrpSpPr>
          <p:grpSpPr>
            <a:xfrm>
              <a:off x="3245907" y="5264539"/>
              <a:ext cx="160750" cy="82869"/>
              <a:chOff x="3245907" y="5264539"/>
              <a:chExt cx="160750" cy="82869"/>
            </a:xfrm>
          </p:grpSpPr>
          <p:sp>
            <p:nvSpPr>
              <p:cNvPr id="380" name="246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81" name="247 Conector recto"/>
              <p:cNvCxnSpPr>
                <a:stCxn id="380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8" name="234 Conector recto"/>
            <p:cNvCxnSpPr>
              <a:stCxn id="380" idx="4"/>
            </p:cNvCxnSpPr>
            <p:nvPr/>
          </p:nvCxnSpPr>
          <p:spPr>
            <a:xfrm flipH="1">
              <a:off x="3404888" y="5344934"/>
              <a:ext cx="3774" cy="164975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235 Conector recto"/>
            <p:cNvCxnSpPr/>
            <p:nvPr/>
          </p:nvCxnSpPr>
          <p:spPr>
            <a:xfrm flipH="1">
              <a:off x="3240043" y="5155781"/>
              <a:ext cx="1101" cy="17828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236 Conector recto"/>
            <p:cNvCxnSpPr/>
            <p:nvPr/>
          </p:nvCxnSpPr>
          <p:spPr>
            <a:xfrm flipH="1">
              <a:off x="3247558" y="5155781"/>
              <a:ext cx="143735" cy="6887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237 Conector recto"/>
            <p:cNvCxnSpPr/>
            <p:nvPr/>
          </p:nvCxnSpPr>
          <p:spPr>
            <a:xfrm>
              <a:off x="3390005" y="5031555"/>
              <a:ext cx="1288" cy="13049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238 Conector recto"/>
            <p:cNvCxnSpPr/>
            <p:nvPr/>
          </p:nvCxnSpPr>
          <p:spPr>
            <a:xfrm flipH="1">
              <a:off x="3086436" y="5244924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239 Rectángulo"/>
            <p:cNvSpPr/>
            <p:nvPr/>
          </p:nvSpPr>
          <p:spPr>
            <a:xfrm>
              <a:off x="3369463" y="4890975"/>
              <a:ext cx="45719" cy="14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74" name="240 Conector recto"/>
            <p:cNvCxnSpPr/>
            <p:nvPr/>
          </p:nvCxnSpPr>
          <p:spPr>
            <a:xfrm>
              <a:off x="3390005" y="5096804"/>
              <a:ext cx="16700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241 Conector recto"/>
            <p:cNvCxnSpPr/>
            <p:nvPr/>
          </p:nvCxnSpPr>
          <p:spPr>
            <a:xfrm flipV="1">
              <a:off x="3341211" y="5509909"/>
              <a:ext cx="127354" cy="198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242 Rectángulo"/>
            <p:cNvSpPr/>
            <p:nvPr/>
          </p:nvSpPr>
          <p:spPr>
            <a:xfrm>
              <a:off x="2933700" y="5222064"/>
              <a:ext cx="182204" cy="47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77" name="243 Grupo"/>
            <p:cNvGrpSpPr/>
            <p:nvPr/>
          </p:nvGrpSpPr>
          <p:grpSpPr>
            <a:xfrm rot="14599679">
              <a:off x="3311947" y="4773104"/>
              <a:ext cx="160750" cy="82869"/>
              <a:chOff x="3245907" y="5264539"/>
              <a:chExt cx="160750" cy="82869"/>
            </a:xfrm>
          </p:grpSpPr>
          <p:sp>
            <p:nvSpPr>
              <p:cNvPr id="378" name="244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79" name="245 Conector recto"/>
              <p:cNvCxnSpPr>
                <a:stCxn id="378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2" name="72 Grupo"/>
          <p:cNvGrpSpPr/>
          <p:nvPr/>
        </p:nvGrpSpPr>
        <p:grpSpPr>
          <a:xfrm>
            <a:off x="5112650" y="5001009"/>
            <a:ext cx="722796" cy="777729"/>
            <a:chOff x="2834217" y="4734164"/>
            <a:chExt cx="722796" cy="777729"/>
          </a:xfrm>
        </p:grpSpPr>
        <p:cxnSp>
          <p:nvCxnSpPr>
            <p:cNvPr id="383" name="216 Conector recto"/>
            <p:cNvCxnSpPr/>
            <p:nvPr/>
          </p:nvCxnSpPr>
          <p:spPr>
            <a:xfrm flipH="1">
              <a:off x="2834217" y="5244924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4" name="217 Grupo"/>
            <p:cNvGrpSpPr/>
            <p:nvPr/>
          </p:nvGrpSpPr>
          <p:grpSpPr>
            <a:xfrm>
              <a:off x="3245907" y="5264539"/>
              <a:ext cx="160750" cy="82869"/>
              <a:chOff x="3245907" y="5264539"/>
              <a:chExt cx="160750" cy="82869"/>
            </a:xfrm>
          </p:grpSpPr>
          <p:sp>
            <p:nvSpPr>
              <p:cNvPr id="397" name="230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8" name="231 Conector recto"/>
              <p:cNvCxnSpPr>
                <a:stCxn id="397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5" name="218 Conector recto"/>
            <p:cNvCxnSpPr>
              <a:stCxn id="397" idx="4"/>
            </p:cNvCxnSpPr>
            <p:nvPr/>
          </p:nvCxnSpPr>
          <p:spPr>
            <a:xfrm flipH="1">
              <a:off x="3404888" y="5344934"/>
              <a:ext cx="3774" cy="164975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219 Conector recto"/>
            <p:cNvCxnSpPr/>
            <p:nvPr/>
          </p:nvCxnSpPr>
          <p:spPr>
            <a:xfrm flipH="1">
              <a:off x="3240043" y="5155781"/>
              <a:ext cx="1101" cy="17828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220 Conector recto"/>
            <p:cNvCxnSpPr/>
            <p:nvPr/>
          </p:nvCxnSpPr>
          <p:spPr>
            <a:xfrm flipH="1">
              <a:off x="3247558" y="5155781"/>
              <a:ext cx="143735" cy="6887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221 Conector recto"/>
            <p:cNvCxnSpPr/>
            <p:nvPr/>
          </p:nvCxnSpPr>
          <p:spPr>
            <a:xfrm>
              <a:off x="3390005" y="5031555"/>
              <a:ext cx="1288" cy="13049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222 Conector recto"/>
            <p:cNvCxnSpPr/>
            <p:nvPr/>
          </p:nvCxnSpPr>
          <p:spPr>
            <a:xfrm flipH="1">
              <a:off x="3086436" y="5244924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223 Rectángulo"/>
            <p:cNvSpPr/>
            <p:nvPr/>
          </p:nvSpPr>
          <p:spPr>
            <a:xfrm>
              <a:off x="3369463" y="4890975"/>
              <a:ext cx="45719" cy="14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91" name="224 Conector recto"/>
            <p:cNvCxnSpPr/>
            <p:nvPr/>
          </p:nvCxnSpPr>
          <p:spPr>
            <a:xfrm>
              <a:off x="3390005" y="5096804"/>
              <a:ext cx="16700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225 Conector recto"/>
            <p:cNvCxnSpPr/>
            <p:nvPr/>
          </p:nvCxnSpPr>
          <p:spPr>
            <a:xfrm flipV="1">
              <a:off x="3341211" y="5509909"/>
              <a:ext cx="127354" cy="198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226 Rectángulo"/>
            <p:cNvSpPr/>
            <p:nvPr/>
          </p:nvSpPr>
          <p:spPr>
            <a:xfrm>
              <a:off x="2933700" y="5222064"/>
              <a:ext cx="182204" cy="47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94" name="227 Grupo"/>
            <p:cNvGrpSpPr/>
            <p:nvPr/>
          </p:nvGrpSpPr>
          <p:grpSpPr>
            <a:xfrm rot="14599679">
              <a:off x="3311947" y="4773104"/>
              <a:ext cx="160750" cy="82869"/>
              <a:chOff x="3245907" y="5264539"/>
              <a:chExt cx="160750" cy="82869"/>
            </a:xfrm>
          </p:grpSpPr>
          <p:sp>
            <p:nvSpPr>
              <p:cNvPr id="395" name="228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6" name="229 Conector recto"/>
              <p:cNvCxnSpPr>
                <a:stCxn id="395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9" name="74 Grupo"/>
          <p:cNvGrpSpPr/>
          <p:nvPr/>
        </p:nvGrpSpPr>
        <p:grpSpPr>
          <a:xfrm>
            <a:off x="4780607" y="845819"/>
            <a:ext cx="349587" cy="61710"/>
            <a:chOff x="2123728" y="1523549"/>
            <a:chExt cx="349587" cy="61710"/>
          </a:xfrm>
        </p:grpSpPr>
        <p:sp>
          <p:nvSpPr>
            <p:cNvPr id="400" name="198 Pentágono"/>
            <p:cNvSpPr/>
            <p:nvPr/>
          </p:nvSpPr>
          <p:spPr>
            <a:xfrm flipH="1">
              <a:off x="2123728" y="15235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01" name="199 Conector recto"/>
            <p:cNvCxnSpPr/>
            <p:nvPr/>
          </p:nvCxnSpPr>
          <p:spPr>
            <a:xfrm>
              <a:off x="2339752" y="15544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02" name="75 Grupo"/>
          <p:cNvGrpSpPr/>
          <p:nvPr/>
        </p:nvGrpSpPr>
        <p:grpSpPr>
          <a:xfrm>
            <a:off x="4776656" y="1177662"/>
            <a:ext cx="349587" cy="61710"/>
            <a:chOff x="2276128" y="1675949"/>
            <a:chExt cx="349587" cy="61710"/>
          </a:xfrm>
        </p:grpSpPr>
        <p:sp>
          <p:nvSpPr>
            <p:cNvPr id="403" name="196 Pentágono"/>
            <p:cNvSpPr/>
            <p:nvPr/>
          </p:nvSpPr>
          <p:spPr>
            <a:xfrm flipH="1">
              <a:off x="2276128" y="16759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04" name="197 Conector recto"/>
            <p:cNvCxnSpPr/>
            <p:nvPr/>
          </p:nvCxnSpPr>
          <p:spPr>
            <a:xfrm>
              <a:off x="2492152" y="17068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05" name="76 Grupo"/>
          <p:cNvGrpSpPr/>
          <p:nvPr/>
        </p:nvGrpSpPr>
        <p:grpSpPr>
          <a:xfrm>
            <a:off x="4782520" y="1457041"/>
            <a:ext cx="349587" cy="61710"/>
            <a:chOff x="2428528" y="1828349"/>
            <a:chExt cx="349587" cy="61710"/>
          </a:xfrm>
        </p:grpSpPr>
        <p:sp>
          <p:nvSpPr>
            <p:cNvPr id="406" name="194 Pentágono"/>
            <p:cNvSpPr/>
            <p:nvPr/>
          </p:nvSpPr>
          <p:spPr>
            <a:xfrm flipH="1">
              <a:off x="2428528" y="18283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07" name="195 Conector recto"/>
            <p:cNvCxnSpPr/>
            <p:nvPr/>
          </p:nvCxnSpPr>
          <p:spPr>
            <a:xfrm>
              <a:off x="2644552" y="18592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08" name="77 Grupo"/>
          <p:cNvGrpSpPr/>
          <p:nvPr/>
        </p:nvGrpSpPr>
        <p:grpSpPr>
          <a:xfrm>
            <a:off x="4777757" y="1745073"/>
            <a:ext cx="349587" cy="61710"/>
            <a:chOff x="2580928" y="1980749"/>
            <a:chExt cx="349587" cy="61710"/>
          </a:xfrm>
        </p:grpSpPr>
        <p:sp>
          <p:nvSpPr>
            <p:cNvPr id="409" name="192 Pentágono"/>
            <p:cNvSpPr/>
            <p:nvPr/>
          </p:nvSpPr>
          <p:spPr>
            <a:xfrm flipH="1">
              <a:off x="2580928" y="19807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10" name="193 Conector recto"/>
            <p:cNvCxnSpPr/>
            <p:nvPr/>
          </p:nvCxnSpPr>
          <p:spPr>
            <a:xfrm>
              <a:off x="2796952" y="20116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1" name="78 CuadroTexto"/>
          <p:cNvSpPr txBox="1"/>
          <p:nvPr/>
        </p:nvSpPr>
        <p:spPr>
          <a:xfrm>
            <a:off x="4223801" y="784341"/>
            <a:ext cx="6319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teclado 0</a:t>
            </a:r>
            <a:endParaRPr lang="es-ES" sz="400" b="1" dirty="0"/>
          </a:p>
        </p:txBody>
      </p:sp>
      <p:cxnSp>
        <p:nvCxnSpPr>
          <p:cNvPr id="412" name="79 Conector recto"/>
          <p:cNvCxnSpPr/>
          <p:nvPr/>
        </p:nvCxnSpPr>
        <p:spPr>
          <a:xfrm>
            <a:off x="5430362" y="579868"/>
            <a:ext cx="2601" cy="1623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80 Conector recto"/>
          <p:cNvCxnSpPr/>
          <p:nvPr/>
        </p:nvCxnSpPr>
        <p:spPr>
          <a:xfrm>
            <a:off x="5078474" y="877536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81 Conector recto"/>
          <p:cNvCxnSpPr/>
          <p:nvPr/>
        </p:nvCxnSpPr>
        <p:spPr>
          <a:xfrm>
            <a:off x="5078473" y="1208517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82 Conector recto"/>
          <p:cNvCxnSpPr/>
          <p:nvPr/>
        </p:nvCxnSpPr>
        <p:spPr>
          <a:xfrm>
            <a:off x="5078472" y="1487896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83 Conector recto"/>
          <p:cNvCxnSpPr/>
          <p:nvPr/>
        </p:nvCxnSpPr>
        <p:spPr>
          <a:xfrm>
            <a:off x="5082045" y="1775928"/>
            <a:ext cx="99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7" name="84 Grupo"/>
          <p:cNvGrpSpPr/>
          <p:nvPr/>
        </p:nvGrpSpPr>
        <p:grpSpPr>
          <a:xfrm rot="16200000">
            <a:off x="5216037" y="682931"/>
            <a:ext cx="207441" cy="199558"/>
            <a:chOff x="2327919" y="3282563"/>
            <a:chExt cx="207441" cy="199558"/>
          </a:xfrm>
        </p:grpSpPr>
        <p:cxnSp>
          <p:nvCxnSpPr>
            <p:cNvPr id="418" name="185 Conector recto"/>
            <p:cNvCxnSpPr/>
            <p:nvPr/>
          </p:nvCxnSpPr>
          <p:spPr>
            <a:xfrm>
              <a:off x="2327919" y="3314178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186 Conector recto"/>
            <p:cNvCxnSpPr/>
            <p:nvPr/>
          </p:nvCxnSpPr>
          <p:spPr>
            <a:xfrm>
              <a:off x="2450717" y="3416000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187 Conector recto"/>
            <p:cNvCxnSpPr/>
            <p:nvPr/>
          </p:nvCxnSpPr>
          <p:spPr>
            <a:xfrm>
              <a:off x="2426122" y="3314179"/>
              <a:ext cx="84643" cy="661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188 Conector recto"/>
            <p:cNvCxnSpPr/>
            <p:nvPr/>
          </p:nvCxnSpPr>
          <p:spPr>
            <a:xfrm flipV="1">
              <a:off x="2468443" y="3298825"/>
              <a:ext cx="39807" cy="484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189 Conector recto"/>
            <p:cNvCxnSpPr/>
            <p:nvPr/>
          </p:nvCxnSpPr>
          <p:spPr>
            <a:xfrm>
              <a:off x="2487089" y="3282563"/>
              <a:ext cx="42322" cy="330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190 Elipse"/>
            <p:cNvSpPr/>
            <p:nvPr/>
          </p:nvSpPr>
          <p:spPr>
            <a:xfrm>
              <a:off x="2369151" y="33464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4" name="191 Elipse"/>
            <p:cNvSpPr/>
            <p:nvPr/>
          </p:nvSpPr>
          <p:spPr>
            <a:xfrm>
              <a:off x="2442627" y="34059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5" name="85 Grupo"/>
          <p:cNvGrpSpPr/>
          <p:nvPr/>
        </p:nvGrpSpPr>
        <p:grpSpPr>
          <a:xfrm rot="16200000">
            <a:off x="5216037" y="1001828"/>
            <a:ext cx="207441" cy="199558"/>
            <a:chOff x="2327919" y="3282563"/>
            <a:chExt cx="207441" cy="199558"/>
          </a:xfrm>
        </p:grpSpPr>
        <p:cxnSp>
          <p:nvCxnSpPr>
            <p:cNvPr id="426" name="178 Conector recto"/>
            <p:cNvCxnSpPr/>
            <p:nvPr/>
          </p:nvCxnSpPr>
          <p:spPr>
            <a:xfrm>
              <a:off x="2327919" y="3314178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179 Conector recto"/>
            <p:cNvCxnSpPr/>
            <p:nvPr/>
          </p:nvCxnSpPr>
          <p:spPr>
            <a:xfrm>
              <a:off x="2450717" y="3416000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180 Conector recto"/>
            <p:cNvCxnSpPr/>
            <p:nvPr/>
          </p:nvCxnSpPr>
          <p:spPr>
            <a:xfrm>
              <a:off x="2426122" y="3314179"/>
              <a:ext cx="84643" cy="661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181 Conector recto"/>
            <p:cNvCxnSpPr/>
            <p:nvPr/>
          </p:nvCxnSpPr>
          <p:spPr>
            <a:xfrm flipV="1">
              <a:off x="2468443" y="3298825"/>
              <a:ext cx="39807" cy="484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182 Conector recto"/>
            <p:cNvCxnSpPr/>
            <p:nvPr/>
          </p:nvCxnSpPr>
          <p:spPr>
            <a:xfrm>
              <a:off x="2487089" y="3282563"/>
              <a:ext cx="42322" cy="330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183 Elipse"/>
            <p:cNvSpPr/>
            <p:nvPr/>
          </p:nvSpPr>
          <p:spPr>
            <a:xfrm>
              <a:off x="2369151" y="33464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2" name="184 Elipse"/>
            <p:cNvSpPr/>
            <p:nvPr/>
          </p:nvSpPr>
          <p:spPr>
            <a:xfrm>
              <a:off x="2442627" y="34059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33" name="86 Grupo"/>
          <p:cNvGrpSpPr/>
          <p:nvPr/>
        </p:nvGrpSpPr>
        <p:grpSpPr>
          <a:xfrm rot="16200000">
            <a:off x="5218855" y="1284273"/>
            <a:ext cx="207441" cy="199558"/>
            <a:chOff x="2327919" y="3282563"/>
            <a:chExt cx="207441" cy="199558"/>
          </a:xfrm>
        </p:grpSpPr>
        <p:cxnSp>
          <p:nvCxnSpPr>
            <p:cNvPr id="434" name="171 Conector recto"/>
            <p:cNvCxnSpPr/>
            <p:nvPr/>
          </p:nvCxnSpPr>
          <p:spPr>
            <a:xfrm>
              <a:off x="2327919" y="3314178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172 Conector recto"/>
            <p:cNvCxnSpPr/>
            <p:nvPr/>
          </p:nvCxnSpPr>
          <p:spPr>
            <a:xfrm>
              <a:off x="2450717" y="3416000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173 Conector recto"/>
            <p:cNvCxnSpPr/>
            <p:nvPr/>
          </p:nvCxnSpPr>
          <p:spPr>
            <a:xfrm>
              <a:off x="2426122" y="3314179"/>
              <a:ext cx="84643" cy="661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174 Conector recto"/>
            <p:cNvCxnSpPr/>
            <p:nvPr/>
          </p:nvCxnSpPr>
          <p:spPr>
            <a:xfrm flipV="1">
              <a:off x="2468443" y="3298825"/>
              <a:ext cx="39807" cy="484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175 Conector recto"/>
            <p:cNvCxnSpPr/>
            <p:nvPr/>
          </p:nvCxnSpPr>
          <p:spPr>
            <a:xfrm>
              <a:off x="2487089" y="3282563"/>
              <a:ext cx="42322" cy="330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176 Elipse"/>
            <p:cNvSpPr/>
            <p:nvPr/>
          </p:nvSpPr>
          <p:spPr>
            <a:xfrm>
              <a:off x="2369151" y="33464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0" name="177 Elipse"/>
            <p:cNvSpPr/>
            <p:nvPr/>
          </p:nvSpPr>
          <p:spPr>
            <a:xfrm>
              <a:off x="2442627" y="34059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1" name="87 Grupo"/>
          <p:cNvGrpSpPr/>
          <p:nvPr/>
        </p:nvGrpSpPr>
        <p:grpSpPr>
          <a:xfrm rot="16200000">
            <a:off x="5221744" y="1579310"/>
            <a:ext cx="207441" cy="199558"/>
            <a:chOff x="2327919" y="3282563"/>
            <a:chExt cx="207441" cy="199558"/>
          </a:xfrm>
        </p:grpSpPr>
        <p:cxnSp>
          <p:nvCxnSpPr>
            <p:cNvPr id="442" name="164 Conector recto"/>
            <p:cNvCxnSpPr/>
            <p:nvPr/>
          </p:nvCxnSpPr>
          <p:spPr>
            <a:xfrm>
              <a:off x="2327919" y="3314178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165 Conector recto"/>
            <p:cNvCxnSpPr/>
            <p:nvPr/>
          </p:nvCxnSpPr>
          <p:spPr>
            <a:xfrm>
              <a:off x="2450717" y="3416000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166 Conector recto"/>
            <p:cNvCxnSpPr/>
            <p:nvPr/>
          </p:nvCxnSpPr>
          <p:spPr>
            <a:xfrm>
              <a:off x="2426122" y="3314179"/>
              <a:ext cx="84643" cy="661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167 Conector recto"/>
            <p:cNvCxnSpPr/>
            <p:nvPr/>
          </p:nvCxnSpPr>
          <p:spPr>
            <a:xfrm flipV="1">
              <a:off x="2468443" y="3298825"/>
              <a:ext cx="39807" cy="484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168 Conector recto"/>
            <p:cNvCxnSpPr/>
            <p:nvPr/>
          </p:nvCxnSpPr>
          <p:spPr>
            <a:xfrm>
              <a:off x="2487089" y="3282563"/>
              <a:ext cx="42322" cy="330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169 Elipse"/>
            <p:cNvSpPr/>
            <p:nvPr/>
          </p:nvSpPr>
          <p:spPr>
            <a:xfrm>
              <a:off x="2369151" y="33464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8" name="170 Elipse"/>
            <p:cNvSpPr/>
            <p:nvPr/>
          </p:nvSpPr>
          <p:spPr>
            <a:xfrm>
              <a:off x="2442627" y="34059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9" name="88 Conector recto"/>
          <p:cNvCxnSpPr/>
          <p:nvPr/>
        </p:nvCxnSpPr>
        <p:spPr>
          <a:xfrm>
            <a:off x="5830326" y="568944"/>
            <a:ext cx="1670" cy="165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89 Grupo"/>
          <p:cNvGrpSpPr/>
          <p:nvPr/>
        </p:nvGrpSpPr>
        <p:grpSpPr>
          <a:xfrm rot="16200000">
            <a:off x="5616001" y="672007"/>
            <a:ext cx="207441" cy="199558"/>
            <a:chOff x="2327919" y="3282563"/>
            <a:chExt cx="207441" cy="199558"/>
          </a:xfrm>
        </p:grpSpPr>
        <p:cxnSp>
          <p:nvCxnSpPr>
            <p:cNvPr id="451" name="157 Conector recto"/>
            <p:cNvCxnSpPr/>
            <p:nvPr/>
          </p:nvCxnSpPr>
          <p:spPr>
            <a:xfrm>
              <a:off x="2327919" y="3314178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158 Conector recto"/>
            <p:cNvCxnSpPr/>
            <p:nvPr/>
          </p:nvCxnSpPr>
          <p:spPr>
            <a:xfrm>
              <a:off x="2450717" y="3416000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159 Conector recto"/>
            <p:cNvCxnSpPr/>
            <p:nvPr/>
          </p:nvCxnSpPr>
          <p:spPr>
            <a:xfrm>
              <a:off x="2426122" y="3314179"/>
              <a:ext cx="84643" cy="661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160 Conector recto"/>
            <p:cNvCxnSpPr/>
            <p:nvPr/>
          </p:nvCxnSpPr>
          <p:spPr>
            <a:xfrm flipV="1">
              <a:off x="2468443" y="3298825"/>
              <a:ext cx="39807" cy="484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161 Conector recto"/>
            <p:cNvCxnSpPr/>
            <p:nvPr/>
          </p:nvCxnSpPr>
          <p:spPr>
            <a:xfrm>
              <a:off x="2487089" y="3282563"/>
              <a:ext cx="42322" cy="330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162 Elipse"/>
            <p:cNvSpPr/>
            <p:nvPr/>
          </p:nvSpPr>
          <p:spPr>
            <a:xfrm>
              <a:off x="2369151" y="33464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7" name="163 Elipse"/>
            <p:cNvSpPr/>
            <p:nvPr/>
          </p:nvSpPr>
          <p:spPr>
            <a:xfrm>
              <a:off x="2442627" y="34059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58" name="90 Grupo"/>
          <p:cNvGrpSpPr/>
          <p:nvPr/>
        </p:nvGrpSpPr>
        <p:grpSpPr>
          <a:xfrm rot="16200000">
            <a:off x="5616001" y="990904"/>
            <a:ext cx="207441" cy="199558"/>
            <a:chOff x="2327919" y="3282563"/>
            <a:chExt cx="207441" cy="199558"/>
          </a:xfrm>
        </p:grpSpPr>
        <p:cxnSp>
          <p:nvCxnSpPr>
            <p:cNvPr id="459" name="150 Conector recto"/>
            <p:cNvCxnSpPr/>
            <p:nvPr/>
          </p:nvCxnSpPr>
          <p:spPr>
            <a:xfrm>
              <a:off x="2327919" y="3314178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151 Conector recto"/>
            <p:cNvCxnSpPr/>
            <p:nvPr/>
          </p:nvCxnSpPr>
          <p:spPr>
            <a:xfrm>
              <a:off x="2450717" y="3416000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152 Conector recto"/>
            <p:cNvCxnSpPr/>
            <p:nvPr/>
          </p:nvCxnSpPr>
          <p:spPr>
            <a:xfrm>
              <a:off x="2426122" y="3314179"/>
              <a:ext cx="84643" cy="661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153 Conector recto"/>
            <p:cNvCxnSpPr/>
            <p:nvPr/>
          </p:nvCxnSpPr>
          <p:spPr>
            <a:xfrm flipV="1">
              <a:off x="2468443" y="3298825"/>
              <a:ext cx="39807" cy="484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154 Conector recto"/>
            <p:cNvCxnSpPr/>
            <p:nvPr/>
          </p:nvCxnSpPr>
          <p:spPr>
            <a:xfrm>
              <a:off x="2487089" y="3282563"/>
              <a:ext cx="42322" cy="330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155 Elipse"/>
            <p:cNvSpPr/>
            <p:nvPr/>
          </p:nvSpPr>
          <p:spPr>
            <a:xfrm>
              <a:off x="2369151" y="33464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5" name="156 Elipse"/>
            <p:cNvSpPr/>
            <p:nvPr/>
          </p:nvSpPr>
          <p:spPr>
            <a:xfrm>
              <a:off x="2442627" y="34059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66" name="91 Grupo"/>
          <p:cNvGrpSpPr/>
          <p:nvPr/>
        </p:nvGrpSpPr>
        <p:grpSpPr>
          <a:xfrm rot="16200000">
            <a:off x="5618819" y="1273349"/>
            <a:ext cx="207441" cy="199558"/>
            <a:chOff x="2327919" y="3282563"/>
            <a:chExt cx="207441" cy="199558"/>
          </a:xfrm>
        </p:grpSpPr>
        <p:cxnSp>
          <p:nvCxnSpPr>
            <p:cNvPr id="467" name="143 Conector recto"/>
            <p:cNvCxnSpPr/>
            <p:nvPr/>
          </p:nvCxnSpPr>
          <p:spPr>
            <a:xfrm>
              <a:off x="2327919" y="3314178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144 Conector recto"/>
            <p:cNvCxnSpPr/>
            <p:nvPr/>
          </p:nvCxnSpPr>
          <p:spPr>
            <a:xfrm>
              <a:off x="2450717" y="3416000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145 Conector recto"/>
            <p:cNvCxnSpPr/>
            <p:nvPr/>
          </p:nvCxnSpPr>
          <p:spPr>
            <a:xfrm>
              <a:off x="2426122" y="3314179"/>
              <a:ext cx="84643" cy="661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146 Conector recto"/>
            <p:cNvCxnSpPr/>
            <p:nvPr/>
          </p:nvCxnSpPr>
          <p:spPr>
            <a:xfrm flipV="1">
              <a:off x="2468443" y="3298825"/>
              <a:ext cx="39807" cy="484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147 Conector recto"/>
            <p:cNvCxnSpPr/>
            <p:nvPr/>
          </p:nvCxnSpPr>
          <p:spPr>
            <a:xfrm>
              <a:off x="2487089" y="3282563"/>
              <a:ext cx="42322" cy="330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148 Elipse"/>
            <p:cNvSpPr/>
            <p:nvPr/>
          </p:nvSpPr>
          <p:spPr>
            <a:xfrm>
              <a:off x="2369151" y="33464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3" name="149 Elipse"/>
            <p:cNvSpPr/>
            <p:nvPr/>
          </p:nvSpPr>
          <p:spPr>
            <a:xfrm>
              <a:off x="2442627" y="34059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74" name="92 Grupo"/>
          <p:cNvGrpSpPr/>
          <p:nvPr/>
        </p:nvGrpSpPr>
        <p:grpSpPr>
          <a:xfrm rot="16200000">
            <a:off x="5621708" y="1568386"/>
            <a:ext cx="207441" cy="199558"/>
            <a:chOff x="2327919" y="3282563"/>
            <a:chExt cx="207441" cy="199558"/>
          </a:xfrm>
        </p:grpSpPr>
        <p:cxnSp>
          <p:nvCxnSpPr>
            <p:cNvPr id="475" name="136 Conector recto"/>
            <p:cNvCxnSpPr/>
            <p:nvPr/>
          </p:nvCxnSpPr>
          <p:spPr>
            <a:xfrm>
              <a:off x="2327919" y="3314178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137 Conector recto"/>
            <p:cNvCxnSpPr/>
            <p:nvPr/>
          </p:nvCxnSpPr>
          <p:spPr>
            <a:xfrm>
              <a:off x="2450717" y="3416000"/>
              <a:ext cx="84643" cy="6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138 Conector recto"/>
            <p:cNvCxnSpPr/>
            <p:nvPr/>
          </p:nvCxnSpPr>
          <p:spPr>
            <a:xfrm>
              <a:off x="2426122" y="3314179"/>
              <a:ext cx="84643" cy="661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139 Conector recto"/>
            <p:cNvCxnSpPr/>
            <p:nvPr/>
          </p:nvCxnSpPr>
          <p:spPr>
            <a:xfrm flipV="1">
              <a:off x="2468443" y="3298825"/>
              <a:ext cx="39807" cy="484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140 Conector recto"/>
            <p:cNvCxnSpPr/>
            <p:nvPr/>
          </p:nvCxnSpPr>
          <p:spPr>
            <a:xfrm>
              <a:off x="2487089" y="3282563"/>
              <a:ext cx="42322" cy="330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141 Elipse"/>
            <p:cNvSpPr/>
            <p:nvPr/>
          </p:nvSpPr>
          <p:spPr>
            <a:xfrm>
              <a:off x="2369151" y="33464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1" name="142 Elipse"/>
            <p:cNvSpPr/>
            <p:nvPr/>
          </p:nvSpPr>
          <p:spPr>
            <a:xfrm>
              <a:off x="2442627" y="34059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82" name="93 Conector recto"/>
          <p:cNvCxnSpPr/>
          <p:nvPr/>
        </p:nvCxnSpPr>
        <p:spPr>
          <a:xfrm flipH="1">
            <a:off x="6188795" y="570985"/>
            <a:ext cx="6558" cy="159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3" name="94 Grupo"/>
          <p:cNvGrpSpPr/>
          <p:nvPr/>
        </p:nvGrpSpPr>
        <p:grpSpPr>
          <a:xfrm>
            <a:off x="5984970" y="670106"/>
            <a:ext cx="205265" cy="1103820"/>
            <a:chOff x="4001577" y="4910735"/>
            <a:chExt cx="205265" cy="1103820"/>
          </a:xfrm>
        </p:grpSpPr>
        <p:grpSp>
          <p:nvGrpSpPr>
            <p:cNvPr id="484" name="104 Grupo"/>
            <p:cNvGrpSpPr/>
            <p:nvPr/>
          </p:nvGrpSpPr>
          <p:grpSpPr>
            <a:xfrm rot="16200000">
              <a:off x="3997635" y="4914677"/>
              <a:ext cx="207441" cy="199558"/>
              <a:chOff x="2327919" y="3282563"/>
              <a:chExt cx="207441" cy="199558"/>
            </a:xfrm>
          </p:grpSpPr>
          <p:cxnSp>
            <p:nvCxnSpPr>
              <p:cNvPr id="509" name="129 Conector recto"/>
              <p:cNvCxnSpPr/>
              <p:nvPr/>
            </p:nvCxnSpPr>
            <p:spPr>
              <a:xfrm>
                <a:off x="2327919" y="3314178"/>
                <a:ext cx="84643" cy="66121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130 Conector recto"/>
              <p:cNvCxnSpPr/>
              <p:nvPr/>
            </p:nvCxnSpPr>
            <p:spPr>
              <a:xfrm>
                <a:off x="2450717" y="3416000"/>
                <a:ext cx="84643" cy="66121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131 Conector recto"/>
              <p:cNvCxnSpPr/>
              <p:nvPr/>
            </p:nvCxnSpPr>
            <p:spPr>
              <a:xfrm>
                <a:off x="2426122" y="3314179"/>
                <a:ext cx="84643" cy="66121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132 Conector recto"/>
              <p:cNvCxnSpPr/>
              <p:nvPr/>
            </p:nvCxnSpPr>
            <p:spPr>
              <a:xfrm flipV="1">
                <a:off x="2468443" y="3298825"/>
                <a:ext cx="39807" cy="48416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133 Conector recto"/>
              <p:cNvCxnSpPr/>
              <p:nvPr/>
            </p:nvCxnSpPr>
            <p:spPr>
              <a:xfrm>
                <a:off x="2487089" y="3282563"/>
                <a:ext cx="42322" cy="33061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4" name="134 Elipse"/>
              <p:cNvSpPr/>
              <p:nvPr/>
            </p:nvSpPr>
            <p:spPr>
              <a:xfrm>
                <a:off x="2369151" y="3346431"/>
                <a:ext cx="45719" cy="45719"/>
              </a:xfrm>
              <a:prstGeom prst="ellips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5" name="135 Elipse"/>
              <p:cNvSpPr/>
              <p:nvPr/>
            </p:nvSpPr>
            <p:spPr>
              <a:xfrm>
                <a:off x="2442627" y="3405995"/>
                <a:ext cx="45719" cy="45719"/>
              </a:xfrm>
              <a:prstGeom prst="ellips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485" name="105 Grupo"/>
            <p:cNvGrpSpPr/>
            <p:nvPr/>
          </p:nvGrpSpPr>
          <p:grpSpPr>
            <a:xfrm rot="16200000">
              <a:off x="3997635" y="5233574"/>
              <a:ext cx="207441" cy="199558"/>
              <a:chOff x="2327919" y="3282563"/>
              <a:chExt cx="207441" cy="199558"/>
            </a:xfrm>
          </p:grpSpPr>
          <p:cxnSp>
            <p:nvCxnSpPr>
              <p:cNvPr id="502" name="122 Conector recto"/>
              <p:cNvCxnSpPr/>
              <p:nvPr/>
            </p:nvCxnSpPr>
            <p:spPr>
              <a:xfrm>
                <a:off x="2327919" y="3314178"/>
                <a:ext cx="84643" cy="66121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123 Conector recto"/>
              <p:cNvCxnSpPr/>
              <p:nvPr/>
            </p:nvCxnSpPr>
            <p:spPr>
              <a:xfrm>
                <a:off x="2450717" y="3416000"/>
                <a:ext cx="84643" cy="66121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124 Conector recto"/>
              <p:cNvCxnSpPr/>
              <p:nvPr/>
            </p:nvCxnSpPr>
            <p:spPr>
              <a:xfrm>
                <a:off x="2426122" y="3314179"/>
                <a:ext cx="84643" cy="66121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125 Conector recto"/>
              <p:cNvCxnSpPr/>
              <p:nvPr/>
            </p:nvCxnSpPr>
            <p:spPr>
              <a:xfrm flipV="1">
                <a:off x="2468443" y="3298825"/>
                <a:ext cx="39807" cy="48416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126 Conector recto"/>
              <p:cNvCxnSpPr/>
              <p:nvPr/>
            </p:nvCxnSpPr>
            <p:spPr>
              <a:xfrm>
                <a:off x="2487089" y="3282563"/>
                <a:ext cx="42322" cy="33061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127 Elipse"/>
              <p:cNvSpPr/>
              <p:nvPr/>
            </p:nvSpPr>
            <p:spPr>
              <a:xfrm>
                <a:off x="2369151" y="3346431"/>
                <a:ext cx="45719" cy="45719"/>
              </a:xfrm>
              <a:prstGeom prst="ellips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8" name="128 Elipse"/>
              <p:cNvSpPr/>
              <p:nvPr/>
            </p:nvSpPr>
            <p:spPr>
              <a:xfrm>
                <a:off x="2442627" y="3405995"/>
                <a:ext cx="45719" cy="45719"/>
              </a:xfrm>
              <a:prstGeom prst="ellips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486" name="106 Grupo"/>
            <p:cNvGrpSpPr/>
            <p:nvPr/>
          </p:nvGrpSpPr>
          <p:grpSpPr>
            <a:xfrm rot="16200000">
              <a:off x="4000453" y="5516019"/>
              <a:ext cx="207441" cy="199558"/>
              <a:chOff x="2327919" y="3282563"/>
              <a:chExt cx="207441" cy="199558"/>
            </a:xfrm>
          </p:grpSpPr>
          <p:cxnSp>
            <p:nvCxnSpPr>
              <p:cNvPr id="495" name="115 Conector recto"/>
              <p:cNvCxnSpPr/>
              <p:nvPr/>
            </p:nvCxnSpPr>
            <p:spPr>
              <a:xfrm>
                <a:off x="2327919" y="3314178"/>
                <a:ext cx="84643" cy="66121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116 Conector recto"/>
              <p:cNvCxnSpPr/>
              <p:nvPr/>
            </p:nvCxnSpPr>
            <p:spPr>
              <a:xfrm>
                <a:off x="2450717" y="3416000"/>
                <a:ext cx="84643" cy="66121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117 Conector recto"/>
              <p:cNvCxnSpPr/>
              <p:nvPr/>
            </p:nvCxnSpPr>
            <p:spPr>
              <a:xfrm>
                <a:off x="2426122" y="3314179"/>
                <a:ext cx="84643" cy="66121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118 Conector recto"/>
              <p:cNvCxnSpPr/>
              <p:nvPr/>
            </p:nvCxnSpPr>
            <p:spPr>
              <a:xfrm flipV="1">
                <a:off x="2468443" y="3298825"/>
                <a:ext cx="39807" cy="48416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119 Conector recto"/>
              <p:cNvCxnSpPr/>
              <p:nvPr/>
            </p:nvCxnSpPr>
            <p:spPr>
              <a:xfrm>
                <a:off x="2487089" y="3282563"/>
                <a:ext cx="42322" cy="33061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0" name="120 Elipse"/>
              <p:cNvSpPr/>
              <p:nvPr/>
            </p:nvSpPr>
            <p:spPr>
              <a:xfrm>
                <a:off x="2369151" y="3346431"/>
                <a:ext cx="45719" cy="45719"/>
              </a:xfrm>
              <a:prstGeom prst="ellips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1" name="121 Elipse"/>
              <p:cNvSpPr/>
              <p:nvPr/>
            </p:nvSpPr>
            <p:spPr>
              <a:xfrm>
                <a:off x="2442627" y="3405995"/>
                <a:ext cx="45719" cy="45719"/>
              </a:xfrm>
              <a:prstGeom prst="ellips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487" name="107 Grupo"/>
            <p:cNvGrpSpPr/>
            <p:nvPr/>
          </p:nvGrpSpPr>
          <p:grpSpPr>
            <a:xfrm rot="16200000">
              <a:off x="4003342" y="5811056"/>
              <a:ext cx="207441" cy="199558"/>
              <a:chOff x="2327919" y="3282563"/>
              <a:chExt cx="207441" cy="199558"/>
            </a:xfrm>
          </p:grpSpPr>
          <p:cxnSp>
            <p:nvCxnSpPr>
              <p:cNvPr id="488" name="108 Conector recto"/>
              <p:cNvCxnSpPr/>
              <p:nvPr/>
            </p:nvCxnSpPr>
            <p:spPr>
              <a:xfrm>
                <a:off x="2327919" y="3314178"/>
                <a:ext cx="84643" cy="66121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109 Conector recto"/>
              <p:cNvCxnSpPr/>
              <p:nvPr/>
            </p:nvCxnSpPr>
            <p:spPr>
              <a:xfrm>
                <a:off x="2450717" y="3416000"/>
                <a:ext cx="84643" cy="66121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110 Conector recto"/>
              <p:cNvCxnSpPr/>
              <p:nvPr/>
            </p:nvCxnSpPr>
            <p:spPr>
              <a:xfrm>
                <a:off x="2426122" y="3314179"/>
                <a:ext cx="84643" cy="66121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111 Conector recto"/>
              <p:cNvCxnSpPr/>
              <p:nvPr/>
            </p:nvCxnSpPr>
            <p:spPr>
              <a:xfrm flipV="1">
                <a:off x="2468443" y="3298825"/>
                <a:ext cx="39807" cy="48416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112 Conector recto"/>
              <p:cNvCxnSpPr/>
              <p:nvPr/>
            </p:nvCxnSpPr>
            <p:spPr>
              <a:xfrm>
                <a:off x="2487089" y="3282563"/>
                <a:ext cx="42322" cy="33061"/>
              </a:xfrm>
              <a:prstGeom prst="line">
                <a:avLst/>
              </a:prstGeom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3" name="113 Elipse"/>
              <p:cNvSpPr/>
              <p:nvPr/>
            </p:nvSpPr>
            <p:spPr>
              <a:xfrm>
                <a:off x="2369151" y="3346431"/>
                <a:ext cx="45719" cy="45719"/>
              </a:xfrm>
              <a:prstGeom prst="ellips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4" name="114 Elipse"/>
              <p:cNvSpPr/>
              <p:nvPr/>
            </p:nvSpPr>
            <p:spPr>
              <a:xfrm>
                <a:off x="2442627" y="3405995"/>
                <a:ext cx="45719" cy="45719"/>
              </a:xfrm>
              <a:prstGeom prst="ellips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516" name="95 Grupo"/>
          <p:cNvGrpSpPr/>
          <p:nvPr/>
        </p:nvGrpSpPr>
        <p:grpSpPr>
          <a:xfrm>
            <a:off x="4361085" y="5844125"/>
            <a:ext cx="349587" cy="61710"/>
            <a:chOff x="2580928" y="1980749"/>
            <a:chExt cx="349587" cy="61710"/>
          </a:xfrm>
        </p:grpSpPr>
        <p:sp>
          <p:nvSpPr>
            <p:cNvPr id="517" name="102 Pentágono"/>
            <p:cNvSpPr/>
            <p:nvPr/>
          </p:nvSpPr>
          <p:spPr>
            <a:xfrm flipH="1">
              <a:off x="2580928" y="1980749"/>
              <a:ext cx="216024" cy="61710"/>
            </a:xfrm>
            <a:prstGeom prst="homePlate">
              <a:avLst/>
            </a:prstGeom>
            <a:ln w="952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18" name="103 Conector recto"/>
            <p:cNvCxnSpPr/>
            <p:nvPr/>
          </p:nvCxnSpPr>
          <p:spPr>
            <a:xfrm>
              <a:off x="2796952" y="2011604"/>
              <a:ext cx="133563" cy="0"/>
            </a:xfrm>
            <a:prstGeom prst="line">
              <a:avLst/>
            </a:prstGeom>
            <a:ln w="952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19" name="96 CuadroTexto"/>
          <p:cNvSpPr txBox="1"/>
          <p:nvPr/>
        </p:nvSpPr>
        <p:spPr>
          <a:xfrm>
            <a:off x="4016474" y="5779664"/>
            <a:ext cx="3642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COL 2</a:t>
            </a:r>
            <a:endParaRPr lang="es-ES" sz="400" b="1" dirty="0"/>
          </a:p>
        </p:txBody>
      </p:sp>
      <p:cxnSp>
        <p:nvCxnSpPr>
          <p:cNvPr id="520" name="97 Conector recto"/>
          <p:cNvCxnSpPr/>
          <p:nvPr/>
        </p:nvCxnSpPr>
        <p:spPr>
          <a:xfrm flipH="1" flipV="1">
            <a:off x="4696462" y="5506190"/>
            <a:ext cx="411768" cy="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98 Conector recto"/>
          <p:cNvCxnSpPr/>
          <p:nvPr/>
        </p:nvCxnSpPr>
        <p:spPr>
          <a:xfrm flipV="1">
            <a:off x="4705563" y="5874980"/>
            <a:ext cx="7478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99 CuadroTexto"/>
          <p:cNvSpPr txBox="1"/>
          <p:nvPr/>
        </p:nvSpPr>
        <p:spPr>
          <a:xfrm>
            <a:off x="4223801" y="1117811"/>
            <a:ext cx="6319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teclado 0</a:t>
            </a:r>
            <a:endParaRPr lang="es-ES" sz="400" b="1" dirty="0"/>
          </a:p>
        </p:txBody>
      </p:sp>
      <p:sp>
        <p:nvSpPr>
          <p:cNvPr id="523" name="100 CuadroTexto"/>
          <p:cNvSpPr txBox="1"/>
          <p:nvPr/>
        </p:nvSpPr>
        <p:spPr>
          <a:xfrm>
            <a:off x="4223801" y="1686974"/>
            <a:ext cx="6319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teclado 0</a:t>
            </a:r>
            <a:endParaRPr lang="es-ES" sz="400" b="1" dirty="0"/>
          </a:p>
        </p:txBody>
      </p:sp>
      <p:sp>
        <p:nvSpPr>
          <p:cNvPr id="524" name="101 CuadroTexto"/>
          <p:cNvSpPr txBox="1"/>
          <p:nvPr/>
        </p:nvSpPr>
        <p:spPr>
          <a:xfrm>
            <a:off x="4223801" y="1397926"/>
            <a:ext cx="6319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b="1" dirty="0" smtClean="0"/>
              <a:t>FILA teclado 0</a:t>
            </a:r>
            <a:endParaRPr lang="es-ES" sz="400" b="1" dirty="0"/>
          </a:p>
        </p:txBody>
      </p:sp>
      <p:sp>
        <p:nvSpPr>
          <p:cNvPr id="525" name="420 Triángulo isósceles"/>
          <p:cNvSpPr/>
          <p:nvPr/>
        </p:nvSpPr>
        <p:spPr>
          <a:xfrm rot="14373482">
            <a:off x="6470234" y="492457"/>
            <a:ext cx="87306" cy="74849"/>
          </a:xfrm>
          <a:prstGeom prst="triangl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26" name="421 Conector recto"/>
          <p:cNvCxnSpPr>
            <a:stCxn id="525" idx="1"/>
          </p:cNvCxnSpPr>
          <p:nvPr/>
        </p:nvCxnSpPr>
        <p:spPr>
          <a:xfrm>
            <a:off x="6524946" y="548698"/>
            <a:ext cx="1098" cy="12226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781 Conector recto"/>
          <p:cNvCxnSpPr/>
          <p:nvPr/>
        </p:nvCxnSpPr>
        <p:spPr>
          <a:xfrm flipH="1">
            <a:off x="6071086" y="871391"/>
            <a:ext cx="1536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782 Conector recto"/>
          <p:cNvCxnSpPr/>
          <p:nvPr/>
        </p:nvCxnSpPr>
        <p:spPr>
          <a:xfrm flipV="1">
            <a:off x="6415231" y="867299"/>
            <a:ext cx="127354" cy="19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783 Rectángulo"/>
          <p:cNvSpPr/>
          <p:nvPr/>
        </p:nvSpPr>
        <p:spPr>
          <a:xfrm>
            <a:off x="6233027" y="845867"/>
            <a:ext cx="182204" cy="4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0" name="784 Conector recto"/>
          <p:cNvCxnSpPr/>
          <p:nvPr/>
        </p:nvCxnSpPr>
        <p:spPr>
          <a:xfrm flipH="1">
            <a:off x="6041519" y="1198602"/>
            <a:ext cx="1536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785 Conector recto"/>
          <p:cNvCxnSpPr/>
          <p:nvPr/>
        </p:nvCxnSpPr>
        <p:spPr>
          <a:xfrm flipV="1">
            <a:off x="6385664" y="1194510"/>
            <a:ext cx="127354" cy="19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786 Rectángulo"/>
          <p:cNvSpPr/>
          <p:nvPr/>
        </p:nvSpPr>
        <p:spPr>
          <a:xfrm>
            <a:off x="6203460" y="1173078"/>
            <a:ext cx="182204" cy="4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3" name="787 Conector recto"/>
          <p:cNvCxnSpPr/>
          <p:nvPr/>
        </p:nvCxnSpPr>
        <p:spPr>
          <a:xfrm flipH="1">
            <a:off x="6038912" y="1492616"/>
            <a:ext cx="1536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788 Conector recto"/>
          <p:cNvCxnSpPr/>
          <p:nvPr/>
        </p:nvCxnSpPr>
        <p:spPr>
          <a:xfrm flipV="1">
            <a:off x="6383057" y="1488524"/>
            <a:ext cx="127354" cy="19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789 Rectángulo"/>
          <p:cNvSpPr/>
          <p:nvPr/>
        </p:nvSpPr>
        <p:spPr>
          <a:xfrm>
            <a:off x="6200853" y="1467092"/>
            <a:ext cx="182204" cy="4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6" name="790 Conector recto"/>
          <p:cNvCxnSpPr/>
          <p:nvPr/>
        </p:nvCxnSpPr>
        <p:spPr>
          <a:xfrm flipH="1">
            <a:off x="6047246" y="1769004"/>
            <a:ext cx="1536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791 Conector recto"/>
          <p:cNvCxnSpPr/>
          <p:nvPr/>
        </p:nvCxnSpPr>
        <p:spPr>
          <a:xfrm>
            <a:off x="6391391" y="1766896"/>
            <a:ext cx="104231" cy="236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792 Rectángulo"/>
          <p:cNvSpPr/>
          <p:nvPr/>
        </p:nvSpPr>
        <p:spPr>
          <a:xfrm>
            <a:off x="6209187" y="1743480"/>
            <a:ext cx="182204" cy="4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39" name="2288 Grupo"/>
          <p:cNvGrpSpPr/>
          <p:nvPr/>
        </p:nvGrpSpPr>
        <p:grpSpPr>
          <a:xfrm>
            <a:off x="4039059" y="760669"/>
            <a:ext cx="309700" cy="184666"/>
            <a:chOff x="4426780" y="974026"/>
            <a:chExt cx="309700" cy="184666"/>
          </a:xfrm>
        </p:grpSpPr>
        <p:sp>
          <p:nvSpPr>
            <p:cNvPr id="540" name="2283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1" name="2279 CuadroTexto"/>
            <p:cNvSpPr txBox="1"/>
            <p:nvPr/>
          </p:nvSpPr>
          <p:spPr>
            <a:xfrm>
              <a:off x="4426780" y="974026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RB1</a:t>
              </a:r>
              <a:endParaRPr lang="es-ES" sz="400" b="1" dirty="0"/>
            </a:p>
          </p:txBody>
        </p:sp>
      </p:grpSp>
      <p:grpSp>
        <p:nvGrpSpPr>
          <p:cNvPr id="542" name="2287 Grupo"/>
          <p:cNvGrpSpPr/>
          <p:nvPr/>
        </p:nvGrpSpPr>
        <p:grpSpPr>
          <a:xfrm>
            <a:off x="4040470" y="1089747"/>
            <a:ext cx="309700" cy="184666"/>
            <a:chOff x="4426780" y="1292388"/>
            <a:chExt cx="309700" cy="184666"/>
          </a:xfrm>
        </p:grpSpPr>
        <p:sp>
          <p:nvSpPr>
            <p:cNvPr id="543" name="2284 Rectángulo redondeado"/>
            <p:cNvSpPr/>
            <p:nvPr/>
          </p:nvSpPr>
          <p:spPr>
            <a:xfrm>
              <a:off x="4471808" y="1321705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4" name="2280 CuadroTexto"/>
            <p:cNvSpPr txBox="1"/>
            <p:nvPr/>
          </p:nvSpPr>
          <p:spPr>
            <a:xfrm>
              <a:off x="4426780" y="1292388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RB2</a:t>
              </a:r>
              <a:endParaRPr lang="es-ES" sz="400" b="1" dirty="0"/>
            </a:p>
          </p:txBody>
        </p:sp>
      </p:grpSp>
      <p:grpSp>
        <p:nvGrpSpPr>
          <p:cNvPr id="545" name="2289 Grupo"/>
          <p:cNvGrpSpPr/>
          <p:nvPr/>
        </p:nvGrpSpPr>
        <p:grpSpPr>
          <a:xfrm>
            <a:off x="4035269" y="1368719"/>
            <a:ext cx="309700" cy="184666"/>
            <a:chOff x="4433013" y="1586001"/>
            <a:chExt cx="309700" cy="184666"/>
          </a:xfrm>
        </p:grpSpPr>
        <p:sp>
          <p:nvSpPr>
            <p:cNvPr id="546" name="2285 Rectángulo redondeado"/>
            <p:cNvSpPr/>
            <p:nvPr/>
          </p:nvSpPr>
          <p:spPr>
            <a:xfrm>
              <a:off x="4478132" y="162040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7" name="2281 CuadroTexto"/>
            <p:cNvSpPr txBox="1"/>
            <p:nvPr/>
          </p:nvSpPr>
          <p:spPr>
            <a:xfrm>
              <a:off x="4433013" y="1586001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RB3</a:t>
              </a:r>
              <a:endParaRPr lang="es-ES" sz="400" b="1" dirty="0"/>
            </a:p>
          </p:txBody>
        </p:sp>
      </p:grpSp>
      <p:grpSp>
        <p:nvGrpSpPr>
          <p:cNvPr id="548" name="2290 Grupo"/>
          <p:cNvGrpSpPr/>
          <p:nvPr/>
        </p:nvGrpSpPr>
        <p:grpSpPr>
          <a:xfrm>
            <a:off x="4039266" y="1653093"/>
            <a:ext cx="309700" cy="184666"/>
            <a:chOff x="4426780" y="1887198"/>
            <a:chExt cx="309700" cy="184666"/>
          </a:xfrm>
        </p:grpSpPr>
        <p:sp>
          <p:nvSpPr>
            <p:cNvPr id="549" name="2286 Rectángulo redondeado"/>
            <p:cNvSpPr/>
            <p:nvPr/>
          </p:nvSpPr>
          <p:spPr>
            <a:xfrm>
              <a:off x="4471808" y="1917969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0" name="2282 CuadroTexto"/>
            <p:cNvSpPr txBox="1"/>
            <p:nvPr/>
          </p:nvSpPr>
          <p:spPr>
            <a:xfrm>
              <a:off x="4426780" y="1887198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RB4</a:t>
              </a:r>
              <a:endParaRPr lang="es-ES" sz="400" b="1" dirty="0"/>
            </a:p>
          </p:txBody>
        </p:sp>
      </p:grpSp>
      <p:grpSp>
        <p:nvGrpSpPr>
          <p:cNvPr id="551" name="2291 Grupo"/>
          <p:cNvGrpSpPr/>
          <p:nvPr/>
        </p:nvGrpSpPr>
        <p:grpSpPr>
          <a:xfrm>
            <a:off x="4035269" y="1890831"/>
            <a:ext cx="312906" cy="246221"/>
            <a:chOff x="4426780" y="974026"/>
            <a:chExt cx="312906" cy="246221"/>
          </a:xfrm>
        </p:grpSpPr>
        <p:sp>
          <p:nvSpPr>
            <p:cNvPr id="552" name="2292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3" name="2293 CuadroTexto"/>
            <p:cNvSpPr txBox="1"/>
            <p:nvPr/>
          </p:nvSpPr>
          <p:spPr>
            <a:xfrm>
              <a:off x="4426780" y="974026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RA0</a:t>
              </a:r>
            </a:p>
            <a:p>
              <a:endParaRPr lang="es-ES" sz="400" b="1" dirty="0"/>
            </a:p>
          </p:txBody>
        </p:sp>
      </p:grpSp>
      <p:grpSp>
        <p:nvGrpSpPr>
          <p:cNvPr id="554" name="2294 Grupo"/>
          <p:cNvGrpSpPr/>
          <p:nvPr/>
        </p:nvGrpSpPr>
        <p:grpSpPr>
          <a:xfrm>
            <a:off x="4035269" y="2144351"/>
            <a:ext cx="312906" cy="184666"/>
            <a:chOff x="4426780" y="1292388"/>
            <a:chExt cx="312906" cy="184666"/>
          </a:xfrm>
        </p:grpSpPr>
        <p:sp>
          <p:nvSpPr>
            <p:cNvPr id="555" name="2295 Rectángulo redondeado"/>
            <p:cNvSpPr/>
            <p:nvPr/>
          </p:nvSpPr>
          <p:spPr>
            <a:xfrm>
              <a:off x="4471808" y="1321705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6" name="2296 CuadroTexto"/>
            <p:cNvSpPr txBox="1"/>
            <p:nvPr/>
          </p:nvSpPr>
          <p:spPr>
            <a:xfrm>
              <a:off x="4426780" y="1292388"/>
              <a:ext cx="3129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RA1</a:t>
              </a:r>
              <a:endParaRPr lang="es-ES" sz="400" b="1" dirty="0"/>
            </a:p>
          </p:txBody>
        </p:sp>
      </p:grpSp>
      <p:grpSp>
        <p:nvGrpSpPr>
          <p:cNvPr id="557" name="2297 Grupo"/>
          <p:cNvGrpSpPr/>
          <p:nvPr/>
        </p:nvGrpSpPr>
        <p:grpSpPr>
          <a:xfrm>
            <a:off x="4035269" y="2397018"/>
            <a:ext cx="312906" cy="184666"/>
            <a:chOff x="4433013" y="1586001"/>
            <a:chExt cx="312906" cy="184666"/>
          </a:xfrm>
        </p:grpSpPr>
        <p:sp>
          <p:nvSpPr>
            <p:cNvPr id="558" name="2298 Rectángulo redondeado"/>
            <p:cNvSpPr/>
            <p:nvPr/>
          </p:nvSpPr>
          <p:spPr>
            <a:xfrm>
              <a:off x="4478132" y="162040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9" name="2299 CuadroTexto"/>
            <p:cNvSpPr txBox="1"/>
            <p:nvPr/>
          </p:nvSpPr>
          <p:spPr>
            <a:xfrm>
              <a:off x="4433013" y="1586001"/>
              <a:ext cx="3129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RA2</a:t>
              </a:r>
              <a:endParaRPr lang="es-ES" sz="400" b="1" dirty="0"/>
            </a:p>
          </p:txBody>
        </p:sp>
      </p:grpSp>
      <p:grpSp>
        <p:nvGrpSpPr>
          <p:cNvPr id="560" name="2300 Grupo"/>
          <p:cNvGrpSpPr/>
          <p:nvPr/>
        </p:nvGrpSpPr>
        <p:grpSpPr>
          <a:xfrm>
            <a:off x="4035269" y="2681588"/>
            <a:ext cx="312906" cy="184666"/>
            <a:chOff x="4426780" y="1887198"/>
            <a:chExt cx="312906" cy="184666"/>
          </a:xfrm>
        </p:grpSpPr>
        <p:sp>
          <p:nvSpPr>
            <p:cNvPr id="561" name="2301 Rectángulo redondeado"/>
            <p:cNvSpPr/>
            <p:nvPr/>
          </p:nvSpPr>
          <p:spPr>
            <a:xfrm>
              <a:off x="4471808" y="1917969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2" name="2302 CuadroTexto"/>
            <p:cNvSpPr txBox="1"/>
            <p:nvPr/>
          </p:nvSpPr>
          <p:spPr>
            <a:xfrm>
              <a:off x="4426780" y="1887198"/>
              <a:ext cx="3129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RA3</a:t>
              </a:r>
              <a:endParaRPr lang="es-ES" sz="400" b="1" dirty="0"/>
            </a:p>
          </p:txBody>
        </p:sp>
      </p:grpSp>
      <p:grpSp>
        <p:nvGrpSpPr>
          <p:cNvPr id="563" name="2303 Grupo"/>
          <p:cNvGrpSpPr/>
          <p:nvPr/>
        </p:nvGrpSpPr>
        <p:grpSpPr>
          <a:xfrm>
            <a:off x="4029637" y="2926657"/>
            <a:ext cx="312906" cy="184666"/>
            <a:chOff x="4426780" y="974026"/>
            <a:chExt cx="312906" cy="184666"/>
          </a:xfrm>
        </p:grpSpPr>
        <p:sp>
          <p:nvSpPr>
            <p:cNvPr id="564" name="2304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5" name="2305 CuadroTexto"/>
            <p:cNvSpPr txBox="1"/>
            <p:nvPr/>
          </p:nvSpPr>
          <p:spPr>
            <a:xfrm>
              <a:off x="4426780" y="974026"/>
              <a:ext cx="3129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RA4</a:t>
              </a:r>
              <a:endParaRPr lang="es-ES" sz="400" b="1" dirty="0"/>
            </a:p>
          </p:txBody>
        </p:sp>
      </p:grpSp>
      <p:grpSp>
        <p:nvGrpSpPr>
          <p:cNvPr id="566" name="2306 Grupo"/>
          <p:cNvGrpSpPr/>
          <p:nvPr/>
        </p:nvGrpSpPr>
        <p:grpSpPr>
          <a:xfrm>
            <a:off x="4035269" y="3166854"/>
            <a:ext cx="312906" cy="184666"/>
            <a:chOff x="4426780" y="1292388"/>
            <a:chExt cx="312906" cy="184666"/>
          </a:xfrm>
        </p:grpSpPr>
        <p:sp>
          <p:nvSpPr>
            <p:cNvPr id="567" name="2307 Rectángulo redondeado"/>
            <p:cNvSpPr/>
            <p:nvPr/>
          </p:nvSpPr>
          <p:spPr>
            <a:xfrm>
              <a:off x="4471808" y="1321705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8" name="2308 CuadroTexto"/>
            <p:cNvSpPr txBox="1"/>
            <p:nvPr/>
          </p:nvSpPr>
          <p:spPr>
            <a:xfrm>
              <a:off x="4426780" y="1292388"/>
              <a:ext cx="3129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RA5</a:t>
              </a:r>
              <a:endParaRPr lang="es-ES" sz="400" b="1" dirty="0"/>
            </a:p>
          </p:txBody>
        </p:sp>
      </p:grpSp>
      <p:grpSp>
        <p:nvGrpSpPr>
          <p:cNvPr id="569" name="2309 Grupo"/>
          <p:cNvGrpSpPr/>
          <p:nvPr/>
        </p:nvGrpSpPr>
        <p:grpSpPr>
          <a:xfrm>
            <a:off x="4043666" y="3412208"/>
            <a:ext cx="309700" cy="184666"/>
            <a:chOff x="4433013" y="1586001"/>
            <a:chExt cx="309700" cy="184666"/>
          </a:xfrm>
        </p:grpSpPr>
        <p:sp>
          <p:nvSpPr>
            <p:cNvPr id="570" name="2310 Rectángulo redondeado"/>
            <p:cNvSpPr/>
            <p:nvPr/>
          </p:nvSpPr>
          <p:spPr>
            <a:xfrm>
              <a:off x="4478132" y="162040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1" name="2311 CuadroTexto"/>
            <p:cNvSpPr txBox="1"/>
            <p:nvPr/>
          </p:nvSpPr>
          <p:spPr>
            <a:xfrm>
              <a:off x="4433013" y="1586001"/>
              <a:ext cx="3097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RB5</a:t>
              </a:r>
              <a:endParaRPr lang="es-ES" sz="400" b="1" dirty="0"/>
            </a:p>
          </p:txBody>
        </p:sp>
      </p:grpSp>
      <p:grpSp>
        <p:nvGrpSpPr>
          <p:cNvPr id="572" name="2312 Grupo"/>
          <p:cNvGrpSpPr/>
          <p:nvPr/>
        </p:nvGrpSpPr>
        <p:grpSpPr>
          <a:xfrm>
            <a:off x="4046144" y="3697775"/>
            <a:ext cx="306494" cy="184666"/>
            <a:chOff x="4426780" y="1887198"/>
            <a:chExt cx="306494" cy="184666"/>
          </a:xfrm>
        </p:grpSpPr>
        <p:sp>
          <p:nvSpPr>
            <p:cNvPr id="573" name="2313 Rectángulo redondeado"/>
            <p:cNvSpPr/>
            <p:nvPr/>
          </p:nvSpPr>
          <p:spPr>
            <a:xfrm>
              <a:off x="4471808" y="1917969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4" name="2314 CuadroTexto"/>
            <p:cNvSpPr txBox="1"/>
            <p:nvPr/>
          </p:nvSpPr>
          <p:spPr>
            <a:xfrm>
              <a:off x="4426780" y="1887198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RC0</a:t>
              </a:r>
              <a:endParaRPr lang="es-ES" sz="400" b="1" dirty="0"/>
            </a:p>
          </p:txBody>
        </p:sp>
      </p:grpSp>
      <p:grpSp>
        <p:nvGrpSpPr>
          <p:cNvPr id="575" name="2315 Grupo"/>
          <p:cNvGrpSpPr/>
          <p:nvPr/>
        </p:nvGrpSpPr>
        <p:grpSpPr>
          <a:xfrm>
            <a:off x="3675229" y="5028104"/>
            <a:ext cx="303288" cy="184666"/>
            <a:chOff x="4426780" y="974026"/>
            <a:chExt cx="303288" cy="184666"/>
          </a:xfrm>
        </p:grpSpPr>
        <p:sp>
          <p:nvSpPr>
            <p:cNvPr id="576" name="2316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7" name="2317 CuadroTexto"/>
            <p:cNvSpPr txBox="1"/>
            <p:nvPr/>
          </p:nvSpPr>
          <p:spPr>
            <a:xfrm>
              <a:off x="4426780" y="974026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RE0</a:t>
              </a:r>
              <a:endParaRPr lang="es-ES" sz="400" b="1" dirty="0"/>
            </a:p>
          </p:txBody>
        </p:sp>
      </p:grpSp>
      <p:grpSp>
        <p:nvGrpSpPr>
          <p:cNvPr id="578" name="2318 Grupo"/>
          <p:cNvGrpSpPr/>
          <p:nvPr/>
        </p:nvGrpSpPr>
        <p:grpSpPr>
          <a:xfrm>
            <a:off x="3693649" y="5385243"/>
            <a:ext cx="303288" cy="184666"/>
            <a:chOff x="4426780" y="1292388"/>
            <a:chExt cx="303288" cy="184666"/>
          </a:xfrm>
        </p:grpSpPr>
        <p:sp>
          <p:nvSpPr>
            <p:cNvPr id="579" name="2319 Rectángulo redondeado"/>
            <p:cNvSpPr/>
            <p:nvPr/>
          </p:nvSpPr>
          <p:spPr>
            <a:xfrm>
              <a:off x="4471808" y="1321705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0" name="2320 CuadroTexto"/>
            <p:cNvSpPr txBox="1"/>
            <p:nvPr/>
          </p:nvSpPr>
          <p:spPr>
            <a:xfrm>
              <a:off x="4426780" y="1292388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RE1</a:t>
              </a:r>
              <a:endParaRPr lang="es-ES" sz="400" b="1" dirty="0"/>
            </a:p>
          </p:txBody>
        </p:sp>
      </p:grpSp>
      <p:grpSp>
        <p:nvGrpSpPr>
          <p:cNvPr id="581" name="2321 Grupo"/>
          <p:cNvGrpSpPr/>
          <p:nvPr/>
        </p:nvGrpSpPr>
        <p:grpSpPr>
          <a:xfrm>
            <a:off x="3695528" y="5759835"/>
            <a:ext cx="303288" cy="184666"/>
            <a:chOff x="4433013" y="1586001"/>
            <a:chExt cx="303288" cy="184666"/>
          </a:xfrm>
        </p:grpSpPr>
        <p:sp>
          <p:nvSpPr>
            <p:cNvPr id="582" name="2322 Rectángulo redondeado"/>
            <p:cNvSpPr/>
            <p:nvPr/>
          </p:nvSpPr>
          <p:spPr>
            <a:xfrm>
              <a:off x="4478132" y="162040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3" name="2323 CuadroTexto"/>
            <p:cNvSpPr txBox="1"/>
            <p:nvPr/>
          </p:nvSpPr>
          <p:spPr>
            <a:xfrm>
              <a:off x="4433013" y="1586001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RE2</a:t>
              </a:r>
              <a:endParaRPr lang="es-ES" sz="400" b="1" dirty="0"/>
            </a:p>
          </p:txBody>
        </p:sp>
      </p:grpSp>
      <p:grpSp>
        <p:nvGrpSpPr>
          <p:cNvPr id="584" name="2327 Grupo"/>
          <p:cNvGrpSpPr/>
          <p:nvPr/>
        </p:nvGrpSpPr>
        <p:grpSpPr>
          <a:xfrm>
            <a:off x="4044322" y="3959159"/>
            <a:ext cx="306494" cy="184666"/>
            <a:chOff x="4426780" y="974026"/>
            <a:chExt cx="306494" cy="184666"/>
          </a:xfrm>
        </p:grpSpPr>
        <p:sp>
          <p:nvSpPr>
            <p:cNvPr id="585" name="2328 Rectángulo redondeado"/>
            <p:cNvSpPr/>
            <p:nvPr/>
          </p:nvSpPr>
          <p:spPr>
            <a:xfrm>
              <a:off x="4483963" y="1010573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6" name="2329 CuadroTexto"/>
            <p:cNvSpPr txBox="1"/>
            <p:nvPr/>
          </p:nvSpPr>
          <p:spPr>
            <a:xfrm>
              <a:off x="4426780" y="974026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RC1</a:t>
              </a:r>
              <a:endParaRPr lang="es-ES" sz="400" b="1" dirty="0"/>
            </a:p>
          </p:txBody>
        </p:sp>
      </p:grpSp>
      <p:grpSp>
        <p:nvGrpSpPr>
          <p:cNvPr id="587" name="2330 Grupo"/>
          <p:cNvGrpSpPr/>
          <p:nvPr/>
        </p:nvGrpSpPr>
        <p:grpSpPr>
          <a:xfrm>
            <a:off x="4070828" y="4237558"/>
            <a:ext cx="306494" cy="184666"/>
            <a:chOff x="4426780" y="1292388"/>
            <a:chExt cx="306494" cy="184666"/>
          </a:xfrm>
        </p:grpSpPr>
        <p:sp>
          <p:nvSpPr>
            <p:cNvPr id="588" name="2331 Rectángulo redondeado"/>
            <p:cNvSpPr/>
            <p:nvPr/>
          </p:nvSpPr>
          <p:spPr>
            <a:xfrm>
              <a:off x="4471808" y="1321705"/>
              <a:ext cx="216024" cy="10535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9" name="2332 CuadroTexto"/>
            <p:cNvSpPr txBox="1"/>
            <p:nvPr/>
          </p:nvSpPr>
          <p:spPr>
            <a:xfrm>
              <a:off x="4426780" y="1292388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/>
                <a:t>RC2</a:t>
              </a:r>
            </a:p>
          </p:txBody>
        </p:sp>
      </p:grpSp>
      <p:grpSp>
        <p:nvGrpSpPr>
          <p:cNvPr id="590" name="722 Grupo"/>
          <p:cNvGrpSpPr/>
          <p:nvPr/>
        </p:nvGrpSpPr>
        <p:grpSpPr>
          <a:xfrm>
            <a:off x="5439462" y="5363448"/>
            <a:ext cx="722796" cy="777729"/>
            <a:chOff x="2834217" y="4734164"/>
            <a:chExt cx="722796" cy="777729"/>
          </a:xfrm>
        </p:grpSpPr>
        <p:cxnSp>
          <p:nvCxnSpPr>
            <p:cNvPr id="591" name="723 Conector recto"/>
            <p:cNvCxnSpPr/>
            <p:nvPr/>
          </p:nvCxnSpPr>
          <p:spPr>
            <a:xfrm flipH="1">
              <a:off x="2834217" y="5244924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2" name="724 Grupo"/>
            <p:cNvGrpSpPr/>
            <p:nvPr/>
          </p:nvGrpSpPr>
          <p:grpSpPr>
            <a:xfrm>
              <a:off x="3245907" y="5264539"/>
              <a:ext cx="160750" cy="82869"/>
              <a:chOff x="3245907" y="5264539"/>
              <a:chExt cx="160750" cy="82869"/>
            </a:xfrm>
          </p:grpSpPr>
          <p:sp>
            <p:nvSpPr>
              <p:cNvPr id="605" name="737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06" name="738 Conector recto"/>
              <p:cNvCxnSpPr>
                <a:stCxn id="605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3" name="725 Conector recto"/>
            <p:cNvCxnSpPr>
              <a:stCxn id="605" idx="4"/>
            </p:cNvCxnSpPr>
            <p:nvPr/>
          </p:nvCxnSpPr>
          <p:spPr>
            <a:xfrm flipH="1">
              <a:off x="3404888" y="5344934"/>
              <a:ext cx="3774" cy="164975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726 Conector recto"/>
            <p:cNvCxnSpPr/>
            <p:nvPr/>
          </p:nvCxnSpPr>
          <p:spPr>
            <a:xfrm flipH="1">
              <a:off x="3240043" y="5155781"/>
              <a:ext cx="1101" cy="17828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727 Conector recto"/>
            <p:cNvCxnSpPr/>
            <p:nvPr/>
          </p:nvCxnSpPr>
          <p:spPr>
            <a:xfrm flipH="1">
              <a:off x="3247558" y="5155781"/>
              <a:ext cx="143735" cy="6887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728 Conector recto"/>
            <p:cNvCxnSpPr/>
            <p:nvPr/>
          </p:nvCxnSpPr>
          <p:spPr>
            <a:xfrm>
              <a:off x="3390005" y="5031555"/>
              <a:ext cx="1288" cy="13049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729 Conector recto"/>
            <p:cNvCxnSpPr/>
            <p:nvPr/>
          </p:nvCxnSpPr>
          <p:spPr>
            <a:xfrm flipH="1">
              <a:off x="3086436" y="5244924"/>
              <a:ext cx="15360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730 Rectángulo"/>
            <p:cNvSpPr/>
            <p:nvPr/>
          </p:nvSpPr>
          <p:spPr>
            <a:xfrm>
              <a:off x="3369463" y="4890975"/>
              <a:ext cx="45719" cy="14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99" name="731 Conector recto"/>
            <p:cNvCxnSpPr/>
            <p:nvPr/>
          </p:nvCxnSpPr>
          <p:spPr>
            <a:xfrm>
              <a:off x="3390005" y="5096804"/>
              <a:ext cx="16700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732 Conector recto"/>
            <p:cNvCxnSpPr/>
            <p:nvPr/>
          </p:nvCxnSpPr>
          <p:spPr>
            <a:xfrm flipV="1">
              <a:off x="3341211" y="5509909"/>
              <a:ext cx="127354" cy="198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" name="733 Rectángulo"/>
            <p:cNvSpPr/>
            <p:nvPr/>
          </p:nvSpPr>
          <p:spPr>
            <a:xfrm>
              <a:off x="2933700" y="5222064"/>
              <a:ext cx="182204" cy="47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02" name="734 Grupo"/>
            <p:cNvGrpSpPr/>
            <p:nvPr/>
          </p:nvGrpSpPr>
          <p:grpSpPr>
            <a:xfrm rot="14599679">
              <a:off x="3311947" y="4773104"/>
              <a:ext cx="160750" cy="82869"/>
              <a:chOff x="3245907" y="5264539"/>
              <a:chExt cx="160750" cy="82869"/>
            </a:xfrm>
          </p:grpSpPr>
          <p:sp>
            <p:nvSpPr>
              <p:cNvPr id="603" name="735 Triángulo isósceles"/>
              <p:cNvSpPr/>
              <p:nvPr/>
            </p:nvSpPr>
            <p:spPr>
              <a:xfrm rot="21409611">
                <a:off x="3319351" y="5272559"/>
                <a:ext cx="87306" cy="74849"/>
              </a:xfrm>
              <a:prstGeom prst="triangl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04" name="736 Conector recto"/>
              <p:cNvCxnSpPr>
                <a:stCxn id="603" idx="1"/>
              </p:cNvCxnSpPr>
              <p:nvPr/>
            </p:nvCxnSpPr>
            <p:spPr>
              <a:xfrm flipH="1" flipV="1">
                <a:off x="3245907" y="5264539"/>
                <a:ext cx="95304" cy="4665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546</Words>
  <Application>Microsoft Office PowerPoint</Application>
  <PresentationFormat>Presentación en pantalla (4:3)</PresentationFormat>
  <Paragraphs>243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DIAGRAMA DE BLOQUES DEL EBC</vt:lpstr>
      <vt:lpstr>Presentación de PowerPoint</vt:lpstr>
      <vt:lpstr>Presentación de PowerPoint</vt:lpstr>
    </vt:vector>
  </TitlesOfParts>
  <Company>EMUASA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BLOQUES DEL EBC</dc:title>
  <dc:creator>dsandoval</dc:creator>
  <cp:lastModifiedBy>David Sandoval</cp:lastModifiedBy>
  <cp:revision>40</cp:revision>
  <cp:lastPrinted>2015-02-24T12:38:05Z</cp:lastPrinted>
  <dcterms:created xsi:type="dcterms:W3CDTF">2015-02-24T07:57:57Z</dcterms:created>
  <dcterms:modified xsi:type="dcterms:W3CDTF">2016-09-07T05:44:37Z</dcterms:modified>
</cp:coreProperties>
</file>