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7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5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5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5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4F4F4"/>
          </a:solidFill>
        </p:spPr>
        <p:txBody>
          <a:bodyPr wrap="square" lIns="0" tIns="0" rIns="0" bIns="0" rtlCol="0"/>
          <a:lstStyle/>
          <a:p>
            <a:endParaRPr/>
          </a:p>
        </p:txBody>
      </p:sp>
      <p:sp>
        <p:nvSpPr>
          <p:cNvPr id="2" name="Holder 2"/>
          <p:cNvSpPr>
            <a:spLocks noGrp="1"/>
          </p:cNvSpPr>
          <p:nvPr>
            <p:ph type="title"/>
          </p:nvPr>
        </p:nvSpPr>
        <p:spPr>
          <a:xfrm>
            <a:off x="517973" y="-101566"/>
            <a:ext cx="17252052" cy="1320800"/>
          </a:xfrm>
          <a:prstGeom prst="rect">
            <a:avLst/>
          </a:prstGeom>
        </p:spPr>
        <p:txBody>
          <a:bodyPr wrap="square" lIns="0" tIns="0" rIns="0" bIns="0">
            <a:spAutoFit/>
          </a:bodyPr>
          <a:lstStyle>
            <a:lvl1pPr>
              <a:defRPr sz="85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873082" y="4236464"/>
            <a:ext cx="16541835" cy="3530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5/8/2023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9766" y="1700259"/>
            <a:ext cx="7160895" cy="5511800"/>
          </a:xfrm>
          <a:prstGeom prst="rect">
            <a:avLst/>
          </a:prstGeom>
        </p:spPr>
        <p:txBody>
          <a:bodyPr vert="horz" wrap="square" lIns="0" tIns="12700" rIns="0" bIns="0" rtlCol="0">
            <a:spAutoFit/>
          </a:bodyPr>
          <a:lstStyle/>
          <a:p>
            <a:pPr marL="12700" marR="5080">
              <a:lnSpc>
                <a:spcPct val="100000"/>
              </a:lnSpc>
              <a:spcBef>
                <a:spcPts val="100"/>
              </a:spcBef>
            </a:pPr>
            <a:r>
              <a:rPr sz="12000" b="1" spc="30" dirty="0">
                <a:latin typeface="Trebuchet MS"/>
                <a:cs typeface="Trebuchet MS"/>
              </a:rPr>
              <a:t>Garbage </a:t>
            </a:r>
            <a:r>
              <a:rPr sz="12000" b="1" spc="35" dirty="0">
                <a:latin typeface="Trebuchet MS"/>
                <a:cs typeface="Trebuchet MS"/>
              </a:rPr>
              <a:t> </a:t>
            </a:r>
            <a:r>
              <a:rPr sz="12000" b="1" spc="-140" dirty="0">
                <a:latin typeface="Trebuchet MS"/>
                <a:cs typeface="Trebuchet MS"/>
              </a:rPr>
              <a:t>Detection </a:t>
            </a:r>
            <a:r>
              <a:rPr sz="12000" b="1" spc="-3604" dirty="0">
                <a:latin typeface="Trebuchet MS"/>
                <a:cs typeface="Trebuchet MS"/>
              </a:rPr>
              <a:t> </a:t>
            </a:r>
            <a:r>
              <a:rPr sz="12000" b="1" spc="105" dirty="0">
                <a:latin typeface="Trebuchet MS"/>
                <a:cs typeface="Trebuchet MS"/>
              </a:rPr>
              <a:t>Using</a:t>
            </a:r>
            <a:r>
              <a:rPr sz="12000" b="1" spc="-855" dirty="0">
                <a:latin typeface="Trebuchet MS"/>
                <a:cs typeface="Trebuchet MS"/>
              </a:rPr>
              <a:t> </a:t>
            </a:r>
            <a:r>
              <a:rPr sz="12000" b="1" spc="-185" dirty="0">
                <a:latin typeface="Trebuchet MS"/>
                <a:cs typeface="Trebuchet MS"/>
              </a:rPr>
              <a:t>CNN</a:t>
            </a:r>
            <a:endParaRPr sz="12000" dirty="0">
              <a:latin typeface="Trebuchet MS"/>
              <a:cs typeface="Trebuchet MS"/>
            </a:endParaRPr>
          </a:p>
        </p:txBody>
      </p:sp>
      <p:grpSp>
        <p:nvGrpSpPr>
          <p:cNvPr id="3" name="object 3"/>
          <p:cNvGrpSpPr/>
          <p:nvPr/>
        </p:nvGrpSpPr>
        <p:grpSpPr>
          <a:xfrm>
            <a:off x="12122944" y="373605"/>
            <a:ext cx="6165215" cy="9913620"/>
            <a:chOff x="12122944" y="373605"/>
            <a:chExt cx="6165215" cy="9913620"/>
          </a:xfrm>
        </p:grpSpPr>
        <p:sp>
          <p:nvSpPr>
            <p:cNvPr id="4" name="object 4"/>
            <p:cNvSpPr/>
            <p:nvPr/>
          </p:nvSpPr>
          <p:spPr>
            <a:xfrm>
              <a:off x="14328901" y="2317172"/>
              <a:ext cx="3959225" cy="6336665"/>
            </a:xfrm>
            <a:custGeom>
              <a:avLst/>
              <a:gdLst/>
              <a:ahLst/>
              <a:cxnLst/>
              <a:rect l="l" t="t" r="r" b="b"/>
              <a:pathLst>
                <a:path w="3959225" h="6336665">
                  <a:moveTo>
                    <a:pt x="3959097" y="6336110"/>
                  </a:moveTo>
                  <a:lnTo>
                    <a:pt x="1827920" y="6336110"/>
                  </a:lnTo>
                  <a:lnTo>
                    <a:pt x="0" y="3170024"/>
                  </a:lnTo>
                  <a:lnTo>
                    <a:pt x="1830194" y="0"/>
                  </a:lnTo>
                  <a:lnTo>
                    <a:pt x="3959097" y="0"/>
                  </a:lnTo>
                  <a:lnTo>
                    <a:pt x="3959097" y="6336110"/>
                  </a:lnTo>
                  <a:close/>
                </a:path>
              </a:pathLst>
            </a:custGeom>
            <a:solidFill>
              <a:srgbClr val="004550"/>
            </a:solidFill>
          </p:spPr>
          <p:txBody>
            <a:bodyPr wrap="square" lIns="0" tIns="0" rIns="0" bIns="0" rtlCol="0"/>
            <a:lstStyle/>
            <a:p>
              <a:endParaRPr/>
            </a:p>
          </p:txBody>
        </p:sp>
        <p:sp>
          <p:nvSpPr>
            <p:cNvPr id="5" name="object 5"/>
            <p:cNvSpPr/>
            <p:nvPr/>
          </p:nvSpPr>
          <p:spPr>
            <a:xfrm>
              <a:off x="12122944" y="7035126"/>
              <a:ext cx="4970145" cy="3252470"/>
            </a:xfrm>
            <a:custGeom>
              <a:avLst/>
              <a:gdLst/>
              <a:ahLst/>
              <a:cxnLst/>
              <a:rect l="l" t="t" r="r" b="b"/>
              <a:pathLst>
                <a:path w="4970144" h="3252470">
                  <a:moveTo>
                    <a:pt x="4335200" y="3251873"/>
                  </a:moveTo>
                  <a:lnTo>
                    <a:pt x="634953" y="3251873"/>
                  </a:lnTo>
                  <a:lnTo>
                    <a:pt x="0" y="2152088"/>
                  </a:lnTo>
                  <a:lnTo>
                    <a:pt x="1242494" y="0"/>
                  </a:lnTo>
                  <a:lnTo>
                    <a:pt x="3727485" y="0"/>
                  </a:lnTo>
                  <a:lnTo>
                    <a:pt x="4969979" y="2151786"/>
                  </a:lnTo>
                  <a:lnTo>
                    <a:pt x="4969979" y="2152391"/>
                  </a:lnTo>
                  <a:lnTo>
                    <a:pt x="4335200" y="3251873"/>
                  </a:lnTo>
                  <a:close/>
                </a:path>
              </a:pathLst>
            </a:custGeom>
            <a:solidFill>
              <a:srgbClr val="00A181"/>
            </a:solidFill>
          </p:spPr>
          <p:txBody>
            <a:bodyPr wrap="square" lIns="0" tIns="0" rIns="0" bIns="0" rtlCol="0"/>
            <a:lstStyle/>
            <a:p>
              <a:endParaRPr/>
            </a:p>
          </p:txBody>
        </p:sp>
        <p:sp>
          <p:nvSpPr>
            <p:cNvPr id="6" name="object 6"/>
            <p:cNvSpPr/>
            <p:nvPr/>
          </p:nvSpPr>
          <p:spPr>
            <a:xfrm>
              <a:off x="12336422" y="5954841"/>
              <a:ext cx="2272030" cy="1967864"/>
            </a:xfrm>
            <a:custGeom>
              <a:avLst/>
              <a:gdLst/>
              <a:ahLst/>
              <a:cxnLst/>
              <a:rect l="l" t="t" r="r" b="b"/>
              <a:pathLst>
                <a:path w="2272030" h="1967865">
                  <a:moveTo>
                    <a:pt x="1703699" y="1967285"/>
                  </a:moveTo>
                  <a:lnTo>
                    <a:pt x="567819" y="1967285"/>
                  </a:lnTo>
                  <a:lnTo>
                    <a:pt x="0" y="983782"/>
                  </a:lnTo>
                  <a:lnTo>
                    <a:pt x="0" y="983502"/>
                  </a:lnTo>
                  <a:lnTo>
                    <a:pt x="567819" y="0"/>
                  </a:lnTo>
                  <a:lnTo>
                    <a:pt x="1703618" y="0"/>
                  </a:lnTo>
                  <a:lnTo>
                    <a:pt x="2271518" y="983502"/>
                  </a:lnTo>
                  <a:lnTo>
                    <a:pt x="2271518" y="983782"/>
                  </a:lnTo>
                  <a:lnTo>
                    <a:pt x="1703699" y="1967285"/>
                  </a:lnTo>
                  <a:close/>
                </a:path>
              </a:pathLst>
            </a:custGeom>
            <a:solidFill>
              <a:srgbClr val="A3E373"/>
            </a:solidFill>
          </p:spPr>
          <p:txBody>
            <a:bodyPr wrap="square" lIns="0" tIns="0" rIns="0" bIns="0" rtlCol="0"/>
            <a:lstStyle/>
            <a:p>
              <a:endParaRPr/>
            </a:p>
          </p:txBody>
        </p:sp>
        <p:sp>
          <p:nvSpPr>
            <p:cNvPr id="7" name="object 7"/>
            <p:cNvSpPr/>
            <p:nvPr/>
          </p:nvSpPr>
          <p:spPr>
            <a:xfrm>
              <a:off x="13737768" y="373605"/>
              <a:ext cx="3799840" cy="3288665"/>
            </a:xfrm>
            <a:custGeom>
              <a:avLst/>
              <a:gdLst/>
              <a:ahLst/>
              <a:cxnLst/>
              <a:rect l="l" t="t" r="r" b="b"/>
              <a:pathLst>
                <a:path w="3799840" h="3288665">
                  <a:moveTo>
                    <a:pt x="2850927" y="3288442"/>
                  </a:moveTo>
                  <a:lnTo>
                    <a:pt x="948690" y="3288442"/>
                  </a:lnTo>
                  <a:lnTo>
                    <a:pt x="0" y="1645244"/>
                  </a:lnTo>
                  <a:lnTo>
                    <a:pt x="949871" y="0"/>
                  </a:lnTo>
                  <a:lnTo>
                    <a:pt x="2849613" y="0"/>
                  </a:lnTo>
                  <a:lnTo>
                    <a:pt x="3799618" y="1645244"/>
                  </a:lnTo>
                  <a:lnTo>
                    <a:pt x="2850927" y="3288442"/>
                  </a:lnTo>
                  <a:close/>
                </a:path>
              </a:pathLst>
            </a:custGeom>
            <a:solidFill>
              <a:srgbClr val="00A181"/>
            </a:solidFill>
          </p:spPr>
          <p:txBody>
            <a:bodyPr wrap="square" lIns="0" tIns="0" rIns="0" bIns="0" rtlCol="0"/>
            <a:lstStyle/>
            <a:p>
              <a:endParaRPr/>
            </a:p>
          </p:txBody>
        </p:sp>
      </p:grpSp>
      <p:sp>
        <p:nvSpPr>
          <p:cNvPr id="8" name="object 8"/>
          <p:cNvSpPr txBox="1"/>
          <p:nvPr/>
        </p:nvSpPr>
        <p:spPr>
          <a:xfrm>
            <a:off x="2030912" y="608014"/>
            <a:ext cx="2709545" cy="863600"/>
          </a:xfrm>
          <a:prstGeom prst="rect">
            <a:avLst/>
          </a:prstGeom>
        </p:spPr>
        <p:txBody>
          <a:bodyPr vert="horz" wrap="square" lIns="0" tIns="12700" rIns="0" bIns="0" rtlCol="0">
            <a:spAutoFit/>
          </a:bodyPr>
          <a:lstStyle/>
          <a:p>
            <a:pPr marL="12700" marR="5080">
              <a:lnSpc>
                <a:spcPct val="114599"/>
              </a:lnSpc>
              <a:spcBef>
                <a:spcPts val="100"/>
              </a:spcBef>
            </a:pPr>
            <a:r>
              <a:rPr sz="2400" spc="30" dirty="0">
                <a:latin typeface="Trebuchet MS"/>
                <a:cs typeface="Trebuchet MS"/>
              </a:rPr>
              <a:t>Exploratory</a:t>
            </a:r>
            <a:r>
              <a:rPr sz="2400" spc="-175" dirty="0">
                <a:latin typeface="Trebuchet MS"/>
                <a:cs typeface="Trebuchet MS"/>
              </a:rPr>
              <a:t> </a:t>
            </a:r>
            <a:r>
              <a:rPr sz="2400" spc="-15" dirty="0">
                <a:latin typeface="Trebuchet MS"/>
                <a:cs typeface="Trebuchet MS"/>
              </a:rPr>
              <a:t>Project </a:t>
            </a:r>
            <a:r>
              <a:rPr sz="2400" spc="-715" dirty="0">
                <a:latin typeface="Trebuchet MS"/>
                <a:cs typeface="Trebuchet MS"/>
              </a:rPr>
              <a:t> </a:t>
            </a:r>
            <a:r>
              <a:rPr sz="2400" spc="40" dirty="0">
                <a:latin typeface="Trebuchet MS"/>
                <a:cs typeface="Trebuchet MS"/>
              </a:rPr>
              <a:t>Report</a:t>
            </a:r>
            <a:endParaRPr sz="2400" dirty="0">
              <a:latin typeface="Trebuchet MS"/>
              <a:cs typeface="Trebuchet MS"/>
            </a:endParaRPr>
          </a:p>
        </p:txBody>
      </p:sp>
      <p:grpSp>
        <p:nvGrpSpPr>
          <p:cNvPr id="9" name="object 9"/>
          <p:cNvGrpSpPr/>
          <p:nvPr/>
        </p:nvGrpSpPr>
        <p:grpSpPr>
          <a:xfrm>
            <a:off x="1052860" y="700112"/>
            <a:ext cx="674370" cy="590550"/>
            <a:chOff x="1029766" y="1028700"/>
            <a:chExt cx="674370" cy="590550"/>
          </a:xfrm>
        </p:grpSpPr>
        <p:sp>
          <p:nvSpPr>
            <p:cNvPr id="10" name="object 10"/>
            <p:cNvSpPr/>
            <p:nvPr/>
          </p:nvSpPr>
          <p:spPr>
            <a:xfrm>
              <a:off x="1029766" y="1028700"/>
              <a:ext cx="506095" cy="295275"/>
            </a:xfrm>
            <a:custGeom>
              <a:avLst/>
              <a:gdLst/>
              <a:ahLst/>
              <a:cxnLst/>
              <a:rect l="l" t="t" r="r" b="b"/>
              <a:pathLst>
                <a:path w="506094" h="295275">
                  <a:moveTo>
                    <a:pt x="337072" y="295277"/>
                  </a:moveTo>
                  <a:lnTo>
                    <a:pt x="0" y="295277"/>
                  </a:lnTo>
                  <a:lnTo>
                    <a:pt x="168436" y="0"/>
                  </a:lnTo>
                  <a:lnTo>
                    <a:pt x="505701" y="0"/>
                  </a:lnTo>
                  <a:lnTo>
                    <a:pt x="505701" y="195"/>
                  </a:lnTo>
                  <a:lnTo>
                    <a:pt x="337072" y="295277"/>
                  </a:lnTo>
                  <a:close/>
                </a:path>
              </a:pathLst>
            </a:custGeom>
            <a:solidFill>
              <a:srgbClr val="00A181"/>
            </a:solidFill>
          </p:spPr>
          <p:txBody>
            <a:bodyPr wrap="square" lIns="0" tIns="0" rIns="0" bIns="0" rtlCol="0"/>
            <a:lstStyle/>
            <a:p>
              <a:endParaRPr dirty="0"/>
            </a:p>
          </p:txBody>
        </p:sp>
        <p:sp>
          <p:nvSpPr>
            <p:cNvPr id="11" name="object 11"/>
            <p:cNvSpPr/>
            <p:nvPr/>
          </p:nvSpPr>
          <p:spPr>
            <a:xfrm>
              <a:off x="1029766" y="1323977"/>
              <a:ext cx="506095" cy="295275"/>
            </a:xfrm>
            <a:custGeom>
              <a:avLst/>
              <a:gdLst/>
              <a:ahLst/>
              <a:cxnLst/>
              <a:rect l="l" t="t" r="r" b="b"/>
              <a:pathLst>
                <a:path w="506094" h="295275">
                  <a:moveTo>
                    <a:pt x="505701" y="295270"/>
                  </a:moveTo>
                  <a:lnTo>
                    <a:pt x="168436" y="295270"/>
                  </a:lnTo>
                  <a:lnTo>
                    <a:pt x="0" y="0"/>
                  </a:lnTo>
                  <a:lnTo>
                    <a:pt x="337072" y="0"/>
                  </a:lnTo>
                  <a:lnTo>
                    <a:pt x="505701" y="295082"/>
                  </a:lnTo>
                  <a:lnTo>
                    <a:pt x="505701" y="295270"/>
                  </a:lnTo>
                  <a:close/>
                </a:path>
              </a:pathLst>
            </a:custGeom>
            <a:solidFill>
              <a:srgbClr val="004550"/>
            </a:solidFill>
          </p:spPr>
          <p:txBody>
            <a:bodyPr wrap="square" lIns="0" tIns="0" rIns="0" bIns="0" rtlCol="0"/>
            <a:lstStyle/>
            <a:p>
              <a:endParaRPr/>
            </a:p>
          </p:txBody>
        </p:sp>
        <p:sp>
          <p:nvSpPr>
            <p:cNvPr id="12" name="object 12"/>
            <p:cNvSpPr/>
            <p:nvPr/>
          </p:nvSpPr>
          <p:spPr>
            <a:xfrm>
              <a:off x="1366838" y="1028895"/>
              <a:ext cx="337185" cy="295275"/>
            </a:xfrm>
            <a:custGeom>
              <a:avLst/>
              <a:gdLst/>
              <a:ahLst/>
              <a:cxnLst/>
              <a:rect l="l" t="t" r="r" b="b"/>
              <a:pathLst>
                <a:path w="337185" h="295275">
                  <a:moveTo>
                    <a:pt x="337072" y="295082"/>
                  </a:moveTo>
                  <a:lnTo>
                    <a:pt x="0" y="295082"/>
                  </a:lnTo>
                  <a:lnTo>
                    <a:pt x="168629" y="0"/>
                  </a:lnTo>
                  <a:lnTo>
                    <a:pt x="337072" y="295082"/>
                  </a:lnTo>
                  <a:close/>
                </a:path>
              </a:pathLst>
            </a:custGeom>
            <a:solidFill>
              <a:srgbClr val="F1EF12"/>
            </a:solidFill>
          </p:spPr>
          <p:txBody>
            <a:bodyPr wrap="square" lIns="0" tIns="0" rIns="0" bIns="0" rtlCol="0"/>
            <a:lstStyle/>
            <a:p>
              <a:endParaRPr/>
            </a:p>
          </p:txBody>
        </p:sp>
        <p:sp>
          <p:nvSpPr>
            <p:cNvPr id="13" name="object 13"/>
            <p:cNvSpPr/>
            <p:nvPr/>
          </p:nvSpPr>
          <p:spPr>
            <a:xfrm>
              <a:off x="1366838" y="1323977"/>
              <a:ext cx="337185" cy="295275"/>
            </a:xfrm>
            <a:custGeom>
              <a:avLst/>
              <a:gdLst/>
              <a:ahLst/>
              <a:cxnLst/>
              <a:rect l="l" t="t" r="r" b="b"/>
              <a:pathLst>
                <a:path w="337185" h="295275">
                  <a:moveTo>
                    <a:pt x="168629" y="295082"/>
                  </a:moveTo>
                  <a:lnTo>
                    <a:pt x="0" y="0"/>
                  </a:lnTo>
                  <a:lnTo>
                    <a:pt x="337072" y="0"/>
                  </a:lnTo>
                  <a:lnTo>
                    <a:pt x="168629" y="295082"/>
                  </a:lnTo>
                  <a:close/>
                </a:path>
              </a:pathLst>
            </a:custGeom>
            <a:solidFill>
              <a:srgbClr val="A3E373"/>
            </a:solidFill>
          </p:spPr>
          <p:txBody>
            <a:bodyPr wrap="square" lIns="0" tIns="0" rIns="0" bIns="0" rtlCol="0"/>
            <a:lstStyle/>
            <a:p>
              <a:endParaRPr/>
            </a:p>
          </p:txBody>
        </p:sp>
      </p:grpSp>
      <p:sp>
        <p:nvSpPr>
          <p:cNvPr id="14" name="object 14"/>
          <p:cNvSpPr txBox="1"/>
          <p:nvPr/>
        </p:nvSpPr>
        <p:spPr>
          <a:xfrm>
            <a:off x="1001712" y="7583385"/>
            <a:ext cx="7655036" cy="2241639"/>
          </a:xfrm>
          <a:prstGeom prst="rect">
            <a:avLst/>
          </a:prstGeom>
        </p:spPr>
        <p:txBody>
          <a:bodyPr vert="horz" wrap="square" lIns="0" tIns="12700" rIns="0" bIns="0" rtlCol="0">
            <a:spAutoFit/>
          </a:bodyPr>
          <a:lstStyle/>
          <a:p>
            <a:pPr marL="12700">
              <a:lnSpc>
                <a:spcPct val="100000"/>
              </a:lnSpc>
              <a:spcBef>
                <a:spcPts val="100"/>
              </a:spcBef>
            </a:pPr>
            <a:r>
              <a:rPr sz="3600" spc="-10" dirty="0">
                <a:latin typeface="Trebuchet MS"/>
                <a:cs typeface="Trebuchet MS"/>
              </a:rPr>
              <a:t>Anika</a:t>
            </a:r>
            <a:r>
              <a:rPr sz="3600" spc="-100" dirty="0">
                <a:latin typeface="Trebuchet MS"/>
                <a:cs typeface="Trebuchet MS"/>
              </a:rPr>
              <a:t> </a:t>
            </a:r>
            <a:r>
              <a:rPr sz="3600" spc="85" dirty="0">
                <a:latin typeface="Trebuchet MS"/>
                <a:cs typeface="Trebuchet MS"/>
              </a:rPr>
              <a:t>Singh</a:t>
            </a:r>
            <a:r>
              <a:rPr sz="3600" spc="-95" dirty="0">
                <a:latin typeface="Trebuchet MS"/>
                <a:cs typeface="Trebuchet MS"/>
              </a:rPr>
              <a:t> </a:t>
            </a:r>
            <a:r>
              <a:rPr sz="3600" spc="-140" dirty="0">
                <a:latin typeface="Trebuchet MS"/>
                <a:cs typeface="Trebuchet MS"/>
              </a:rPr>
              <a:t>(21065015)</a:t>
            </a:r>
            <a:endParaRPr lang="en-IN" sz="3600" spc="-140" dirty="0">
              <a:latin typeface="Trebuchet MS"/>
              <a:cs typeface="Trebuchet MS"/>
            </a:endParaRPr>
          </a:p>
          <a:p>
            <a:pPr marL="12700">
              <a:lnSpc>
                <a:spcPct val="100000"/>
              </a:lnSpc>
              <a:spcBef>
                <a:spcPts val="100"/>
              </a:spcBef>
            </a:pPr>
            <a:r>
              <a:rPr lang="en-IN" sz="3600" spc="-140" dirty="0" err="1">
                <a:latin typeface="Trebuchet MS"/>
                <a:cs typeface="Trebuchet MS"/>
              </a:rPr>
              <a:t>Dnyanada</a:t>
            </a:r>
            <a:r>
              <a:rPr lang="en-IN" sz="3600" spc="-140" dirty="0">
                <a:latin typeface="Trebuchet MS"/>
                <a:cs typeface="Trebuchet MS"/>
              </a:rPr>
              <a:t> Deshpande (21065045)</a:t>
            </a:r>
            <a:endParaRPr sz="3600" dirty="0">
              <a:latin typeface="Trebuchet MS"/>
              <a:cs typeface="Trebuchet MS"/>
            </a:endParaRPr>
          </a:p>
          <a:p>
            <a:pPr>
              <a:lnSpc>
                <a:spcPct val="100000"/>
              </a:lnSpc>
              <a:spcBef>
                <a:spcPts val="15"/>
              </a:spcBef>
            </a:pPr>
            <a:endParaRPr sz="3600" dirty="0">
              <a:latin typeface="Trebuchet MS"/>
              <a:cs typeface="Trebuchet MS"/>
            </a:endParaRPr>
          </a:p>
          <a:p>
            <a:pPr marL="12700">
              <a:lnSpc>
                <a:spcPct val="100000"/>
              </a:lnSpc>
            </a:pPr>
            <a:r>
              <a:rPr sz="3600" spc="204" dirty="0">
                <a:latin typeface="Trebuchet MS"/>
                <a:cs typeface="Trebuchet MS"/>
              </a:rPr>
              <a:t>S</a:t>
            </a:r>
            <a:r>
              <a:rPr sz="3600" spc="114" dirty="0">
                <a:latin typeface="Trebuchet MS"/>
                <a:cs typeface="Trebuchet MS"/>
              </a:rPr>
              <a:t>u</a:t>
            </a:r>
            <a:r>
              <a:rPr sz="3600" spc="85" dirty="0">
                <a:latin typeface="Trebuchet MS"/>
                <a:cs typeface="Trebuchet MS"/>
              </a:rPr>
              <a:t>p</a:t>
            </a:r>
            <a:r>
              <a:rPr sz="3600" spc="-35" dirty="0">
                <a:latin typeface="Trebuchet MS"/>
                <a:cs typeface="Trebuchet MS"/>
              </a:rPr>
              <a:t>e</a:t>
            </a:r>
            <a:r>
              <a:rPr sz="3600" spc="-65" dirty="0">
                <a:latin typeface="Trebuchet MS"/>
                <a:cs typeface="Trebuchet MS"/>
              </a:rPr>
              <a:t>rv</a:t>
            </a:r>
            <a:r>
              <a:rPr sz="3600" spc="-55" dirty="0">
                <a:latin typeface="Trebuchet MS"/>
                <a:cs typeface="Trebuchet MS"/>
              </a:rPr>
              <a:t>i</a:t>
            </a:r>
            <a:r>
              <a:rPr sz="3600" spc="210" dirty="0">
                <a:latin typeface="Trebuchet MS"/>
                <a:cs typeface="Trebuchet MS"/>
              </a:rPr>
              <a:t>s</a:t>
            </a:r>
            <a:r>
              <a:rPr sz="3600" spc="120" dirty="0">
                <a:latin typeface="Trebuchet MS"/>
                <a:cs typeface="Trebuchet MS"/>
              </a:rPr>
              <a:t>o</a:t>
            </a:r>
            <a:r>
              <a:rPr sz="3600" spc="-60" dirty="0">
                <a:latin typeface="Trebuchet MS"/>
                <a:cs typeface="Trebuchet MS"/>
              </a:rPr>
              <a:t>r</a:t>
            </a:r>
            <a:r>
              <a:rPr sz="3600" spc="-580" dirty="0">
                <a:latin typeface="Trebuchet MS"/>
                <a:cs typeface="Trebuchet MS"/>
              </a:rPr>
              <a:t>:</a:t>
            </a:r>
            <a:r>
              <a:rPr sz="3600" spc="-85" dirty="0">
                <a:latin typeface="Trebuchet MS"/>
                <a:cs typeface="Trebuchet MS"/>
              </a:rPr>
              <a:t> </a:t>
            </a:r>
            <a:r>
              <a:rPr sz="3600" spc="65" dirty="0">
                <a:latin typeface="Trebuchet MS"/>
                <a:cs typeface="Trebuchet MS"/>
              </a:rPr>
              <a:t>D</a:t>
            </a:r>
            <a:r>
              <a:rPr sz="3600" spc="-60" dirty="0">
                <a:latin typeface="Trebuchet MS"/>
                <a:cs typeface="Trebuchet MS"/>
              </a:rPr>
              <a:t>r</a:t>
            </a:r>
            <a:r>
              <a:rPr sz="3600" spc="-580" dirty="0">
                <a:latin typeface="Trebuchet MS"/>
                <a:cs typeface="Trebuchet MS"/>
              </a:rPr>
              <a:t>.</a:t>
            </a:r>
            <a:r>
              <a:rPr sz="3600" spc="-85" dirty="0">
                <a:latin typeface="Trebuchet MS"/>
                <a:cs typeface="Trebuchet MS"/>
              </a:rPr>
              <a:t> </a:t>
            </a:r>
            <a:r>
              <a:rPr sz="3600" spc="204" dirty="0">
                <a:latin typeface="Trebuchet MS"/>
                <a:cs typeface="Trebuchet MS"/>
              </a:rPr>
              <a:t>S</a:t>
            </a:r>
            <a:r>
              <a:rPr sz="3600" spc="135" dirty="0">
                <a:latin typeface="Trebuchet MS"/>
                <a:cs typeface="Trebuchet MS"/>
              </a:rPr>
              <a:t>h</a:t>
            </a:r>
            <a:r>
              <a:rPr sz="3600" spc="-55" dirty="0">
                <a:latin typeface="Trebuchet MS"/>
                <a:cs typeface="Trebuchet MS"/>
              </a:rPr>
              <a:t>i</a:t>
            </a:r>
            <a:r>
              <a:rPr sz="3600" spc="210" dirty="0">
                <a:latin typeface="Trebuchet MS"/>
                <a:cs typeface="Trebuchet MS"/>
              </a:rPr>
              <a:t>s</a:t>
            </a:r>
            <a:r>
              <a:rPr sz="3600" spc="135" dirty="0">
                <a:latin typeface="Trebuchet MS"/>
                <a:cs typeface="Trebuchet MS"/>
              </a:rPr>
              <a:t>h</a:t>
            </a:r>
            <a:r>
              <a:rPr sz="3600" spc="-55" dirty="0">
                <a:latin typeface="Trebuchet MS"/>
                <a:cs typeface="Trebuchet MS"/>
              </a:rPr>
              <a:t>i</a:t>
            </a:r>
            <a:r>
              <a:rPr sz="3600" spc="-60" dirty="0">
                <a:latin typeface="Trebuchet MS"/>
                <a:cs typeface="Trebuchet MS"/>
              </a:rPr>
              <a:t>r</a:t>
            </a:r>
            <a:r>
              <a:rPr sz="3600" spc="-85" dirty="0">
                <a:latin typeface="Trebuchet MS"/>
                <a:cs typeface="Trebuchet MS"/>
              </a:rPr>
              <a:t> </a:t>
            </a:r>
            <a:r>
              <a:rPr sz="3600" spc="-210" dirty="0">
                <a:latin typeface="Trebuchet MS"/>
                <a:cs typeface="Trebuchet MS"/>
              </a:rPr>
              <a:t>G</a:t>
            </a:r>
            <a:r>
              <a:rPr sz="3600" spc="35" dirty="0">
                <a:latin typeface="Trebuchet MS"/>
                <a:cs typeface="Trebuchet MS"/>
              </a:rPr>
              <a:t>a</a:t>
            </a:r>
            <a:r>
              <a:rPr sz="3600" spc="114" dirty="0">
                <a:latin typeface="Trebuchet MS"/>
                <a:cs typeface="Trebuchet MS"/>
              </a:rPr>
              <a:t>u</a:t>
            </a:r>
            <a:r>
              <a:rPr sz="3600" spc="-60" dirty="0">
                <a:latin typeface="Trebuchet MS"/>
                <a:cs typeface="Trebuchet MS"/>
              </a:rPr>
              <a:t>r</a:t>
            </a:r>
            <a:endParaRPr sz="36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04550"/>
          </a:solidFill>
        </p:spPr>
        <p:txBody>
          <a:bodyPr wrap="square" lIns="0" tIns="0" rIns="0" bIns="0" rtlCol="0"/>
          <a:lstStyle/>
          <a:p>
            <a:endParaRPr/>
          </a:p>
        </p:txBody>
      </p:sp>
      <p:grpSp>
        <p:nvGrpSpPr>
          <p:cNvPr id="3" name="object 3"/>
          <p:cNvGrpSpPr/>
          <p:nvPr/>
        </p:nvGrpSpPr>
        <p:grpSpPr>
          <a:xfrm>
            <a:off x="12009993" y="3"/>
            <a:ext cx="6278245" cy="3714750"/>
            <a:chOff x="12009993" y="3"/>
            <a:chExt cx="6278245" cy="3714750"/>
          </a:xfrm>
        </p:grpSpPr>
        <p:sp>
          <p:nvSpPr>
            <p:cNvPr id="4" name="object 4"/>
            <p:cNvSpPr/>
            <p:nvPr/>
          </p:nvSpPr>
          <p:spPr>
            <a:xfrm>
              <a:off x="13585949" y="3"/>
              <a:ext cx="4702175" cy="3714750"/>
            </a:xfrm>
            <a:custGeom>
              <a:avLst/>
              <a:gdLst/>
              <a:ahLst/>
              <a:cxnLst/>
              <a:rect l="l" t="t" r="r" b="b"/>
              <a:pathLst>
                <a:path w="4702175" h="3714750">
                  <a:moveTo>
                    <a:pt x="4659661" y="3714407"/>
                  </a:moveTo>
                  <a:lnTo>
                    <a:pt x="1550575" y="3714407"/>
                  </a:lnTo>
                  <a:lnTo>
                    <a:pt x="0" y="1028702"/>
                  </a:lnTo>
                  <a:lnTo>
                    <a:pt x="593915" y="0"/>
                  </a:lnTo>
                  <a:lnTo>
                    <a:pt x="4702050" y="0"/>
                  </a:lnTo>
                  <a:lnTo>
                    <a:pt x="4702050" y="3640987"/>
                  </a:lnTo>
                  <a:lnTo>
                    <a:pt x="4659661" y="3714407"/>
                  </a:lnTo>
                  <a:close/>
                </a:path>
              </a:pathLst>
            </a:custGeom>
            <a:solidFill>
              <a:srgbClr val="00A181"/>
            </a:solidFill>
          </p:spPr>
          <p:txBody>
            <a:bodyPr wrap="square" lIns="0" tIns="0" rIns="0" bIns="0" rtlCol="0"/>
            <a:lstStyle/>
            <a:p>
              <a:endParaRPr/>
            </a:p>
          </p:txBody>
        </p:sp>
        <p:sp>
          <p:nvSpPr>
            <p:cNvPr id="5" name="object 5"/>
            <p:cNvSpPr/>
            <p:nvPr/>
          </p:nvSpPr>
          <p:spPr>
            <a:xfrm>
              <a:off x="12009993" y="306853"/>
              <a:ext cx="3152140" cy="2727960"/>
            </a:xfrm>
            <a:custGeom>
              <a:avLst/>
              <a:gdLst/>
              <a:ahLst/>
              <a:cxnLst/>
              <a:rect l="l" t="t" r="r" b="b"/>
              <a:pathLst>
                <a:path w="3152140" h="2727960">
                  <a:moveTo>
                    <a:pt x="2364942" y="2727876"/>
                  </a:moveTo>
                  <a:lnTo>
                    <a:pt x="786972" y="2727876"/>
                  </a:lnTo>
                  <a:lnTo>
                    <a:pt x="0" y="1364785"/>
                  </a:lnTo>
                  <a:lnTo>
                    <a:pt x="787950" y="0"/>
                  </a:lnTo>
                  <a:lnTo>
                    <a:pt x="2363852" y="0"/>
                  </a:lnTo>
                  <a:lnTo>
                    <a:pt x="3151913" y="1364785"/>
                  </a:lnTo>
                  <a:lnTo>
                    <a:pt x="2364942" y="2727876"/>
                  </a:lnTo>
                  <a:close/>
                </a:path>
              </a:pathLst>
            </a:custGeom>
            <a:solidFill>
              <a:srgbClr val="A3E373"/>
            </a:solidFill>
          </p:spPr>
          <p:txBody>
            <a:bodyPr wrap="square" lIns="0" tIns="0" rIns="0" bIns="0" rtlCol="0"/>
            <a:lstStyle/>
            <a:p>
              <a:endParaRPr/>
            </a:p>
          </p:txBody>
        </p:sp>
      </p:grpSp>
      <p:pic>
        <p:nvPicPr>
          <p:cNvPr id="6" name="object 6"/>
          <p:cNvPicPr/>
          <p:nvPr/>
        </p:nvPicPr>
        <p:blipFill>
          <a:blip r:embed="rId2" cstate="print"/>
          <a:stretch>
            <a:fillRect/>
          </a:stretch>
        </p:blipFill>
        <p:spPr>
          <a:xfrm>
            <a:off x="12009993" y="4645741"/>
            <a:ext cx="5248274" cy="4857749"/>
          </a:xfrm>
          <a:prstGeom prst="rect">
            <a:avLst/>
          </a:prstGeom>
        </p:spPr>
      </p:pic>
      <p:sp>
        <p:nvSpPr>
          <p:cNvPr id="7" name="object 7"/>
          <p:cNvSpPr txBox="1">
            <a:spLocks noGrp="1"/>
          </p:cNvSpPr>
          <p:nvPr>
            <p:ph type="title"/>
          </p:nvPr>
        </p:nvSpPr>
        <p:spPr>
          <a:xfrm>
            <a:off x="1845602" y="1898955"/>
            <a:ext cx="6470015" cy="1320800"/>
          </a:xfrm>
          <a:prstGeom prst="rect">
            <a:avLst/>
          </a:prstGeom>
        </p:spPr>
        <p:txBody>
          <a:bodyPr vert="horz" wrap="square" lIns="0" tIns="12700" rIns="0" bIns="0" rtlCol="0">
            <a:spAutoFit/>
          </a:bodyPr>
          <a:lstStyle/>
          <a:p>
            <a:pPr marL="12700">
              <a:lnSpc>
                <a:spcPct val="100000"/>
              </a:lnSpc>
              <a:spcBef>
                <a:spcPts val="100"/>
              </a:spcBef>
            </a:pPr>
            <a:r>
              <a:rPr spc="204" dirty="0">
                <a:solidFill>
                  <a:srgbClr val="F4F4F4"/>
                </a:solidFill>
              </a:rPr>
              <a:t>D</a:t>
            </a:r>
            <a:r>
              <a:rPr spc="85" dirty="0">
                <a:solidFill>
                  <a:srgbClr val="F4F4F4"/>
                </a:solidFill>
              </a:rPr>
              <a:t>a</a:t>
            </a:r>
            <a:r>
              <a:rPr spc="-270" dirty="0">
                <a:solidFill>
                  <a:srgbClr val="F4F4F4"/>
                </a:solidFill>
              </a:rPr>
              <a:t>t</a:t>
            </a:r>
            <a:r>
              <a:rPr spc="175" dirty="0">
                <a:solidFill>
                  <a:srgbClr val="F4F4F4"/>
                </a:solidFill>
              </a:rPr>
              <a:t>a</a:t>
            </a:r>
            <a:r>
              <a:rPr spc="-610" dirty="0">
                <a:solidFill>
                  <a:srgbClr val="F4F4F4"/>
                </a:solidFill>
              </a:rPr>
              <a:t> </a:t>
            </a:r>
            <a:r>
              <a:rPr spc="190" dirty="0">
                <a:solidFill>
                  <a:srgbClr val="F4F4F4"/>
                </a:solidFill>
              </a:rPr>
              <a:t>P</a:t>
            </a:r>
            <a:r>
              <a:rPr spc="-114" dirty="0">
                <a:solidFill>
                  <a:srgbClr val="F4F4F4"/>
                </a:solidFill>
              </a:rPr>
              <a:t>i</a:t>
            </a:r>
            <a:r>
              <a:rPr spc="240" dirty="0">
                <a:solidFill>
                  <a:srgbClr val="F4F4F4"/>
                </a:solidFill>
              </a:rPr>
              <a:t>p</a:t>
            </a:r>
            <a:r>
              <a:rPr spc="-60" dirty="0">
                <a:solidFill>
                  <a:srgbClr val="F4F4F4"/>
                </a:solidFill>
              </a:rPr>
              <a:t>e</a:t>
            </a:r>
            <a:r>
              <a:rPr spc="-85" dirty="0">
                <a:solidFill>
                  <a:srgbClr val="F4F4F4"/>
                </a:solidFill>
              </a:rPr>
              <a:t>l</a:t>
            </a:r>
            <a:r>
              <a:rPr spc="-114" dirty="0">
                <a:solidFill>
                  <a:srgbClr val="F4F4F4"/>
                </a:solidFill>
              </a:rPr>
              <a:t>i</a:t>
            </a:r>
            <a:r>
              <a:rPr spc="200" dirty="0">
                <a:solidFill>
                  <a:srgbClr val="F4F4F4"/>
                </a:solidFill>
              </a:rPr>
              <a:t>n</a:t>
            </a:r>
            <a:r>
              <a:rPr spc="30" dirty="0">
                <a:solidFill>
                  <a:srgbClr val="F4F4F4"/>
                </a:solidFill>
              </a:rPr>
              <a:t>e</a:t>
            </a:r>
          </a:p>
        </p:txBody>
      </p:sp>
      <p:sp>
        <p:nvSpPr>
          <p:cNvPr id="8" name="object 8"/>
          <p:cNvSpPr txBox="1"/>
          <p:nvPr/>
        </p:nvSpPr>
        <p:spPr>
          <a:xfrm>
            <a:off x="582015" y="4765409"/>
            <a:ext cx="9890760" cy="3092450"/>
          </a:xfrm>
          <a:prstGeom prst="rect">
            <a:avLst/>
          </a:prstGeom>
        </p:spPr>
        <p:txBody>
          <a:bodyPr vert="horz" wrap="square" lIns="0" tIns="12700" rIns="0" bIns="0" rtlCol="0">
            <a:spAutoFit/>
          </a:bodyPr>
          <a:lstStyle/>
          <a:p>
            <a:pPr marL="12065" marR="5080" algn="ctr">
              <a:lnSpc>
                <a:spcPct val="114999"/>
              </a:lnSpc>
              <a:spcBef>
                <a:spcPts val="100"/>
              </a:spcBef>
            </a:pPr>
            <a:r>
              <a:rPr sz="2500" spc="-65" dirty="0">
                <a:solidFill>
                  <a:srgbClr val="F4F4F4"/>
                </a:solidFill>
                <a:latin typeface="Trebuchet MS"/>
                <a:cs typeface="Trebuchet MS"/>
              </a:rPr>
              <a:t>It</a:t>
            </a:r>
            <a:r>
              <a:rPr sz="2500" spc="-55" dirty="0">
                <a:solidFill>
                  <a:srgbClr val="F4F4F4"/>
                </a:solidFill>
                <a:latin typeface="Trebuchet MS"/>
                <a:cs typeface="Trebuchet MS"/>
              </a:rPr>
              <a:t> </a:t>
            </a:r>
            <a:r>
              <a:rPr sz="2500" spc="15" dirty="0">
                <a:solidFill>
                  <a:srgbClr val="F4F4F4"/>
                </a:solidFill>
                <a:latin typeface="Trebuchet MS"/>
                <a:cs typeface="Trebuchet MS"/>
              </a:rPr>
              <a:t>would</a:t>
            </a:r>
            <a:r>
              <a:rPr sz="2500" spc="-55" dirty="0">
                <a:solidFill>
                  <a:srgbClr val="F4F4F4"/>
                </a:solidFill>
                <a:latin typeface="Trebuchet MS"/>
                <a:cs typeface="Trebuchet MS"/>
              </a:rPr>
              <a:t> </a:t>
            </a:r>
            <a:r>
              <a:rPr sz="2500" spc="5" dirty="0">
                <a:solidFill>
                  <a:srgbClr val="F4F4F4"/>
                </a:solidFill>
                <a:latin typeface="Trebuchet MS"/>
                <a:cs typeface="Trebuchet MS"/>
              </a:rPr>
              <a:t>have</a:t>
            </a:r>
            <a:r>
              <a:rPr sz="2500" spc="-55" dirty="0">
                <a:solidFill>
                  <a:srgbClr val="F4F4F4"/>
                </a:solidFill>
                <a:latin typeface="Trebuchet MS"/>
                <a:cs typeface="Trebuchet MS"/>
              </a:rPr>
              <a:t> </a:t>
            </a:r>
            <a:r>
              <a:rPr sz="2500" spc="20" dirty="0">
                <a:solidFill>
                  <a:srgbClr val="F4F4F4"/>
                </a:solidFill>
                <a:latin typeface="Trebuchet MS"/>
                <a:cs typeface="Trebuchet MS"/>
              </a:rPr>
              <a:t>been</a:t>
            </a:r>
            <a:r>
              <a:rPr sz="2500" spc="-55" dirty="0">
                <a:solidFill>
                  <a:srgbClr val="F4F4F4"/>
                </a:solidFill>
                <a:latin typeface="Trebuchet MS"/>
                <a:cs typeface="Trebuchet MS"/>
              </a:rPr>
              <a:t> </a:t>
            </a:r>
            <a:r>
              <a:rPr sz="2500" spc="5" dirty="0">
                <a:solidFill>
                  <a:srgbClr val="F4F4F4"/>
                </a:solidFill>
                <a:latin typeface="Trebuchet MS"/>
                <a:cs typeface="Trebuchet MS"/>
              </a:rPr>
              <a:t>challenging</a:t>
            </a:r>
            <a:r>
              <a:rPr sz="2500" spc="-50" dirty="0">
                <a:solidFill>
                  <a:srgbClr val="F4F4F4"/>
                </a:solidFill>
                <a:latin typeface="Trebuchet MS"/>
                <a:cs typeface="Trebuchet MS"/>
              </a:rPr>
              <a:t> </a:t>
            </a:r>
            <a:r>
              <a:rPr sz="2500" spc="-30" dirty="0">
                <a:solidFill>
                  <a:srgbClr val="F4F4F4"/>
                </a:solidFill>
                <a:latin typeface="Trebuchet MS"/>
                <a:cs typeface="Trebuchet MS"/>
              </a:rPr>
              <a:t>to</a:t>
            </a:r>
            <a:r>
              <a:rPr sz="2500" spc="-55" dirty="0">
                <a:solidFill>
                  <a:srgbClr val="F4F4F4"/>
                </a:solidFill>
                <a:latin typeface="Trebuchet MS"/>
                <a:cs typeface="Trebuchet MS"/>
              </a:rPr>
              <a:t> </a:t>
            </a:r>
            <a:r>
              <a:rPr sz="2500" spc="-25" dirty="0">
                <a:solidFill>
                  <a:srgbClr val="F4F4F4"/>
                </a:solidFill>
                <a:latin typeface="Trebuchet MS"/>
                <a:cs typeface="Trebuchet MS"/>
              </a:rPr>
              <a:t>train</a:t>
            </a:r>
            <a:r>
              <a:rPr sz="2500" spc="-55" dirty="0">
                <a:solidFill>
                  <a:srgbClr val="F4F4F4"/>
                </a:solidFill>
                <a:latin typeface="Trebuchet MS"/>
                <a:cs typeface="Trebuchet MS"/>
              </a:rPr>
              <a:t> </a:t>
            </a:r>
            <a:r>
              <a:rPr sz="2500" spc="-25" dirty="0">
                <a:solidFill>
                  <a:srgbClr val="F4F4F4"/>
                </a:solidFill>
                <a:latin typeface="Trebuchet MS"/>
                <a:cs typeface="Trebuchet MS"/>
              </a:rPr>
              <a:t>the</a:t>
            </a:r>
            <a:r>
              <a:rPr sz="2500" spc="-55" dirty="0">
                <a:solidFill>
                  <a:srgbClr val="F4F4F4"/>
                </a:solidFill>
                <a:latin typeface="Trebuchet MS"/>
                <a:cs typeface="Trebuchet MS"/>
              </a:rPr>
              <a:t> </a:t>
            </a:r>
            <a:r>
              <a:rPr sz="2500" spc="25" dirty="0">
                <a:solidFill>
                  <a:srgbClr val="F4F4F4"/>
                </a:solidFill>
                <a:latin typeface="Trebuchet MS"/>
                <a:cs typeface="Trebuchet MS"/>
              </a:rPr>
              <a:t>model</a:t>
            </a:r>
            <a:r>
              <a:rPr sz="2500" spc="-50" dirty="0">
                <a:solidFill>
                  <a:srgbClr val="F4F4F4"/>
                </a:solidFill>
                <a:latin typeface="Trebuchet MS"/>
                <a:cs typeface="Trebuchet MS"/>
              </a:rPr>
              <a:t> </a:t>
            </a:r>
            <a:r>
              <a:rPr sz="2500" spc="-5" dirty="0">
                <a:solidFill>
                  <a:srgbClr val="F4F4F4"/>
                </a:solidFill>
                <a:latin typeface="Trebuchet MS"/>
                <a:cs typeface="Trebuchet MS"/>
              </a:rPr>
              <a:t>by</a:t>
            </a:r>
            <a:r>
              <a:rPr sz="2500" spc="-55" dirty="0">
                <a:solidFill>
                  <a:srgbClr val="F4F4F4"/>
                </a:solidFill>
                <a:latin typeface="Trebuchet MS"/>
                <a:cs typeface="Trebuchet MS"/>
              </a:rPr>
              <a:t> </a:t>
            </a:r>
            <a:r>
              <a:rPr sz="2500" spc="-30" dirty="0">
                <a:solidFill>
                  <a:srgbClr val="F4F4F4"/>
                </a:solidFill>
                <a:latin typeface="Trebuchet MS"/>
                <a:cs typeface="Trebuchet MS"/>
              </a:rPr>
              <a:t>creating</a:t>
            </a:r>
            <a:r>
              <a:rPr sz="2500" spc="-55" dirty="0">
                <a:solidFill>
                  <a:srgbClr val="F4F4F4"/>
                </a:solidFill>
                <a:latin typeface="Trebuchet MS"/>
                <a:cs typeface="Trebuchet MS"/>
              </a:rPr>
              <a:t> </a:t>
            </a:r>
            <a:r>
              <a:rPr sz="2500" spc="-5" dirty="0">
                <a:solidFill>
                  <a:srgbClr val="F4F4F4"/>
                </a:solidFill>
                <a:latin typeface="Trebuchet MS"/>
                <a:cs typeface="Trebuchet MS"/>
              </a:rPr>
              <a:t>several </a:t>
            </a:r>
            <a:r>
              <a:rPr sz="2500" spc="-740" dirty="0">
                <a:solidFill>
                  <a:srgbClr val="F4F4F4"/>
                </a:solidFill>
                <a:latin typeface="Trebuchet MS"/>
                <a:cs typeface="Trebuchet MS"/>
              </a:rPr>
              <a:t> </a:t>
            </a:r>
            <a:r>
              <a:rPr sz="2500" spc="20" dirty="0">
                <a:solidFill>
                  <a:srgbClr val="F4F4F4"/>
                </a:solidFill>
                <a:latin typeface="Trebuchet MS"/>
                <a:cs typeface="Trebuchet MS"/>
              </a:rPr>
              <a:t>pipelines </a:t>
            </a:r>
            <a:r>
              <a:rPr sz="2500" spc="60" dirty="0">
                <a:solidFill>
                  <a:srgbClr val="F4F4F4"/>
                </a:solidFill>
                <a:latin typeface="Trebuchet MS"/>
                <a:cs typeface="Trebuchet MS"/>
              </a:rPr>
              <a:t>and </a:t>
            </a:r>
            <a:r>
              <a:rPr sz="2500" spc="45" dirty="0">
                <a:solidFill>
                  <a:srgbClr val="F4F4F4"/>
                </a:solidFill>
                <a:latin typeface="Trebuchet MS"/>
                <a:cs typeface="Trebuchet MS"/>
              </a:rPr>
              <a:t>assuring </a:t>
            </a:r>
            <a:r>
              <a:rPr sz="2500" spc="-10" dirty="0">
                <a:solidFill>
                  <a:srgbClr val="F4F4F4"/>
                </a:solidFill>
                <a:latin typeface="Trebuchet MS"/>
                <a:cs typeface="Trebuchet MS"/>
              </a:rPr>
              <a:t>data </a:t>
            </a:r>
            <a:r>
              <a:rPr sz="2500" spc="-50" dirty="0">
                <a:solidFill>
                  <a:srgbClr val="F4F4F4"/>
                </a:solidFill>
                <a:latin typeface="Trebuchet MS"/>
                <a:cs typeface="Trebuchet MS"/>
              </a:rPr>
              <a:t>flow </a:t>
            </a:r>
            <a:r>
              <a:rPr sz="2500" spc="-80" dirty="0">
                <a:solidFill>
                  <a:srgbClr val="F4F4F4"/>
                </a:solidFill>
                <a:latin typeface="Trebuchet MS"/>
                <a:cs typeface="Trebuchet MS"/>
              </a:rPr>
              <a:t>if </a:t>
            </a:r>
            <a:r>
              <a:rPr sz="2500" spc="-25" dirty="0">
                <a:solidFill>
                  <a:srgbClr val="F4F4F4"/>
                </a:solidFill>
                <a:latin typeface="Trebuchet MS"/>
                <a:cs typeface="Trebuchet MS"/>
              </a:rPr>
              <a:t>the </a:t>
            </a:r>
            <a:r>
              <a:rPr sz="2500" spc="-15" dirty="0">
                <a:solidFill>
                  <a:srgbClr val="F4F4F4"/>
                </a:solidFill>
                <a:latin typeface="Trebuchet MS"/>
                <a:cs typeface="Trebuchet MS"/>
              </a:rPr>
              <a:t>files </a:t>
            </a:r>
            <a:r>
              <a:rPr sz="2500" spc="-20" dirty="0">
                <a:solidFill>
                  <a:srgbClr val="F4F4F4"/>
                </a:solidFill>
                <a:latin typeface="Trebuchet MS"/>
                <a:cs typeface="Trebuchet MS"/>
              </a:rPr>
              <a:t>are </a:t>
            </a:r>
            <a:r>
              <a:rPr sz="2500" spc="30" dirty="0">
                <a:solidFill>
                  <a:srgbClr val="F4F4F4"/>
                </a:solidFill>
                <a:latin typeface="Trebuchet MS"/>
                <a:cs typeface="Trebuchet MS"/>
              </a:rPr>
              <a:t>saved </a:t>
            </a:r>
            <a:r>
              <a:rPr sz="2500" spc="25" dirty="0">
                <a:solidFill>
                  <a:srgbClr val="F4F4F4"/>
                </a:solidFill>
                <a:latin typeface="Trebuchet MS"/>
                <a:cs typeface="Trebuchet MS"/>
              </a:rPr>
              <a:t>in </a:t>
            </a:r>
            <a:r>
              <a:rPr sz="2500" spc="-195" dirty="0">
                <a:solidFill>
                  <a:srgbClr val="F4F4F4"/>
                </a:solidFill>
                <a:latin typeface="Trebuchet MS"/>
                <a:cs typeface="Trebuchet MS"/>
              </a:rPr>
              <a:t>JPG </a:t>
            </a:r>
            <a:r>
              <a:rPr sz="2500" spc="-25" dirty="0">
                <a:solidFill>
                  <a:srgbClr val="F4F4F4"/>
                </a:solidFill>
                <a:latin typeface="Trebuchet MS"/>
                <a:cs typeface="Trebuchet MS"/>
              </a:rPr>
              <a:t>format </a:t>
            </a:r>
            <a:r>
              <a:rPr sz="2500" spc="-20" dirty="0">
                <a:solidFill>
                  <a:srgbClr val="F4F4F4"/>
                </a:solidFill>
                <a:latin typeface="Trebuchet MS"/>
                <a:cs typeface="Trebuchet MS"/>
              </a:rPr>
              <a:t> </a:t>
            </a:r>
            <a:r>
              <a:rPr sz="2500" spc="20" dirty="0">
                <a:solidFill>
                  <a:srgbClr val="F4F4F4"/>
                </a:solidFill>
                <a:latin typeface="Trebuchet MS"/>
                <a:cs typeface="Trebuchet MS"/>
              </a:rPr>
              <a:t>because </a:t>
            </a:r>
            <a:r>
              <a:rPr sz="2500" spc="-40" dirty="0">
                <a:solidFill>
                  <a:srgbClr val="F4F4F4"/>
                </a:solidFill>
                <a:latin typeface="Trebuchet MS"/>
                <a:cs typeface="Trebuchet MS"/>
              </a:rPr>
              <a:t>they </a:t>
            </a:r>
            <a:r>
              <a:rPr sz="2500" spc="-20" dirty="0">
                <a:solidFill>
                  <a:srgbClr val="F4F4F4"/>
                </a:solidFill>
                <a:latin typeface="Trebuchet MS"/>
                <a:cs typeface="Trebuchet MS"/>
              </a:rPr>
              <a:t>are </a:t>
            </a:r>
            <a:r>
              <a:rPr sz="2500" spc="30" dirty="0">
                <a:solidFill>
                  <a:srgbClr val="F4F4F4"/>
                </a:solidFill>
                <a:latin typeface="Trebuchet MS"/>
                <a:cs typeface="Trebuchet MS"/>
              </a:rPr>
              <a:t>saved </a:t>
            </a:r>
            <a:r>
              <a:rPr sz="2500" spc="25" dirty="0">
                <a:solidFill>
                  <a:srgbClr val="F4F4F4"/>
                </a:solidFill>
                <a:latin typeface="Trebuchet MS"/>
                <a:cs typeface="Trebuchet MS"/>
              </a:rPr>
              <a:t>in many </a:t>
            </a:r>
            <a:r>
              <a:rPr sz="2500" dirty="0">
                <a:solidFill>
                  <a:srgbClr val="F4F4F4"/>
                </a:solidFill>
                <a:latin typeface="Trebuchet MS"/>
                <a:cs typeface="Trebuchet MS"/>
              </a:rPr>
              <a:t>separate </a:t>
            </a:r>
            <a:r>
              <a:rPr sz="2500" spc="-45" dirty="0">
                <a:solidFill>
                  <a:srgbClr val="F4F4F4"/>
                </a:solidFill>
                <a:latin typeface="Trebuchet MS"/>
                <a:cs typeface="Trebuchet MS"/>
              </a:rPr>
              <a:t>folders. </a:t>
            </a:r>
            <a:r>
              <a:rPr sz="2500" spc="-55" dirty="0">
                <a:solidFill>
                  <a:srgbClr val="F4F4F4"/>
                </a:solidFill>
                <a:latin typeface="Trebuchet MS"/>
                <a:cs typeface="Trebuchet MS"/>
              </a:rPr>
              <a:t>The </a:t>
            </a:r>
            <a:r>
              <a:rPr sz="2500" spc="-10" dirty="0">
                <a:solidFill>
                  <a:srgbClr val="F4F4F4"/>
                </a:solidFill>
                <a:latin typeface="Trebuchet MS"/>
                <a:cs typeface="Trebuchet MS"/>
              </a:rPr>
              <a:t>data </a:t>
            </a:r>
            <a:r>
              <a:rPr sz="2500" spc="-40" dirty="0">
                <a:solidFill>
                  <a:srgbClr val="F4F4F4"/>
                </a:solidFill>
                <a:latin typeface="Trebuchet MS"/>
                <a:cs typeface="Trebuchet MS"/>
              </a:rPr>
              <a:t>(picture </a:t>
            </a:r>
            <a:r>
              <a:rPr sz="2500" spc="-35" dirty="0">
                <a:solidFill>
                  <a:srgbClr val="F4F4F4"/>
                </a:solidFill>
                <a:latin typeface="Trebuchet MS"/>
                <a:cs typeface="Trebuchet MS"/>
              </a:rPr>
              <a:t> </a:t>
            </a:r>
            <a:r>
              <a:rPr sz="2500" spc="60" dirty="0">
                <a:solidFill>
                  <a:srgbClr val="F4F4F4"/>
                </a:solidFill>
                <a:latin typeface="Trebuchet MS"/>
                <a:cs typeface="Trebuchet MS"/>
              </a:rPr>
              <a:t>and </a:t>
            </a:r>
            <a:r>
              <a:rPr sz="2500" spc="-10" dirty="0">
                <a:solidFill>
                  <a:srgbClr val="F4F4F4"/>
                </a:solidFill>
                <a:latin typeface="Trebuchet MS"/>
                <a:cs typeface="Trebuchet MS"/>
              </a:rPr>
              <a:t>its </a:t>
            </a:r>
            <a:r>
              <a:rPr sz="2500" spc="10" dirty="0">
                <a:solidFill>
                  <a:srgbClr val="F4F4F4"/>
                </a:solidFill>
                <a:latin typeface="Trebuchet MS"/>
                <a:cs typeface="Trebuchet MS"/>
              </a:rPr>
              <a:t>accompanying mask) </a:t>
            </a:r>
            <a:r>
              <a:rPr sz="2500" spc="30" dirty="0">
                <a:solidFill>
                  <a:srgbClr val="F4F4F4"/>
                </a:solidFill>
                <a:latin typeface="Trebuchet MS"/>
                <a:cs typeface="Trebuchet MS"/>
              </a:rPr>
              <a:t>must </a:t>
            </a:r>
            <a:r>
              <a:rPr sz="2500" spc="-30" dirty="0">
                <a:solidFill>
                  <a:srgbClr val="F4F4F4"/>
                </a:solidFill>
                <a:latin typeface="Trebuchet MS"/>
                <a:cs typeface="Trebuchet MS"/>
              </a:rPr>
              <a:t>therefore </a:t>
            </a:r>
            <a:r>
              <a:rPr sz="2500" spc="-50" dirty="0">
                <a:solidFill>
                  <a:srgbClr val="F4F4F4"/>
                </a:solidFill>
                <a:latin typeface="Trebuchet MS"/>
                <a:cs typeface="Trebuchet MS"/>
              </a:rPr>
              <a:t>flow </a:t>
            </a:r>
            <a:r>
              <a:rPr sz="2500" spc="-10" dirty="0">
                <a:solidFill>
                  <a:srgbClr val="F4F4F4"/>
                </a:solidFill>
                <a:latin typeface="Trebuchet MS"/>
                <a:cs typeface="Trebuchet MS"/>
              </a:rPr>
              <a:t>from </a:t>
            </a:r>
            <a:r>
              <a:rPr sz="2500" spc="25" dirty="0">
                <a:solidFill>
                  <a:srgbClr val="F4F4F4"/>
                </a:solidFill>
                <a:latin typeface="Trebuchet MS"/>
                <a:cs typeface="Trebuchet MS"/>
              </a:rPr>
              <a:t>a </a:t>
            </a:r>
            <a:r>
              <a:rPr sz="2500" spc="20" dirty="0">
                <a:solidFill>
                  <a:srgbClr val="F4F4F4"/>
                </a:solidFill>
                <a:latin typeface="Trebuchet MS"/>
                <a:cs typeface="Trebuchet MS"/>
              </a:rPr>
              <a:t>single </a:t>
            </a:r>
            <a:r>
              <a:rPr sz="2500" spc="25" dirty="0">
                <a:solidFill>
                  <a:srgbClr val="F4F4F4"/>
                </a:solidFill>
                <a:latin typeface="Trebuchet MS"/>
                <a:cs typeface="Trebuchet MS"/>
              </a:rPr>
              <a:t> </a:t>
            </a:r>
            <a:r>
              <a:rPr sz="2500" spc="-70" dirty="0">
                <a:solidFill>
                  <a:srgbClr val="F4F4F4"/>
                </a:solidFill>
                <a:latin typeface="Trebuchet MS"/>
                <a:cs typeface="Trebuchet MS"/>
              </a:rPr>
              <a:t>directory,</a:t>
            </a:r>
            <a:r>
              <a:rPr sz="2500" spc="-60" dirty="0">
                <a:solidFill>
                  <a:srgbClr val="F4F4F4"/>
                </a:solidFill>
                <a:latin typeface="Trebuchet MS"/>
                <a:cs typeface="Trebuchet MS"/>
              </a:rPr>
              <a:t> </a:t>
            </a:r>
            <a:r>
              <a:rPr sz="2500" spc="60" dirty="0">
                <a:solidFill>
                  <a:srgbClr val="F4F4F4"/>
                </a:solidFill>
                <a:latin typeface="Trebuchet MS"/>
                <a:cs typeface="Trebuchet MS"/>
              </a:rPr>
              <a:t>and</a:t>
            </a:r>
            <a:r>
              <a:rPr sz="2500" spc="-60" dirty="0">
                <a:solidFill>
                  <a:srgbClr val="F4F4F4"/>
                </a:solidFill>
                <a:latin typeface="Trebuchet MS"/>
                <a:cs typeface="Trebuchet MS"/>
              </a:rPr>
              <a:t> </a:t>
            </a:r>
            <a:r>
              <a:rPr sz="2500" spc="-75" dirty="0">
                <a:solidFill>
                  <a:srgbClr val="F4F4F4"/>
                </a:solidFill>
                <a:latin typeface="Trebuchet MS"/>
                <a:cs typeface="Trebuchet MS"/>
              </a:rPr>
              <a:t>we</a:t>
            </a:r>
            <a:r>
              <a:rPr sz="2500" spc="-60" dirty="0">
                <a:solidFill>
                  <a:srgbClr val="F4F4F4"/>
                </a:solidFill>
                <a:latin typeface="Trebuchet MS"/>
                <a:cs typeface="Trebuchet MS"/>
              </a:rPr>
              <a:t> </a:t>
            </a:r>
            <a:r>
              <a:rPr sz="2500" spc="30" dirty="0">
                <a:solidFill>
                  <a:srgbClr val="F4F4F4"/>
                </a:solidFill>
                <a:latin typeface="Trebuchet MS"/>
                <a:cs typeface="Trebuchet MS"/>
              </a:rPr>
              <a:t>must</a:t>
            </a:r>
            <a:r>
              <a:rPr sz="2500" spc="-60" dirty="0">
                <a:solidFill>
                  <a:srgbClr val="F4F4F4"/>
                </a:solidFill>
                <a:latin typeface="Trebuchet MS"/>
                <a:cs typeface="Trebuchet MS"/>
              </a:rPr>
              <a:t> </a:t>
            </a:r>
            <a:r>
              <a:rPr sz="2500" spc="-50" dirty="0">
                <a:solidFill>
                  <a:srgbClr val="F4F4F4"/>
                </a:solidFill>
                <a:latin typeface="Trebuchet MS"/>
                <a:cs typeface="Trebuchet MS"/>
              </a:rPr>
              <a:t>create</a:t>
            </a:r>
            <a:r>
              <a:rPr sz="2500" spc="-60" dirty="0">
                <a:solidFill>
                  <a:srgbClr val="F4F4F4"/>
                </a:solidFill>
                <a:latin typeface="Trebuchet MS"/>
                <a:cs typeface="Trebuchet MS"/>
              </a:rPr>
              <a:t> </a:t>
            </a:r>
            <a:r>
              <a:rPr sz="2500" spc="25" dirty="0">
                <a:solidFill>
                  <a:srgbClr val="F4F4F4"/>
                </a:solidFill>
                <a:latin typeface="Trebuchet MS"/>
                <a:cs typeface="Trebuchet MS"/>
              </a:rPr>
              <a:t>a</a:t>
            </a:r>
            <a:r>
              <a:rPr sz="2500" spc="-55" dirty="0">
                <a:solidFill>
                  <a:srgbClr val="F4F4F4"/>
                </a:solidFill>
                <a:latin typeface="Trebuchet MS"/>
                <a:cs typeface="Trebuchet MS"/>
              </a:rPr>
              <a:t> </a:t>
            </a:r>
            <a:r>
              <a:rPr sz="2500" spc="20" dirty="0">
                <a:solidFill>
                  <a:srgbClr val="F4F4F4"/>
                </a:solidFill>
                <a:latin typeface="Trebuchet MS"/>
                <a:cs typeface="Trebuchet MS"/>
              </a:rPr>
              <a:t>single</a:t>
            </a:r>
            <a:r>
              <a:rPr sz="2500" spc="-60" dirty="0">
                <a:solidFill>
                  <a:srgbClr val="F4F4F4"/>
                </a:solidFill>
                <a:latin typeface="Trebuchet MS"/>
                <a:cs typeface="Trebuchet MS"/>
              </a:rPr>
              <a:t> </a:t>
            </a:r>
            <a:r>
              <a:rPr sz="2500" spc="5" dirty="0">
                <a:solidFill>
                  <a:srgbClr val="F4F4F4"/>
                </a:solidFill>
                <a:latin typeface="Trebuchet MS"/>
                <a:cs typeface="Trebuchet MS"/>
              </a:rPr>
              <a:t>path</a:t>
            </a:r>
            <a:r>
              <a:rPr sz="2500" spc="-60" dirty="0">
                <a:solidFill>
                  <a:srgbClr val="F4F4F4"/>
                </a:solidFill>
                <a:latin typeface="Trebuchet MS"/>
                <a:cs typeface="Trebuchet MS"/>
              </a:rPr>
              <a:t> </a:t>
            </a:r>
            <a:r>
              <a:rPr sz="2500" spc="-10" dirty="0">
                <a:solidFill>
                  <a:srgbClr val="F4F4F4"/>
                </a:solidFill>
                <a:latin typeface="Trebuchet MS"/>
                <a:cs typeface="Trebuchet MS"/>
              </a:rPr>
              <a:t>from</a:t>
            </a:r>
            <a:r>
              <a:rPr sz="2500" spc="-60" dirty="0">
                <a:solidFill>
                  <a:srgbClr val="F4F4F4"/>
                </a:solidFill>
                <a:latin typeface="Trebuchet MS"/>
                <a:cs typeface="Trebuchet MS"/>
              </a:rPr>
              <a:t> </a:t>
            </a:r>
            <a:r>
              <a:rPr sz="2500" spc="-10" dirty="0">
                <a:solidFill>
                  <a:srgbClr val="F4F4F4"/>
                </a:solidFill>
                <a:latin typeface="Trebuchet MS"/>
                <a:cs typeface="Trebuchet MS"/>
              </a:rPr>
              <a:t>which</a:t>
            </a:r>
            <a:r>
              <a:rPr sz="2500" spc="-60" dirty="0">
                <a:solidFill>
                  <a:srgbClr val="F4F4F4"/>
                </a:solidFill>
                <a:latin typeface="Trebuchet MS"/>
                <a:cs typeface="Trebuchet MS"/>
              </a:rPr>
              <a:t> </a:t>
            </a:r>
            <a:r>
              <a:rPr sz="2500" spc="-90" dirty="0">
                <a:solidFill>
                  <a:srgbClr val="F4F4F4"/>
                </a:solidFill>
                <a:latin typeface="Trebuchet MS"/>
                <a:cs typeface="Trebuchet MS"/>
              </a:rPr>
              <a:t>it</a:t>
            </a:r>
            <a:r>
              <a:rPr sz="2500" spc="-55" dirty="0">
                <a:solidFill>
                  <a:srgbClr val="F4F4F4"/>
                </a:solidFill>
                <a:latin typeface="Trebuchet MS"/>
                <a:cs typeface="Trebuchet MS"/>
              </a:rPr>
              <a:t> will</a:t>
            </a:r>
            <a:r>
              <a:rPr sz="2500" spc="-60" dirty="0">
                <a:solidFill>
                  <a:srgbClr val="F4F4F4"/>
                </a:solidFill>
                <a:latin typeface="Trebuchet MS"/>
                <a:cs typeface="Trebuchet MS"/>
              </a:rPr>
              <a:t> </a:t>
            </a:r>
            <a:r>
              <a:rPr sz="2500" spc="75" dirty="0">
                <a:solidFill>
                  <a:srgbClr val="F4F4F4"/>
                </a:solidFill>
                <a:latin typeface="Trebuchet MS"/>
                <a:cs typeface="Trebuchet MS"/>
              </a:rPr>
              <a:t>do</a:t>
            </a:r>
            <a:r>
              <a:rPr sz="2500" spc="-60" dirty="0">
                <a:solidFill>
                  <a:srgbClr val="F4F4F4"/>
                </a:solidFill>
                <a:latin typeface="Trebuchet MS"/>
                <a:cs typeface="Trebuchet MS"/>
              </a:rPr>
              <a:t> so.</a:t>
            </a:r>
            <a:endParaRPr sz="2500">
              <a:latin typeface="Trebuchet MS"/>
              <a:cs typeface="Trebuchet MS"/>
            </a:endParaRPr>
          </a:p>
          <a:p>
            <a:pPr marL="12700" marR="5715" algn="ctr">
              <a:lnSpc>
                <a:spcPct val="114999"/>
              </a:lnSpc>
            </a:pPr>
            <a:r>
              <a:rPr sz="2500" spc="-60" dirty="0">
                <a:solidFill>
                  <a:srgbClr val="F4F4F4"/>
                </a:solidFill>
                <a:latin typeface="Trebuchet MS"/>
                <a:cs typeface="Trebuchet MS"/>
              </a:rPr>
              <a:t>So, </a:t>
            </a:r>
            <a:r>
              <a:rPr sz="2500" spc="50" dirty="0">
                <a:solidFill>
                  <a:srgbClr val="F4F4F4"/>
                </a:solidFill>
                <a:latin typeface="Trebuchet MS"/>
                <a:cs typeface="Trebuchet MS"/>
              </a:rPr>
              <a:t>using</a:t>
            </a:r>
            <a:r>
              <a:rPr sz="2500" spc="-55" dirty="0">
                <a:solidFill>
                  <a:srgbClr val="F4F4F4"/>
                </a:solidFill>
                <a:latin typeface="Trebuchet MS"/>
                <a:cs typeface="Trebuchet MS"/>
              </a:rPr>
              <a:t> </a:t>
            </a:r>
            <a:r>
              <a:rPr sz="2500" spc="15" dirty="0">
                <a:solidFill>
                  <a:srgbClr val="F4F4F4"/>
                </a:solidFill>
                <a:latin typeface="Trebuchet MS"/>
                <a:cs typeface="Trebuchet MS"/>
              </a:rPr>
              <a:t>this</a:t>
            </a:r>
            <a:r>
              <a:rPr sz="2500" spc="-55" dirty="0">
                <a:solidFill>
                  <a:srgbClr val="F4F4F4"/>
                </a:solidFill>
                <a:latin typeface="Trebuchet MS"/>
                <a:cs typeface="Trebuchet MS"/>
              </a:rPr>
              <a:t> </a:t>
            </a:r>
            <a:r>
              <a:rPr sz="2500" spc="-5" dirty="0">
                <a:solidFill>
                  <a:srgbClr val="F4F4F4"/>
                </a:solidFill>
                <a:latin typeface="Trebuchet MS"/>
                <a:cs typeface="Trebuchet MS"/>
              </a:rPr>
              <a:t>Collab</a:t>
            </a:r>
            <a:r>
              <a:rPr sz="2500" spc="-55" dirty="0">
                <a:solidFill>
                  <a:srgbClr val="F4F4F4"/>
                </a:solidFill>
                <a:latin typeface="Trebuchet MS"/>
                <a:cs typeface="Trebuchet MS"/>
              </a:rPr>
              <a:t> </a:t>
            </a:r>
            <a:r>
              <a:rPr sz="2500" spc="-30" dirty="0">
                <a:solidFill>
                  <a:srgbClr val="F4F4F4"/>
                </a:solidFill>
                <a:latin typeface="Trebuchet MS"/>
                <a:cs typeface="Trebuchet MS"/>
              </a:rPr>
              <a:t>notebook,</a:t>
            </a:r>
            <a:r>
              <a:rPr sz="2500" spc="-55" dirty="0">
                <a:solidFill>
                  <a:srgbClr val="F4F4F4"/>
                </a:solidFill>
                <a:latin typeface="Trebuchet MS"/>
                <a:cs typeface="Trebuchet MS"/>
              </a:rPr>
              <a:t> </a:t>
            </a:r>
            <a:r>
              <a:rPr sz="2500" spc="-75" dirty="0">
                <a:solidFill>
                  <a:srgbClr val="F4F4F4"/>
                </a:solidFill>
                <a:latin typeface="Trebuchet MS"/>
                <a:cs typeface="Trebuchet MS"/>
              </a:rPr>
              <a:t>we</a:t>
            </a:r>
            <a:r>
              <a:rPr sz="2500" spc="-60" dirty="0">
                <a:solidFill>
                  <a:srgbClr val="F4F4F4"/>
                </a:solidFill>
                <a:latin typeface="Trebuchet MS"/>
                <a:cs typeface="Trebuchet MS"/>
              </a:rPr>
              <a:t> </a:t>
            </a:r>
            <a:r>
              <a:rPr sz="2500" spc="15" dirty="0">
                <a:solidFill>
                  <a:srgbClr val="F4F4F4"/>
                </a:solidFill>
                <a:latin typeface="Trebuchet MS"/>
                <a:cs typeface="Trebuchet MS"/>
              </a:rPr>
              <a:t>renamed</a:t>
            </a:r>
            <a:r>
              <a:rPr sz="2500" spc="-55" dirty="0">
                <a:solidFill>
                  <a:srgbClr val="F4F4F4"/>
                </a:solidFill>
                <a:latin typeface="Trebuchet MS"/>
                <a:cs typeface="Trebuchet MS"/>
              </a:rPr>
              <a:t> </a:t>
            </a:r>
            <a:r>
              <a:rPr sz="2500" spc="-25" dirty="0">
                <a:solidFill>
                  <a:srgbClr val="F4F4F4"/>
                </a:solidFill>
                <a:latin typeface="Trebuchet MS"/>
                <a:cs typeface="Trebuchet MS"/>
              </a:rPr>
              <a:t>the</a:t>
            </a:r>
            <a:r>
              <a:rPr sz="2500" spc="-55" dirty="0">
                <a:solidFill>
                  <a:srgbClr val="F4F4F4"/>
                </a:solidFill>
                <a:latin typeface="Trebuchet MS"/>
                <a:cs typeface="Trebuchet MS"/>
              </a:rPr>
              <a:t> </a:t>
            </a:r>
            <a:r>
              <a:rPr sz="2500" spc="25" dirty="0">
                <a:solidFill>
                  <a:srgbClr val="F4F4F4"/>
                </a:solidFill>
                <a:latin typeface="Trebuchet MS"/>
                <a:cs typeface="Trebuchet MS"/>
              </a:rPr>
              <a:t>images</a:t>
            </a:r>
            <a:r>
              <a:rPr sz="2500" spc="-55" dirty="0">
                <a:solidFill>
                  <a:srgbClr val="F4F4F4"/>
                </a:solidFill>
                <a:latin typeface="Trebuchet MS"/>
                <a:cs typeface="Trebuchet MS"/>
              </a:rPr>
              <a:t> </a:t>
            </a:r>
            <a:r>
              <a:rPr sz="2500" spc="60" dirty="0">
                <a:solidFill>
                  <a:srgbClr val="F4F4F4"/>
                </a:solidFill>
                <a:latin typeface="Trebuchet MS"/>
                <a:cs typeface="Trebuchet MS"/>
              </a:rPr>
              <a:t>and</a:t>
            </a:r>
            <a:r>
              <a:rPr sz="2500" spc="-55" dirty="0">
                <a:solidFill>
                  <a:srgbClr val="F4F4F4"/>
                </a:solidFill>
                <a:latin typeface="Trebuchet MS"/>
                <a:cs typeface="Trebuchet MS"/>
              </a:rPr>
              <a:t> </a:t>
            </a:r>
            <a:r>
              <a:rPr sz="2500" spc="60" dirty="0">
                <a:solidFill>
                  <a:srgbClr val="F4F4F4"/>
                </a:solidFill>
                <a:latin typeface="Trebuchet MS"/>
                <a:cs typeface="Trebuchet MS"/>
              </a:rPr>
              <a:t>masks</a:t>
            </a:r>
            <a:r>
              <a:rPr sz="2500" spc="-60" dirty="0">
                <a:solidFill>
                  <a:srgbClr val="F4F4F4"/>
                </a:solidFill>
                <a:latin typeface="Trebuchet MS"/>
                <a:cs typeface="Trebuchet MS"/>
              </a:rPr>
              <a:t> </a:t>
            </a:r>
            <a:r>
              <a:rPr sz="2500" spc="80" dirty="0">
                <a:solidFill>
                  <a:srgbClr val="F4F4F4"/>
                </a:solidFill>
                <a:latin typeface="Trebuchet MS"/>
                <a:cs typeface="Trebuchet MS"/>
              </a:rPr>
              <a:t>as </a:t>
            </a:r>
            <a:r>
              <a:rPr sz="2500" spc="-735" dirty="0">
                <a:solidFill>
                  <a:srgbClr val="F4F4F4"/>
                </a:solidFill>
                <a:latin typeface="Trebuchet MS"/>
                <a:cs typeface="Trebuchet MS"/>
              </a:rPr>
              <a:t> </a:t>
            </a:r>
            <a:r>
              <a:rPr sz="2500" spc="15" dirty="0">
                <a:solidFill>
                  <a:srgbClr val="F4F4F4"/>
                </a:solidFill>
                <a:latin typeface="Trebuchet MS"/>
                <a:cs typeface="Trebuchet MS"/>
              </a:rPr>
              <a:t>necessary</a:t>
            </a:r>
            <a:r>
              <a:rPr sz="2500" spc="-65" dirty="0">
                <a:solidFill>
                  <a:srgbClr val="F4F4F4"/>
                </a:solidFill>
                <a:latin typeface="Trebuchet MS"/>
                <a:cs typeface="Trebuchet MS"/>
              </a:rPr>
              <a:t> </a:t>
            </a:r>
            <a:r>
              <a:rPr sz="2500" spc="60" dirty="0">
                <a:solidFill>
                  <a:srgbClr val="F4F4F4"/>
                </a:solidFill>
                <a:latin typeface="Trebuchet MS"/>
                <a:cs typeface="Trebuchet MS"/>
              </a:rPr>
              <a:t>and</a:t>
            </a:r>
            <a:r>
              <a:rPr sz="2500" spc="-60" dirty="0">
                <a:solidFill>
                  <a:srgbClr val="F4F4F4"/>
                </a:solidFill>
                <a:latin typeface="Trebuchet MS"/>
                <a:cs typeface="Trebuchet MS"/>
              </a:rPr>
              <a:t> </a:t>
            </a:r>
            <a:r>
              <a:rPr sz="2500" spc="35" dirty="0">
                <a:solidFill>
                  <a:srgbClr val="F4F4F4"/>
                </a:solidFill>
                <a:latin typeface="Trebuchet MS"/>
                <a:cs typeface="Trebuchet MS"/>
              </a:rPr>
              <a:t>added</a:t>
            </a:r>
            <a:r>
              <a:rPr sz="2500" spc="-60" dirty="0">
                <a:solidFill>
                  <a:srgbClr val="F4F4F4"/>
                </a:solidFill>
                <a:latin typeface="Trebuchet MS"/>
                <a:cs typeface="Trebuchet MS"/>
              </a:rPr>
              <a:t> </a:t>
            </a:r>
            <a:r>
              <a:rPr sz="2500" spc="-10" dirty="0">
                <a:solidFill>
                  <a:srgbClr val="F4F4F4"/>
                </a:solidFill>
                <a:latin typeface="Trebuchet MS"/>
                <a:cs typeface="Trebuchet MS"/>
              </a:rPr>
              <a:t>them</a:t>
            </a:r>
            <a:r>
              <a:rPr sz="2500" spc="-60" dirty="0">
                <a:solidFill>
                  <a:srgbClr val="F4F4F4"/>
                </a:solidFill>
                <a:latin typeface="Trebuchet MS"/>
                <a:cs typeface="Trebuchet MS"/>
              </a:rPr>
              <a:t> </a:t>
            </a:r>
            <a:r>
              <a:rPr sz="2500" spc="-30" dirty="0">
                <a:solidFill>
                  <a:srgbClr val="F4F4F4"/>
                </a:solidFill>
                <a:latin typeface="Trebuchet MS"/>
                <a:cs typeface="Trebuchet MS"/>
              </a:rPr>
              <a:t>to</a:t>
            </a:r>
            <a:r>
              <a:rPr sz="2500" spc="-60" dirty="0">
                <a:solidFill>
                  <a:srgbClr val="F4F4F4"/>
                </a:solidFill>
                <a:latin typeface="Trebuchet MS"/>
                <a:cs typeface="Trebuchet MS"/>
              </a:rPr>
              <a:t> </a:t>
            </a:r>
            <a:r>
              <a:rPr sz="2500" spc="15" dirty="0">
                <a:solidFill>
                  <a:srgbClr val="F4F4F4"/>
                </a:solidFill>
                <a:latin typeface="Trebuchet MS"/>
                <a:cs typeface="Trebuchet MS"/>
              </a:rPr>
              <a:t>this</a:t>
            </a:r>
            <a:r>
              <a:rPr sz="2500" spc="-60" dirty="0">
                <a:solidFill>
                  <a:srgbClr val="F4F4F4"/>
                </a:solidFill>
                <a:latin typeface="Trebuchet MS"/>
                <a:cs typeface="Trebuchet MS"/>
              </a:rPr>
              <a:t> </a:t>
            </a:r>
            <a:r>
              <a:rPr sz="2500" spc="-70" dirty="0">
                <a:solidFill>
                  <a:srgbClr val="F4F4F4"/>
                </a:solidFill>
                <a:latin typeface="Trebuchet MS"/>
                <a:cs typeface="Trebuchet MS"/>
              </a:rPr>
              <a:t>folder.</a:t>
            </a:r>
            <a:endParaRPr sz="25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04550"/>
          </a:solidFill>
        </p:spPr>
        <p:txBody>
          <a:bodyPr wrap="square" lIns="0" tIns="0" rIns="0" bIns="0" rtlCol="0"/>
          <a:lstStyle/>
          <a:p>
            <a:endParaRPr/>
          </a:p>
        </p:txBody>
      </p:sp>
      <p:sp>
        <p:nvSpPr>
          <p:cNvPr id="3" name="object 3"/>
          <p:cNvSpPr/>
          <p:nvPr/>
        </p:nvSpPr>
        <p:spPr>
          <a:xfrm>
            <a:off x="1028700" y="2912062"/>
            <a:ext cx="16230600" cy="6343650"/>
          </a:xfrm>
          <a:custGeom>
            <a:avLst/>
            <a:gdLst/>
            <a:ahLst/>
            <a:cxnLst/>
            <a:rect l="l" t="t" r="r" b="b"/>
            <a:pathLst>
              <a:path w="16230600" h="6343650">
                <a:moveTo>
                  <a:pt x="16230598" y="6343649"/>
                </a:moveTo>
                <a:lnTo>
                  <a:pt x="0" y="6343649"/>
                </a:lnTo>
                <a:lnTo>
                  <a:pt x="0" y="0"/>
                </a:lnTo>
                <a:lnTo>
                  <a:pt x="16230598" y="0"/>
                </a:lnTo>
                <a:lnTo>
                  <a:pt x="16230598" y="6343649"/>
                </a:lnTo>
                <a:close/>
              </a:path>
            </a:pathLst>
          </a:custGeom>
          <a:solidFill>
            <a:srgbClr val="F4F4F4"/>
          </a:solidFill>
        </p:spPr>
        <p:txBody>
          <a:bodyPr wrap="square" lIns="0" tIns="0" rIns="0" bIns="0" rtlCol="0"/>
          <a:lstStyle/>
          <a:p>
            <a:endParaRPr/>
          </a:p>
        </p:txBody>
      </p:sp>
      <p:sp>
        <p:nvSpPr>
          <p:cNvPr id="4" name="object 4"/>
          <p:cNvSpPr txBox="1">
            <a:spLocks noGrp="1"/>
          </p:cNvSpPr>
          <p:nvPr>
            <p:ph type="title"/>
          </p:nvPr>
        </p:nvSpPr>
        <p:spPr>
          <a:xfrm>
            <a:off x="1306798" y="927131"/>
            <a:ext cx="3014980" cy="1320800"/>
          </a:xfrm>
          <a:prstGeom prst="rect">
            <a:avLst/>
          </a:prstGeom>
        </p:spPr>
        <p:txBody>
          <a:bodyPr vert="horz" wrap="square" lIns="0" tIns="12700" rIns="0" bIns="0" rtlCol="0">
            <a:spAutoFit/>
          </a:bodyPr>
          <a:lstStyle/>
          <a:p>
            <a:pPr marL="12700">
              <a:lnSpc>
                <a:spcPct val="100000"/>
              </a:lnSpc>
              <a:spcBef>
                <a:spcPts val="100"/>
              </a:spcBef>
            </a:pPr>
            <a:r>
              <a:rPr spc="204" dirty="0">
                <a:solidFill>
                  <a:srgbClr val="F4F4F4"/>
                </a:solidFill>
              </a:rPr>
              <a:t>Model</a:t>
            </a:r>
          </a:p>
        </p:txBody>
      </p:sp>
      <p:sp>
        <p:nvSpPr>
          <p:cNvPr id="5" name="object 5"/>
          <p:cNvSpPr/>
          <p:nvPr/>
        </p:nvSpPr>
        <p:spPr>
          <a:xfrm>
            <a:off x="14622846" y="0"/>
            <a:ext cx="3665220" cy="2273935"/>
          </a:xfrm>
          <a:custGeom>
            <a:avLst/>
            <a:gdLst/>
            <a:ahLst/>
            <a:cxnLst/>
            <a:rect l="l" t="t" r="r" b="b"/>
            <a:pathLst>
              <a:path w="3665219" h="2273935">
                <a:moveTo>
                  <a:pt x="2691150" y="2235713"/>
                </a:moveTo>
                <a:lnTo>
                  <a:pt x="1601926" y="2235713"/>
                </a:lnTo>
                <a:lnTo>
                  <a:pt x="1298799" y="2159513"/>
                </a:lnTo>
                <a:lnTo>
                  <a:pt x="1250352" y="2146813"/>
                </a:lnTo>
                <a:lnTo>
                  <a:pt x="1202545" y="2121413"/>
                </a:lnTo>
                <a:lnTo>
                  <a:pt x="1155395" y="2108713"/>
                </a:lnTo>
                <a:lnTo>
                  <a:pt x="1108921" y="2083313"/>
                </a:lnTo>
                <a:lnTo>
                  <a:pt x="1063139" y="2070613"/>
                </a:lnTo>
                <a:lnTo>
                  <a:pt x="1018068" y="2045213"/>
                </a:lnTo>
                <a:lnTo>
                  <a:pt x="973725" y="2032513"/>
                </a:lnTo>
                <a:lnTo>
                  <a:pt x="930128" y="2007113"/>
                </a:lnTo>
                <a:lnTo>
                  <a:pt x="887294" y="1994413"/>
                </a:lnTo>
                <a:lnTo>
                  <a:pt x="845241" y="1969013"/>
                </a:lnTo>
                <a:lnTo>
                  <a:pt x="803988" y="1943613"/>
                </a:lnTo>
                <a:lnTo>
                  <a:pt x="763551" y="1918213"/>
                </a:lnTo>
                <a:lnTo>
                  <a:pt x="723948" y="1892813"/>
                </a:lnTo>
                <a:lnTo>
                  <a:pt x="685197" y="1867413"/>
                </a:lnTo>
                <a:lnTo>
                  <a:pt x="647315" y="1842013"/>
                </a:lnTo>
                <a:lnTo>
                  <a:pt x="610321" y="1816613"/>
                </a:lnTo>
                <a:lnTo>
                  <a:pt x="574232" y="1791213"/>
                </a:lnTo>
                <a:lnTo>
                  <a:pt x="539065" y="1765813"/>
                </a:lnTo>
                <a:lnTo>
                  <a:pt x="504839" y="1740413"/>
                </a:lnTo>
                <a:lnTo>
                  <a:pt x="471570" y="1702313"/>
                </a:lnTo>
                <a:lnTo>
                  <a:pt x="439277" y="1676913"/>
                </a:lnTo>
                <a:lnTo>
                  <a:pt x="407977" y="1651513"/>
                </a:lnTo>
                <a:lnTo>
                  <a:pt x="377689" y="1613413"/>
                </a:lnTo>
                <a:lnTo>
                  <a:pt x="348429" y="1588013"/>
                </a:lnTo>
                <a:lnTo>
                  <a:pt x="320215" y="1549913"/>
                </a:lnTo>
                <a:lnTo>
                  <a:pt x="293065" y="1524513"/>
                </a:lnTo>
                <a:lnTo>
                  <a:pt x="266997" y="1486413"/>
                </a:lnTo>
                <a:lnTo>
                  <a:pt x="242028" y="1461013"/>
                </a:lnTo>
                <a:lnTo>
                  <a:pt x="218176" y="1422913"/>
                </a:lnTo>
                <a:lnTo>
                  <a:pt x="195459" y="1384813"/>
                </a:lnTo>
                <a:lnTo>
                  <a:pt x="173894" y="1346713"/>
                </a:lnTo>
                <a:lnTo>
                  <a:pt x="153499" y="1321313"/>
                </a:lnTo>
                <a:lnTo>
                  <a:pt x="134292" y="1283213"/>
                </a:lnTo>
                <a:lnTo>
                  <a:pt x="116291" y="1245113"/>
                </a:lnTo>
                <a:lnTo>
                  <a:pt x="99512" y="1207013"/>
                </a:lnTo>
                <a:lnTo>
                  <a:pt x="83974" y="1168913"/>
                </a:lnTo>
                <a:lnTo>
                  <a:pt x="69695" y="1130813"/>
                </a:lnTo>
                <a:lnTo>
                  <a:pt x="56691" y="1092713"/>
                </a:lnTo>
                <a:lnTo>
                  <a:pt x="44981" y="1067313"/>
                </a:lnTo>
                <a:lnTo>
                  <a:pt x="34583" y="1029213"/>
                </a:lnTo>
                <a:lnTo>
                  <a:pt x="25514" y="978413"/>
                </a:lnTo>
                <a:lnTo>
                  <a:pt x="17791" y="940313"/>
                </a:lnTo>
                <a:lnTo>
                  <a:pt x="11434" y="902213"/>
                </a:lnTo>
                <a:lnTo>
                  <a:pt x="6458" y="864113"/>
                </a:lnTo>
                <a:lnTo>
                  <a:pt x="2882" y="826013"/>
                </a:lnTo>
                <a:lnTo>
                  <a:pt x="723" y="787913"/>
                </a:lnTo>
                <a:lnTo>
                  <a:pt x="0" y="749813"/>
                </a:lnTo>
                <a:lnTo>
                  <a:pt x="723" y="711713"/>
                </a:lnTo>
                <a:lnTo>
                  <a:pt x="2882" y="673613"/>
                </a:lnTo>
                <a:lnTo>
                  <a:pt x="6458" y="622813"/>
                </a:lnTo>
                <a:lnTo>
                  <a:pt x="11434" y="584713"/>
                </a:lnTo>
                <a:lnTo>
                  <a:pt x="17791" y="546613"/>
                </a:lnTo>
                <a:lnTo>
                  <a:pt x="25514" y="508513"/>
                </a:lnTo>
                <a:lnTo>
                  <a:pt x="34583" y="470413"/>
                </a:lnTo>
                <a:lnTo>
                  <a:pt x="44981" y="432313"/>
                </a:lnTo>
                <a:lnTo>
                  <a:pt x="56691" y="394213"/>
                </a:lnTo>
                <a:lnTo>
                  <a:pt x="69695" y="356113"/>
                </a:lnTo>
                <a:lnTo>
                  <a:pt x="83974" y="318013"/>
                </a:lnTo>
                <a:lnTo>
                  <a:pt x="99512" y="279913"/>
                </a:lnTo>
                <a:lnTo>
                  <a:pt x="116291" y="254513"/>
                </a:lnTo>
                <a:lnTo>
                  <a:pt x="134292" y="216413"/>
                </a:lnTo>
                <a:lnTo>
                  <a:pt x="153499" y="178313"/>
                </a:lnTo>
                <a:lnTo>
                  <a:pt x="173894" y="140213"/>
                </a:lnTo>
                <a:lnTo>
                  <a:pt x="195459" y="102113"/>
                </a:lnTo>
                <a:lnTo>
                  <a:pt x="218176" y="76713"/>
                </a:lnTo>
                <a:lnTo>
                  <a:pt x="242028" y="38613"/>
                </a:lnTo>
                <a:lnTo>
                  <a:pt x="266997" y="513"/>
                </a:lnTo>
                <a:lnTo>
                  <a:pt x="267524" y="0"/>
                </a:lnTo>
                <a:lnTo>
                  <a:pt x="3665153" y="0"/>
                </a:lnTo>
                <a:lnTo>
                  <a:pt x="3665153" y="1828699"/>
                </a:lnTo>
                <a:lnTo>
                  <a:pt x="3607879" y="1867413"/>
                </a:lnTo>
                <a:lnTo>
                  <a:pt x="3569128" y="1892813"/>
                </a:lnTo>
                <a:lnTo>
                  <a:pt x="3529525" y="1918213"/>
                </a:lnTo>
                <a:lnTo>
                  <a:pt x="3489088" y="1943613"/>
                </a:lnTo>
                <a:lnTo>
                  <a:pt x="3447834" y="1969013"/>
                </a:lnTo>
                <a:lnTo>
                  <a:pt x="3405782" y="1994413"/>
                </a:lnTo>
                <a:lnTo>
                  <a:pt x="3362948" y="2007113"/>
                </a:lnTo>
                <a:lnTo>
                  <a:pt x="3319351" y="2032513"/>
                </a:lnTo>
                <a:lnTo>
                  <a:pt x="3275008" y="2045213"/>
                </a:lnTo>
                <a:lnTo>
                  <a:pt x="3229937" y="2070613"/>
                </a:lnTo>
                <a:lnTo>
                  <a:pt x="3184155" y="2083313"/>
                </a:lnTo>
                <a:lnTo>
                  <a:pt x="3137681" y="2108713"/>
                </a:lnTo>
                <a:lnTo>
                  <a:pt x="3090531" y="2121413"/>
                </a:lnTo>
                <a:lnTo>
                  <a:pt x="3042724" y="2146813"/>
                </a:lnTo>
                <a:lnTo>
                  <a:pt x="2994277" y="2159513"/>
                </a:lnTo>
                <a:lnTo>
                  <a:pt x="2691150" y="2235713"/>
                </a:lnTo>
                <a:close/>
              </a:path>
              <a:path w="3665219" h="2273935">
                <a:moveTo>
                  <a:pt x="2532381" y="2261113"/>
                </a:moveTo>
                <a:lnTo>
                  <a:pt x="1760695" y="2261113"/>
                </a:lnTo>
                <a:lnTo>
                  <a:pt x="1654357" y="2235713"/>
                </a:lnTo>
                <a:lnTo>
                  <a:pt x="2638720" y="2235713"/>
                </a:lnTo>
                <a:lnTo>
                  <a:pt x="2532381" y="2261113"/>
                </a:lnTo>
                <a:close/>
              </a:path>
              <a:path w="3665219" h="2273935">
                <a:moveTo>
                  <a:pt x="2369445" y="2273813"/>
                </a:moveTo>
                <a:lnTo>
                  <a:pt x="1923632" y="2273813"/>
                </a:lnTo>
                <a:lnTo>
                  <a:pt x="1868886" y="2261113"/>
                </a:lnTo>
                <a:lnTo>
                  <a:pt x="2424191" y="2261113"/>
                </a:lnTo>
                <a:lnTo>
                  <a:pt x="2369445" y="2273813"/>
                </a:lnTo>
                <a:close/>
              </a:path>
            </a:pathLst>
          </a:custGeom>
          <a:solidFill>
            <a:srgbClr val="A3E373"/>
          </a:solidFill>
        </p:spPr>
        <p:txBody>
          <a:bodyPr wrap="square" lIns="0" tIns="0" rIns="0" bIns="0" rtlCol="0"/>
          <a:lstStyle/>
          <a:p>
            <a:endParaRPr/>
          </a:p>
        </p:txBody>
      </p:sp>
      <p:sp>
        <p:nvSpPr>
          <p:cNvPr id="6" name="object 6"/>
          <p:cNvSpPr txBox="1"/>
          <p:nvPr/>
        </p:nvSpPr>
        <p:spPr>
          <a:xfrm>
            <a:off x="1342368" y="3392775"/>
            <a:ext cx="15205075" cy="5283200"/>
          </a:xfrm>
          <a:prstGeom prst="rect">
            <a:avLst/>
          </a:prstGeom>
        </p:spPr>
        <p:txBody>
          <a:bodyPr vert="horz" wrap="square" lIns="0" tIns="12700" rIns="0" bIns="0" rtlCol="0">
            <a:spAutoFit/>
          </a:bodyPr>
          <a:lstStyle/>
          <a:p>
            <a:pPr marL="95250" marR="87630" algn="ctr">
              <a:lnSpc>
                <a:spcPct val="114999"/>
              </a:lnSpc>
              <a:spcBef>
                <a:spcPts val="100"/>
              </a:spcBef>
            </a:pPr>
            <a:r>
              <a:rPr sz="2500" spc="20" dirty="0">
                <a:latin typeface="Trebuchet MS"/>
                <a:cs typeface="Trebuchet MS"/>
              </a:rPr>
              <a:t>Patch-based</a:t>
            </a:r>
            <a:r>
              <a:rPr sz="2500" spc="-55" dirty="0">
                <a:latin typeface="Trebuchet MS"/>
                <a:cs typeface="Trebuchet MS"/>
              </a:rPr>
              <a:t> </a:t>
            </a:r>
            <a:r>
              <a:rPr sz="2500" spc="45" dirty="0">
                <a:latin typeface="Trebuchet MS"/>
                <a:cs typeface="Trebuchet MS"/>
              </a:rPr>
              <a:t>models</a:t>
            </a:r>
            <a:r>
              <a:rPr sz="2500" spc="-50" dirty="0">
                <a:latin typeface="Trebuchet MS"/>
                <a:cs typeface="Trebuchet MS"/>
              </a:rPr>
              <a:t> </a:t>
            </a:r>
            <a:r>
              <a:rPr sz="2500" spc="-20" dirty="0">
                <a:latin typeface="Trebuchet MS"/>
                <a:cs typeface="Trebuchet MS"/>
              </a:rPr>
              <a:t>are</a:t>
            </a:r>
            <a:r>
              <a:rPr sz="2500" spc="-50" dirty="0">
                <a:latin typeface="Trebuchet MS"/>
                <a:cs typeface="Trebuchet MS"/>
              </a:rPr>
              <a:t> </a:t>
            </a:r>
            <a:r>
              <a:rPr sz="2500" spc="25" dirty="0">
                <a:latin typeface="Trebuchet MS"/>
                <a:cs typeface="Trebuchet MS"/>
              </a:rPr>
              <a:t>a</a:t>
            </a:r>
            <a:r>
              <a:rPr sz="2500" spc="-50" dirty="0">
                <a:latin typeface="Trebuchet MS"/>
                <a:cs typeface="Trebuchet MS"/>
              </a:rPr>
              <a:t> </a:t>
            </a:r>
            <a:r>
              <a:rPr sz="2500" spc="-45" dirty="0">
                <a:latin typeface="Trebuchet MS"/>
                <a:cs typeface="Trebuchet MS"/>
              </a:rPr>
              <a:t>type</a:t>
            </a:r>
            <a:r>
              <a:rPr sz="2500" spc="-50" dirty="0">
                <a:latin typeface="Trebuchet MS"/>
                <a:cs typeface="Trebuchet MS"/>
              </a:rPr>
              <a:t> </a:t>
            </a:r>
            <a:r>
              <a:rPr sz="2500" spc="-25" dirty="0">
                <a:latin typeface="Trebuchet MS"/>
                <a:cs typeface="Trebuchet MS"/>
              </a:rPr>
              <a:t>of</a:t>
            </a:r>
            <a:r>
              <a:rPr sz="2500" spc="-50" dirty="0">
                <a:latin typeface="Trebuchet MS"/>
                <a:cs typeface="Trebuchet MS"/>
              </a:rPr>
              <a:t> </a:t>
            </a:r>
            <a:r>
              <a:rPr sz="2500" spc="15" dirty="0">
                <a:latin typeface="Trebuchet MS"/>
                <a:cs typeface="Trebuchet MS"/>
              </a:rPr>
              <a:t>machine</a:t>
            </a:r>
            <a:r>
              <a:rPr sz="2500" spc="-50" dirty="0">
                <a:latin typeface="Trebuchet MS"/>
                <a:cs typeface="Trebuchet MS"/>
              </a:rPr>
              <a:t> </a:t>
            </a:r>
            <a:r>
              <a:rPr sz="2500" spc="5" dirty="0">
                <a:latin typeface="Trebuchet MS"/>
                <a:cs typeface="Trebuchet MS"/>
              </a:rPr>
              <a:t>learning</a:t>
            </a:r>
            <a:r>
              <a:rPr sz="2500" spc="-50" dirty="0">
                <a:latin typeface="Trebuchet MS"/>
                <a:cs typeface="Trebuchet MS"/>
              </a:rPr>
              <a:t> </a:t>
            </a:r>
            <a:r>
              <a:rPr sz="2500" spc="25" dirty="0">
                <a:latin typeface="Trebuchet MS"/>
                <a:cs typeface="Trebuchet MS"/>
              </a:rPr>
              <a:t>model</a:t>
            </a:r>
            <a:r>
              <a:rPr sz="2500" spc="-55" dirty="0">
                <a:latin typeface="Trebuchet MS"/>
                <a:cs typeface="Trebuchet MS"/>
              </a:rPr>
              <a:t> </a:t>
            </a:r>
            <a:r>
              <a:rPr sz="2500" spc="-45" dirty="0">
                <a:latin typeface="Trebuchet MS"/>
                <a:cs typeface="Trebuchet MS"/>
              </a:rPr>
              <a:t>that</a:t>
            </a:r>
            <a:r>
              <a:rPr sz="2500" spc="-50" dirty="0">
                <a:latin typeface="Trebuchet MS"/>
                <a:cs typeface="Trebuchet MS"/>
              </a:rPr>
              <a:t> </a:t>
            </a:r>
            <a:r>
              <a:rPr sz="2500" spc="15" dirty="0">
                <a:latin typeface="Trebuchet MS"/>
                <a:cs typeface="Trebuchet MS"/>
              </a:rPr>
              <a:t>divides</a:t>
            </a:r>
            <a:r>
              <a:rPr sz="2500" spc="-50" dirty="0">
                <a:latin typeface="Trebuchet MS"/>
                <a:cs typeface="Trebuchet MS"/>
              </a:rPr>
              <a:t> </a:t>
            </a:r>
            <a:r>
              <a:rPr sz="2500" spc="55" dirty="0">
                <a:latin typeface="Trebuchet MS"/>
                <a:cs typeface="Trebuchet MS"/>
              </a:rPr>
              <a:t>an</a:t>
            </a:r>
            <a:r>
              <a:rPr sz="2500" spc="-50" dirty="0">
                <a:latin typeface="Trebuchet MS"/>
                <a:cs typeface="Trebuchet MS"/>
              </a:rPr>
              <a:t> </a:t>
            </a:r>
            <a:r>
              <a:rPr sz="2500" dirty="0">
                <a:latin typeface="Trebuchet MS"/>
                <a:cs typeface="Trebuchet MS"/>
              </a:rPr>
              <a:t>image</a:t>
            </a:r>
            <a:r>
              <a:rPr sz="2500" spc="-50" dirty="0">
                <a:latin typeface="Trebuchet MS"/>
                <a:cs typeface="Trebuchet MS"/>
              </a:rPr>
              <a:t> </a:t>
            </a:r>
            <a:r>
              <a:rPr sz="2500" spc="-5" dirty="0">
                <a:latin typeface="Trebuchet MS"/>
                <a:cs typeface="Trebuchet MS"/>
              </a:rPr>
              <a:t>into</a:t>
            </a:r>
            <a:r>
              <a:rPr sz="2500" spc="-50" dirty="0">
                <a:latin typeface="Trebuchet MS"/>
                <a:cs typeface="Trebuchet MS"/>
              </a:rPr>
              <a:t> </a:t>
            </a:r>
            <a:r>
              <a:rPr sz="2500" spc="10" dirty="0">
                <a:latin typeface="Trebuchet MS"/>
                <a:cs typeface="Trebuchet MS"/>
              </a:rPr>
              <a:t>smaller</a:t>
            </a:r>
            <a:r>
              <a:rPr sz="2500" spc="-50" dirty="0">
                <a:latin typeface="Trebuchet MS"/>
                <a:cs typeface="Trebuchet MS"/>
              </a:rPr>
              <a:t> </a:t>
            </a:r>
            <a:r>
              <a:rPr sz="2500" spc="50" dirty="0">
                <a:latin typeface="Trebuchet MS"/>
                <a:cs typeface="Trebuchet MS"/>
              </a:rPr>
              <a:t>sub-images </a:t>
            </a:r>
            <a:r>
              <a:rPr sz="2500" spc="-740" dirty="0">
                <a:latin typeface="Trebuchet MS"/>
                <a:cs typeface="Trebuchet MS"/>
              </a:rPr>
              <a:t> </a:t>
            </a:r>
            <a:r>
              <a:rPr sz="2500" spc="20" dirty="0">
                <a:latin typeface="Trebuchet MS"/>
                <a:cs typeface="Trebuchet MS"/>
              </a:rPr>
              <a:t>or </a:t>
            </a:r>
            <a:r>
              <a:rPr sz="2500" spc="25" dirty="0">
                <a:latin typeface="Trebuchet MS"/>
                <a:cs typeface="Trebuchet MS"/>
              </a:rPr>
              <a:t>"patches" </a:t>
            </a:r>
            <a:r>
              <a:rPr sz="2500" spc="60" dirty="0">
                <a:latin typeface="Trebuchet MS"/>
                <a:cs typeface="Trebuchet MS"/>
              </a:rPr>
              <a:t>and </a:t>
            </a:r>
            <a:r>
              <a:rPr sz="2500" dirty="0">
                <a:latin typeface="Trebuchet MS"/>
                <a:cs typeface="Trebuchet MS"/>
              </a:rPr>
              <a:t>then </a:t>
            </a:r>
            <a:r>
              <a:rPr sz="2500" spc="5" dirty="0">
                <a:latin typeface="Trebuchet MS"/>
                <a:cs typeface="Trebuchet MS"/>
              </a:rPr>
              <a:t>trains </a:t>
            </a:r>
            <a:r>
              <a:rPr sz="2500" spc="-25" dirty="0">
                <a:latin typeface="Trebuchet MS"/>
                <a:cs typeface="Trebuchet MS"/>
              </a:rPr>
              <a:t>the </a:t>
            </a:r>
            <a:r>
              <a:rPr sz="2500" spc="25" dirty="0">
                <a:latin typeface="Trebuchet MS"/>
                <a:cs typeface="Trebuchet MS"/>
              </a:rPr>
              <a:t>model </a:t>
            </a:r>
            <a:r>
              <a:rPr sz="2500" spc="85" dirty="0">
                <a:latin typeface="Trebuchet MS"/>
                <a:cs typeface="Trebuchet MS"/>
              </a:rPr>
              <a:t>on </a:t>
            </a:r>
            <a:r>
              <a:rPr sz="2500" spc="5" dirty="0">
                <a:latin typeface="Trebuchet MS"/>
                <a:cs typeface="Trebuchet MS"/>
              </a:rPr>
              <a:t>these </a:t>
            </a:r>
            <a:r>
              <a:rPr sz="2500" spc="10" dirty="0">
                <a:latin typeface="Trebuchet MS"/>
                <a:cs typeface="Trebuchet MS"/>
              </a:rPr>
              <a:t>smaller </a:t>
            </a:r>
            <a:r>
              <a:rPr sz="2500" spc="-40" dirty="0">
                <a:latin typeface="Trebuchet MS"/>
                <a:cs typeface="Trebuchet MS"/>
              </a:rPr>
              <a:t>images. </a:t>
            </a:r>
            <a:r>
              <a:rPr sz="2500" spc="-5" dirty="0">
                <a:latin typeface="Trebuchet MS"/>
                <a:cs typeface="Trebuchet MS"/>
              </a:rPr>
              <a:t>This </a:t>
            </a:r>
            <a:r>
              <a:rPr sz="2500" spc="25" dirty="0">
                <a:latin typeface="Trebuchet MS"/>
                <a:cs typeface="Trebuchet MS"/>
              </a:rPr>
              <a:t>approach </a:t>
            </a:r>
            <a:r>
              <a:rPr sz="2500" spc="55" dirty="0">
                <a:latin typeface="Trebuchet MS"/>
                <a:cs typeface="Trebuchet MS"/>
              </a:rPr>
              <a:t>is </a:t>
            </a:r>
            <a:r>
              <a:rPr sz="2500" spc="-25" dirty="0">
                <a:latin typeface="Trebuchet MS"/>
                <a:cs typeface="Trebuchet MS"/>
              </a:rPr>
              <a:t>particularly </a:t>
            </a:r>
            <a:r>
              <a:rPr sz="2500" spc="15" dirty="0">
                <a:latin typeface="Trebuchet MS"/>
                <a:cs typeface="Trebuchet MS"/>
              </a:rPr>
              <a:t>useful </a:t>
            </a:r>
            <a:r>
              <a:rPr sz="2500" spc="25" dirty="0">
                <a:latin typeface="Trebuchet MS"/>
                <a:cs typeface="Trebuchet MS"/>
              </a:rPr>
              <a:t>in </a:t>
            </a:r>
            <a:r>
              <a:rPr sz="2500" spc="30" dirty="0">
                <a:latin typeface="Trebuchet MS"/>
                <a:cs typeface="Trebuchet MS"/>
              </a:rPr>
              <a:t> </a:t>
            </a:r>
            <a:r>
              <a:rPr sz="2500" spc="40" dirty="0">
                <a:latin typeface="Trebuchet MS"/>
                <a:cs typeface="Trebuchet MS"/>
              </a:rPr>
              <a:t>cases </a:t>
            </a:r>
            <a:r>
              <a:rPr sz="2500" spc="-30" dirty="0">
                <a:latin typeface="Trebuchet MS"/>
                <a:cs typeface="Trebuchet MS"/>
              </a:rPr>
              <a:t>where </a:t>
            </a:r>
            <a:r>
              <a:rPr sz="2500" spc="25" dirty="0">
                <a:latin typeface="Trebuchet MS"/>
                <a:cs typeface="Trebuchet MS"/>
              </a:rPr>
              <a:t>images </a:t>
            </a:r>
            <a:r>
              <a:rPr sz="2500" spc="-20" dirty="0">
                <a:latin typeface="Trebuchet MS"/>
                <a:cs typeface="Trebuchet MS"/>
              </a:rPr>
              <a:t>are </a:t>
            </a:r>
            <a:r>
              <a:rPr sz="2500" spc="5" dirty="0">
                <a:latin typeface="Trebuchet MS"/>
                <a:cs typeface="Trebuchet MS"/>
              </a:rPr>
              <a:t>too </a:t>
            </a:r>
            <a:r>
              <a:rPr sz="2500" spc="-20" dirty="0">
                <a:latin typeface="Trebuchet MS"/>
                <a:cs typeface="Trebuchet MS"/>
              </a:rPr>
              <a:t>large </a:t>
            </a:r>
            <a:r>
              <a:rPr sz="2500" spc="-30" dirty="0">
                <a:latin typeface="Trebuchet MS"/>
                <a:cs typeface="Trebuchet MS"/>
              </a:rPr>
              <a:t>to </a:t>
            </a:r>
            <a:r>
              <a:rPr sz="2500" spc="40" dirty="0">
                <a:latin typeface="Trebuchet MS"/>
                <a:cs typeface="Trebuchet MS"/>
              </a:rPr>
              <a:t>process </a:t>
            </a:r>
            <a:r>
              <a:rPr sz="2500" spc="80" dirty="0">
                <a:latin typeface="Trebuchet MS"/>
                <a:cs typeface="Trebuchet MS"/>
              </a:rPr>
              <a:t>as </a:t>
            </a:r>
            <a:r>
              <a:rPr sz="2500" spc="25" dirty="0">
                <a:latin typeface="Trebuchet MS"/>
                <a:cs typeface="Trebuchet MS"/>
              </a:rPr>
              <a:t>a </a:t>
            </a:r>
            <a:r>
              <a:rPr sz="2500" spc="-5" dirty="0">
                <a:latin typeface="Trebuchet MS"/>
                <a:cs typeface="Trebuchet MS"/>
              </a:rPr>
              <a:t>whole </a:t>
            </a:r>
            <a:r>
              <a:rPr sz="2500" spc="20" dirty="0">
                <a:latin typeface="Trebuchet MS"/>
                <a:cs typeface="Trebuchet MS"/>
              </a:rPr>
              <a:t>or </a:t>
            </a:r>
            <a:r>
              <a:rPr sz="2500" spc="5" dirty="0">
                <a:latin typeface="Trebuchet MS"/>
                <a:cs typeface="Trebuchet MS"/>
              </a:rPr>
              <a:t>when </a:t>
            </a:r>
            <a:r>
              <a:rPr sz="2500" spc="-45" dirty="0">
                <a:latin typeface="Trebuchet MS"/>
                <a:cs typeface="Trebuchet MS"/>
              </a:rPr>
              <a:t>different </a:t>
            </a:r>
            <a:r>
              <a:rPr sz="2500" spc="25" dirty="0">
                <a:latin typeface="Trebuchet MS"/>
                <a:cs typeface="Trebuchet MS"/>
              </a:rPr>
              <a:t>regions </a:t>
            </a:r>
            <a:r>
              <a:rPr sz="2500" spc="-25" dirty="0">
                <a:latin typeface="Trebuchet MS"/>
                <a:cs typeface="Trebuchet MS"/>
              </a:rPr>
              <a:t>of the </a:t>
            </a:r>
            <a:r>
              <a:rPr sz="2500" dirty="0">
                <a:latin typeface="Trebuchet MS"/>
                <a:cs typeface="Trebuchet MS"/>
              </a:rPr>
              <a:t>image </a:t>
            </a:r>
            <a:r>
              <a:rPr sz="2500" spc="-10" dirty="0">
                <a:latin typeface="Trebuchet MS"/>
                <a:cs typeface="Trebuchet MS"/>
              </a:rPr>
              <a:t>require </a:t>
            </a:r>
            <a:r>
              <a:rPr sz="2500" spc="-5" dirty="0">
                <a:latin typeface="Trebuchet MS"/>
                <a:cs typeface="Trebuchet MS"/>
              </a:rPr>
              <a:t> </a:t>
            </a:r>
            <a:r>
              <a:rPr sz="2500" spc="-45" dirty="0">
                <a:latin typeface="Trebuchet MS"/>
                <a:cs typeface="Trebuchet MS"/>
              </a:rPr>
              <a:t>different</a:t>
            </a:r>
            <a:r>
              <a:rPr sz="2500" spc="-65" dirty="0">
                <a:latin typeface="Trebuchet MS"/>
                <a:cs typeface="Trebuchet MS"/>
              </a:rPr>
              <a:t> </a:t>
            </a:r>
            <a:r>
              <a:rPr sz="2500" spc="-5" dirty="0">
                <a:latin typeface="Trebuchet MS"/>
                <a:cs typeface="Trebuchet MS"/>
              </a:rPr>
              <a:t>levels</a:t>
            </a:r>
            <a:r>
              <a:rPr sz="2500" spc="-60" dirty="0">
                <a:latin typeface="Trebuchet MS"/>
                <a:cs typeface="Trebuchet MS"/>
              </a:rPr>
              <a:t> </a:t>
            </a:r>
            <a:r>
              <a:rPr sz="2500" spc="-25" dirty="0">
                <a:latin typeface="Trebuchet MS"/>
                <a:cs typeface="Trebuchet MS"/>
              </a:rPr>
              <a:t>of</a:t>
            </a:r>
            <a:r>
              <a:rPr sz="2500" spc="-60" dirty="0">
                <a:latin typeface="Trebuchet MS"/>
                <a:cs typeface="Trebuchet MS"/>
              </a:rPr>
              <a:t> </a:t>
            </a:r>
            <a:r>
              <a:rPr sz="2500" spc="-15" dirty="0">
                <a:latin typeface="Trebuchet MS"/>
                <a:cs typeface="Trebuchet MS"/>
              </a:rPr>
              <a:t>analysis.</a:t>
            </a:r>
            <a:endParaRPr sz="2500">
              <a:latin typeface="Trebuchet MS"/>
              <a:cs typeface="Trebuchet MS"/>
            </a:endParaRPr>
          </a:p>
          <a:p>
            <a:pPr marL="12700" marR="5080" algn="ctr">
              <a:lnSpc>
                <a:spcPct val="114999"/>
              </a:lnSpc>
            </a:pPr>
            <a:r>
              <a:rPr sz="2500" spc="50" dirty="0">
                <a:latin typeface="Trebuchet MS"/>
                <a:cs typeface="Trebuchet MS"/>
              </a:rPr>
              <a:t>In </a:t>
            </a:r>
            <a:r>
              <a:rPr sz="2500" spc="25" dirty="0">
                <a:latin typeface="Trebuchet MS"/>
                <a:cs typeface="Trebuchet MS"/>
              </a:rPr>
              <a:t>patch-based </a:t>
            </a:r>
            <a:r>
              <a:rPr sz="2500" spc="-20" dirty="0">
                <a:latin typeface="Trebuchet MS"/>
                <a:cs typeface="Trebuchet MS"/>
              </a:rPr>
              <a:t>models, </a:t>
            </a:r>
            <a:r>
              <a:rPr sz="2500" dirty="0">
                <a:latin typeface="Trebuchet MS"/>
                <a:cs typeface="Trebuchet MS"/>
              </a:rPr>
              <a:t>each </a:t>
            </a:r>
            <a:r>
              <a:rPr sz="2500" spc="-10" dirty="0">
                <a:latin typeface="Trebuchet MS"/>
                <a:cs typeface="Trebuchet MS"/>
              </a:rPr>
              <a:t>patch </a:t>
            </a:r>
            <a:r>
              <a:rPr sz="2500" spc="55" dirty="0">
                <a:latin typeface="Trebuchet MS"/>
                <a:cs typeface="Trebuchet MS"/>
              </a:rPr>
              <a:t>is </a:t>
            </a:r>
            <a:r>
              <a:rPr sz="2500" spc="-40" dirty="0">
                <a:latin typeface="Trebuchet MS"/>
                <a:cs typeface="Trebuchet MS"/>
              </a:rPr>
              <a:t>typically </a:t>
            </a:r>
            <a:r>
              <a:rPr sz="2500" spc="-30" dirty="0">
                <a:latin typeface="Trebuchet MS"/>
                <a:cs typeface="Trebuchet MS"/>
              </a:rPr>
              <a:t>fed </a:t>
            </a:r>
            <a:r>
              <a:rPr sz="2500" spc="20" dirty="0">
                <a:latin typeface="Trebuchet MS"/>
                <a:cs typeface="Trebuchet MS"/>
              </a:rPr>
              <a:t>through </a:t>
            </a:r>
            <a:r>
              <a:rPr sz="2500" spc="25" dirty="0">
                <a:latin typeface="Trebuchet MS"/>
                <a:cs typeface="Trebuchet MS"/>
              </a:rPr>
              <a:t>a </a:t>
            </a:r>
            <a:r>
              <a:rPr sz="2500" spc="-40" dirty="0">
                <a:latin typeface="Trebuchet MS"/>
                <a:cs typeface="Trebuchet MS"/>
              </a:rPr>
              <a:t>feature extraction </a:t>
            </a:r>
            <a:r>
              <a:rPr sz="2500" spc="-5" dirty="0">
                <a:latin typeface="Trebuchet MS"/>
                <a:cs typeface="Trebuchet MS"/>
              </a:rPr>
              <a:t>algorithm </a:t>
            </a:r>
            <a:r>
              <a:rPr sz="2500" spc="-45" dirty="0">
                <a:latin typeface="Trebuchet MS"/>
                <a:cs typeface="Trebuchet MS"/>
              </a:rPr>
              <a:t>that </a:t>
            </a:r>
            <a:r>
              <a:rPr sz="2500" spc="-50" dirty="0">
                <a:latin typeface="Trebuchet MS"/>
                <a:cs typeface="Trebuchet MS"/>
              </a:rPr>
              <a:t>extracts </a:t>
            </a:r>
            <a:r>
              <a:rPr sz="2500" spc="-45" dirty="0">
                <a:latin typeface="Trebuchet MS"/>
                <a:cs typeface="Trebuchet MS"/>
              </a:rPr>
              <a:t> </a:t>
            </a:r>
            <a:r>
              <a:rPr sz="2500" spc="-30" dirty="0">
                <a:latin typeface="Trebuchet MS"/>
                <a:cs typeface="Trebuchet MS"/>
              </a:rPr>
              <a:t>relevant </a:t>
            </a:r>
            <a:r>
              <a:rPr sz="2500" spc="-15" dirty="0">
                <a:latin typeface="Trebuchet MS"/>
                <a:cs typeface="Trebuchet MS"/>
              </a:rPr>
              <a:t>features </a:t>
            </a:r>
            <a:r>
              <a:rPr sz="2500" spc="-10" dirty="0">
                <a:latin typeface="Trebuchet MS"/>
                <a:cs typeface="Trebuchet MS"/>
              </a:rPr>
              <a:t>from </a:t>
            </a:r>
            <a:r>
              <a:rPr sz="2500" spc="-25" dirty="0">
                <a:latin typeface="Trebuchet MS"/>
                <a:cs typeface="Trebuchet MS"/>
              </a:rPr>
              <a:t>the </a:t>
            </a:r>
            <a:r>
              <a:rPr sz="2500" spc="-70" dirty="0">
                <a:latin typeface="Trebuchet MS"/>
                <a:cs typeface="Trebuchet MS"/>
              </a:rPr>
              <a:t>image. </a:t>
            </a:r>
            <a:r>
              <a:rPr sz="2500" spc="-10" dirty="0">
                <a:latin typeface="Trebuchet MS"/>
                <a:cs typeface="Trebuchet MS"/>
              </a:rPr>
              <a:t>These </a:t>
            </a:r>
            <a:r>
              <a:rPr sz="2500" spc="-15" dirty="0">
                <a:latin typeface="Trebuchet MS"/>
                <a:cs typeface="Trebuchet MS"/>
              </a:rPr>
              <a:t>features </a:t>
            </a:r>
            <a:r>
              <a:rPr sz="2500" spc="-20" dirty="0">
                <a:latin typeface="Trebuchet MS"/>
                <a:cs typeface="Trebuchet MS"/>
              </a:rPr>
              <a:t>are </a:t>
            </a:r>
            <a:r>
              <a:rPr sz="2500" dirty="0">
                <a:latin typeface="Trebuchet MS"/>
                <a:cs typeface="Trebuchet MS"/>
              </a:rPr>
              <a:t>then </a:t>
            </a:r>
            <a:r>
              <a:rPr sz="2500" spc="65" dirty="0">
                <a:latin typeface="Trebuchet MS"/>
                <a:cs typeface="Trebuchet MS"/>
              </a:rPr>
              <a:t>used </a:t>
            </a:r>
            <a:r>
              <a:rPr sz="2500" spc="-30" dirty="0">
                <a:latin typeface="Trebuchet MS"/>
                <a:cs typeface="Trebuchet MS"/>
              </a:rPr>
              <a:t>to </a:t>
            </a:r>
            <a:r>
              <a:rPr sz="2500" spc="-25" dirty="0">
                <a:latin typeface="Trebuchet MS"/>
                <a:cs typeface="Trebuchet MS"/>
              </a:rPr>
              <a:t>train the </a:t>
            </a:r>
            <a:r>
              <a:rPr sz="2500" spc="25" dirty="0">
                <a:latin typeface="Trebuchet MS"/>
                <a:cs typeface="Trebuchet MS"/>
              </a:rPr>
              <a:t>model </a:t>
            </a:r>
            <a:r>
              <a:rPr sz="2500" spc="-30" dirty="0">
                <a:latin typeface="Trebuchet MS"/>
                <a:cs typeface="Trebuchet MS"/>
              </a:rPr>
              <a:t>to </a:t>
            </a:r>
            <a:r>
              <a:rPr sz="2500" spc="-20" dirty="0">
                <a:latin typeface="Trebuchet MS"/>
                <a:cs typeface="Trebuchet MS"/>
              </a:rPr>
              <a:t>recognize </a:t>
            </a:r>
            <a:r>
              <a:rPr sz="2500" spc="-25" dirty="0">
                <a:latin typeface="Trebuchet MS"/>
                <a:cs typeface="Trebuchet MS"/>
              </a:rPr>
              <a:t>specific </a:t>
            </a:r>
            <a:r>
              <a:rPr sz="2500" spc="-20" dirty="0">
                <a:latin typeface="Trebuchet MS"/>
                <a:cs typeface="Trebuchet MS"/>
              </a:rPr>
              <a:t> </a:t>
            </a:r>
            <a:r>
              <a:rPr sz="2500" spc="-5" dirty="0">
                <a:latin typeface="Trebuchet MS"/>
                <a:cs typeface="Trebuchet MS"/>
              </a:rPr>
              <a:t>patterns</a:t>
            </a:r>
            <a:r>
              <a:rPr sz="2500" spc="-60" dirty="0">
                <a:latin typeface="Trebuchet MS"/>
                <a:cs typeface="Trebuchet MS"/>
              </a:rPr>
              <a:t> </a:t>
            </a:r>
            <a:r>
              <a:rPr sz="2500" spc="20" dirty="0">
                <a:latin typeface="Trebuchet MS"/>
                <a:cs typeface="Trebuchet MS"/>
              </a:rPr>
              <a:t>or</a:t>
            </a:r>
            <a:r>
              <a:rPr sz="2500" spc="-60" dirty="0">
                <a:latin typeface="Trebuchet MS"/>
                <a:cs typeface="Trebuchet MS"/>
              </a:rPr>
              <a:t> </a:t>
            </a:r>
            <a:r>
              <a:rPr sz="2500" spc="-15" dirty="0">
                <a:latin typeface="Trebuchet MS"/>
                <a:cs typeface="Trebuchet MS"/>
              </a:rPr>
              <a:t>features</a:t>
            </a:r>
            <a:r>
              <a:rPr sz="2500" spc="-55" dirty="0">
                <a:latin typeface="Trebuchet MS"/>
                <a:cs typeface="Trebuchet MS"/>
              </a:rPr>
              <a:t> </a:t>
            </a:r>
            <a:r>
              <a:rPr sz="2500" spc="25" dirty="0">
                <a:latin typeface="Trebuchet MS"/>
                <a:cs typeface="Trebuchet MS"/>
              </a:rPr>
              <a:t>in</a:t>
            </a:r>
            <a:r>
              <a:rPr sz="2500" spc="-60" dirty="0">
                <a:latin typeface="Trebuchet MS"/>
                <a:cs typeface="Trebuchet MS"/>
              </a:rPr>
              <a:t> </a:t>
            </a:r>
            <a:r>
              <a:rPr sz="2500" spc="-25" dirty="0">
                <a:latin typeface="Trebuchet MS"/>
                <a:cs typeface="Trebuchet MS"/>
              </a:rPr>
              <a:t>the</a:t>
            </a:r>
            <a:r>
              <a:rPr sz="2500" spc="-55" dirty="0">
                <a:latin typeface="Trebuchet MS"/>
                <a:cs typeface="Trebuchet MS"/>
              </a:rPr>
              <a:t> </a:t>
            </a:r>
            <a:r>
              <a:rPr sz="2500" dirty="0">
                <a:latin typeface="Trebuchet MS"/>
                <a:cs typeface="Trebuchet MS"/>
              </a:rPr>
              <a:t>image</a:t>
            </a:r>
            <a:r>
              <a:rPr sz="2500" spc="-60" dirty="0">
                <a:latin typeface="Trebuchet MS"/>
                <a:cs typeface="Trebuchet MS"/>
              </a:rPr>
              <a:t> </a:t>
            </a:r>
            <a:r>
              <a:rPr sz="2500" spc="-90" dirty="0">
                <a:latin typeface="Trebuchet MS"/>
                <a:cs typeface="Trebuchet MS"/>
              </a:rPr>
              <a:t>data.</a:t>
            </a:r>
            <a:r>
              <a:rPr sz="2500" spc="-60" dirty="0">
                <a:latin typeface="Trebuchet MS"/>
                <a:cs typeface="Trebuchet MS"/>
              </a:rPr>
              <a:t> </a:t>
            </a:r>
            <a:r>
              <a:rPr sz="2500" spc="-55" dirty="0">
                <a:latin typeface="Trebuchet MS"/>
                <a:cs typeface="Trebuchet MS"/>
              </a:rPr>
              <a:t>The </a:t>
            </a:r>
            <a:r>
              <a:rPr sz="2500" spc="25" dirty="0">
                <a:latin typeface="Trebuchet MS"/>
                <a:cs typeface="Trebuchet MS"/>
              </a:rPr>
              <a:t>model</a:t>
            </a:r>
            <a:r>
              <a:rPr sz="2500" spc="-60" dirty="0">
                <a:latin typeface="Trebuchet MS"/>
                <a:cs typeface="Trebuchet MS"/>
              </a:rPr>
              <a:t> </a:t>
            </a:r>
            <a:r>
              <a:rPr sz="2500" spc="15" dirty="0">
                <a:latin typeface="Trebuchet MS"/>
                <a:cs typeface="Trebuchet MS"/>
              </a:rPr>
              <a:t>can</a:t>
            </a:r>
            <a:r>
              <a:rPr sz="2500" spc="-55" dirty="0">
                <a:latin typeface="Trebuchet MS"/>
                <a:cs typeface="Trebuchet MS"/>
              </a:rPr>
              <a:t> </a:t>
            </a:r>
            <a:r>
              <a:rPr sz="2500" dirty="0">
                <a:latin typeface="Trebuchet MS"/>
                <a:cs typeface="Trebuchet MS"/>
              </a:rPr>
              <a:t>then</a:t>
            </a:r>
            <a:r>
              <a:rPr sz="2500" spc="-60" dirty="0">
                <a:latin typeface="Trebuchet MS"/>
                <a:cs typeface="Trebuchet MS"/>
              </a:rPr>
              <a:t> </a:t>
            </a:r>
            <a:r>
              <a:rPr sz="2500" spc="15" dirty="0">
                <a:latin typeface="Trebuchet MS"/>
                <a:cs typeface="Trebuchet MS"/>
              </a:rPr>
              <a:t>be</a:t>
            </a:r>
            <a:r>
              <a:rPr sz="2500" spc="-60" dirty="0">
                <a:latin typeface="Trebuchet MS"/>
                <a:cs typeface="Trebuchet MS"/>
              </a:rPr>
              <a:t> </a:t>
            </a:r>
            <a:r>
              <a:rPr sz="2500" spc="65" dirty="0">
                <a:latin typeface="Trebuchet MS"/>
                <a:cs typeface="Trebuchet MS"/>
              </a:rPr>
              <a:t>used</a:t>
            </a:r>
            <a:r>
              <a:rPr sz="2500" spc="-55" dirty="0">
                <a:latin typeface="Trebuchet MS"/>
                <a:cs typeface="Trebuchet MS"/>
              </a:rPr>
              <a:t> </a:t>
            </a:r>
            <a:r>
              <a:rPr sz="2500" spc="-30" dirty="0">
                <a:latin typeface="Trebuchet MS"/>
                <a:cs typeface="Trebuchet MS"/>
              </a:rPr>
              <a:t>to</a:t>
            </a:r>
            <a:r>
              <a:rPr sz="2500" spc="-60" dirty="0">
                <a:latin typeface="Trebuchet MS"/>
                <a:cs typeface="Trebuchet MS"/>
              </a:rPr>
              <a:t> </a:t>
            </a:r>
            <a:r>
              <a:rPr sz="2500" dirty="0">
                <a:latin typeface="Trebuchet MS"/>
                <a:cs typeface="Trebuchet MS"/>
              </a:rPr>
              <a:t>make</a:t>
            </a:r>
            <a:r>
              <a:rPr sz="2500" spc="-55" dirty="0">
                <a:latin typeface="Trebuchet MS"/>
                <a:cs typeface="Trebuchet MS"/>
              </a:rPr>
              <a:t> </a:t>
            </a:r>
            <a:r>
              <a:rPr sz="2500" spc="5" dirty="0">
                <a:latin typeface="Trebuchet MS"/>
                <a:cs typeface="Trebuchet MS"/>
              </a:rPr>
              <a:t>predictions</a:t>
            </a:r>
            <a:r>
              <a:rPr sz="2500" spc="-60" dirty="0">
                <a:latin typeface="Trebuchet MS"/>
                <a:cs typeface="Trebuchet MS"/>
              </a:rPr>
              <a:t> </a:t>
            </a:r>
            <a:r>
              <a:rPr sz="2500" spc="85" dirty="0">
                <a:latin typeface="Trebuchet MS"/>
                <a:cs typeface="Trebuchet MS"/>
              </a:rPr>
              <a:t>on</a:t>
            </a:r>
            <a:r>
              <a:rPr sz="2500" spc="-60" dirty="0">
                <a:latin typeface="Trebuchet MS"/>
                <a:cs typeface="Trebuchet MS"/>
              </a:rPr>
              <a:t> </a:t>
            </a:r>
            <a:r>
              <a:rPr sz="2500" spc="-20" dirty="0">
                <a:latin typeface="Trebuchet MS"/>
                <a:cs typeface="Trebuchet MS"/>
              </a:rPr>
              <a:t>new</a:t>
            </a:r>
            <a:r>
              <a:rPr sz="2500" spc="-55" dirty="0">
                <a:latin typeface="Trebuchet MS"/>
                <a:cs typeface="Trebuchet MS"/>
              </a:rPr>
              <a:t> </a:t>
            </a:r>
            <a:r>
              <a:rPr sz="2500" spc="25" dirty="0">
                <a:latin typeface="Trebuchet MS"/>
                <a:cs typeface="Trebuchet MS"/>
              </a:rPr>
              <a:t>images</a:t>
            </a:r>
            <a:r>
              <a:rPr sz="2500" spc="-60" dirty="0">
                <a:latin typeface="Trebuchet MS"/>
                <a:cs typeface="Trebuchet MS"/>
              </a:rPr>
              <a:t> </a:t>
            </a:r>
            <a:r>
              <a:rPr sz="2500" spc="-5" dirty="0">
                <a:latin typeface="Trebuchet MS"/>
                <a:cs typeface="Trebuchet MS"/>
              </a:rPr>
              <a:t>by </a:t>
            </a:r>
            <a:r>
              <a:rPr sz="2500" spc="-735" dirty="0">
                <a:latin typeface="Trebuchet MS"/>
                <a:cs typeface="Trebuchet MS"/>
              </a:rPr>
              <a:t> </a:t>
            </a:r>
            <a:r>
              <a:rPr sz="2500" spc="5" dirty="0">
                <a:latin typeface="Trebuchet MS"/>
                <a:cs typeface="Trebuchet MS"/>
              </a:rPr>
              <a:t>dividing</a:t>
            </a:r>
            <a:r>
              <a:rPr sz="2500" spc="-60" dirty="0">
                <a:latin typeface="Trebuchet MS"/>
                <a:cs typeface="Trebuchet MS"/>
              </a:rPr>
              <a:t> </a:t>
            </a:r>
            <a:r>
              <a:rPr sz="2500" spc="-10" dirty="0">
                <a:latin typeface="Trebuchet MS"/>
                <a:cs typeface="Trebuchet MS"/>
              </a:rPr>
              <a:t>them</a:t>
            </a:r>
            <a:r>
              <a:rPr sz="2500" spc="-60" dirty="0">
                <a:latin typeface="Trebuchet MS"/>
                <a:cs typeface="Trebuchet MS"/>
              </a:rPr>
              <a:t> </a:t>
            </a:r>
            <a:r>
              <a:rPr sz="2500" spc="-5" dirty="0">
                <a:latin typeface="Trebuchet MS"/>
                <a:cs typeface="Trebuchet MS"/>
              </a:rPr>
              <a:t>into</a:t>
            </a:r>
            <a:r>
              <a:rPr sz="2500" spc="-60" dirty="0">
                <a:latin typeface="Trebuchet MS"/>
                <a:cs typeface="Trebuchet MS"/>
              </a:rPr>
              <a:t> </a:t>
            </a:r>
            <a:r>
              <a:rPr sz="2500" spc="10" dirty="0">
                <a:latin typeface="Trebuchet MS"/>
                <a:cs typeface="Trebuchet MS"/>
              </a:rPr>
              <a:t>patches</a:t>
            </a:r>
            <a:r>
              <a:rPr sz="2500" spc="-60" dirty="0">
                <a:latin typeface="Trebuchet MS"/>
                <a:cs typeface="Trebuchet MS"/>
              </a:rPr>
              <a:t> </a:t>
            </a:r>
            <a:r>
              <a:rPr sz="2500" spc="60" dirty="0">
                <a:latin typeface="Trebuchet MS"/>
                <a:cs typeface="Trebuchet MS"/>
              </a:rPr>
              <a:t>and</a:t>
            </a:r>
            <a:r>
              <a:rPr sz="2500" spc="-60" dirty="0">
                <a:latin typeface="Trebuchet MS"/>
                <a:cs typeface="Trebuchet MS"/>
              </a:rPr>
              <a:t> </a:t>
            </a:r>
            <a:r>
              <a:rPr sz="2500" spc="10" dirty="0">
                <a:latin typeface="Trebuchet MS"/>
                <a:cs typeface="Trebuchet MS"/>
              </a:rPr>
              <a:t>applying</a:t>
            </a:r>
            <a:r>
              <a:rPr sz="2500" spc="-60" dirty="0">
                <a:latin typeface="Trebuchet MS"/>
                <a:cs typeface="Trebuchet MS"/>
              </a:rPr>
              <a:t> </a:t>
            </a:r>
            <a:r>
              <a:rPr sz="2500" spc="-25" dirty="0">
                <a:latin typeface="Trebuchet MS"/>
                <a:cs typeface="Trebuchet MS"/>
              </a:rPr>
              <a:t>the</a:t>
            </a:r>
            <a:r>
              <a:rPr sz="2500" spc="-60" dirty="0">
                <a:latin typeface="Trebuchet MS"/>
                <a:cs typeface="Trebuchet MS"/>
              </a:rPr>
              <a:t> </a:t>
            </a:r>
            <a:r>
              <a:rPr sz="2500" spc="-10" dirty="0">
                <a:latin typeface="Trebuchet MS"/>
                <a:cs typeface="Trebuchet MS"/>
              </a:rPr>
              <a:t>trained</a:t>
            </a:r>
            <a:r>
              <a:rPr sz="2500" spc="-60" dirty="0">
                <a:latin typeface="Trebuchet MS"/>
                <a:cs typeface="Trebuchet MS"/>
              </a:rPr>
              <a:t> </a:t>
            </a:r>
            <a:r>
              <a:rPr sz="2500" spc="25" dirty="0">
                <a:latin typeface="Trebuchet MS"/>
                <a:cs typeface="Trebuchet MS"/>
              </a:rPr>
              <a:t>model</a:t>
            </a:r>
            <a:r>
              <a:rPr sz="2500" spc="-60" dirty="0">
                <a:latin typeface="Trebuchet MS"/>
                <a:cs typeface="Trebuchet MS"/>
              </a:rPr>
              <a:t> </a:t>
            </a:r>
            <a:r>
              <a:rPr sz="2500" spc="-30" dirty="0">
                <a:latin typeface="Trebuchet MS"/>
                <a:cs typeface="Trebuchet MS"/>
              </a:rPr>
              <a:t>to</a:t>
            </a:r>
            <a:r>
              <a:rPr sz="2500" spc="-60" dirty="0">
                <a:latin typeface="Trebuchet MS"/>
                <a:cs typeface="Trebuchet MS"/>
              </a:rPr>
              <a:t> </a:t>
            </a:r>
            <a:r>
              <a:rPr sz="2500" dirty="0">
                <a:latin typeface="Trebuchet MS"/>
                <a:cs typeface="Trebuchet MS"/>
              </a:rPr>
              <a:t>each</a:t>
            </a:r>
            <a:r>
              <a:rPr sz="2500" spc="-60" dirty="0">
                <a:latin typeface="Trebuchet MS"/>
                <a:cs typeface="Trebuchet MS"/>
              </a:rPr>
              <a:t> </a:t>
            </a:r>
            <a:r>
              <a:rPr sz="2500" spc="-75" dirty="0">
                <a:latin typeface="Trebuchet MS"/>
                <a:cs typeface="Trebuchet MS"/>
              </a:rPr>
              <a:t>patch.</a:t>
            </a:r>
            <a:endParaRPr sz="2500">
              <a:latin typeface="Trebuchet MS"/>
              <a:cs typeface="Trebuchet MS"/>
            </a:endParaRPr>
          </a:p>
          <a:p>
            <a:pPr marL="16510" marR="8890" algn="ctr">
              <a:lnSpc>
                <a:spcPct val="114999"/>
              </a:lnSpc>
            </a:pPr>
            <a:r>
              <a:rPr sz="2500" spc="20" dirty="0">
                <a:latin typeface="Trebuchet MS"/>
                <a:cs typeface="Trebuchet MS"/>
              </a:rPr>
              <a:t>Patch-based</a:t>
            </a:r>
            <a:r>
              <a:rPr sz="2500" spc="-50" dirty="0">
                <a:latin typeface="Trebuchet MS"/>
                <a:cs typeface="Trebuchet MS"/>
              </a:rPr>
              <a:t> </a:t>
            </a:r>
            <a:r>
              <a:rPr sz="2500" spc="45" dirty="0">
                <a:latin typeface="Trebuchet MS"/>
                <a:cs typeface="Trebuchet MS"/>
              </a:rPr>
              <a:t>models</a:t>
            </a:r>
            <a:r>
              <a:rPr sz="2500" spc="-50" dirty="0">
                <a:latin typeface="Trebuchet MS"/>
                <a:cs typeface="Trebuchet MS"/>
              </a:rPr>
              <a:t> </a:t>
            </a:r>
            <a:r>
              <a:rPr sz="2500" spc="5" dirty="0">
                <a:latin typeface="Trebuchet MS"/>
                <a:cs typeface="Trebuchet MS"/>
              </a:rPr>
              <a:t>have</a:t>
            </a:r>
            <a:r>
              <a:rPr sz="2500" spc="-45" dirty="0">
                <a:latin typeface="Trebuchet MS"/>
                <a:cs typeface="Trebuchet MS"/>
              </a:rPr>
              <a:t> </a:t>
            </a:r>
            <a:r>
              <a:rPr sz="2500" spc="20" dirty="0">
                <a:latin typeface="Trebuchet MS"/>
                <a:cs typeface="Trebuchet MS"/>
              </a:rPr>
              <a:t>been</a:t>
            </a:r>
            <a:r>
              <a:rPr sz="2500" spc="-50" dirty="0">
                <a:latin typeface="Trebuchet MS"/>
                <a:cs typeface="Trebuchet MS"/>
              </a:rPr>
              <a:t> </a:t>
            </a:r>
            <a:r>
              <a:rPr sz="2500" spc="10" dirty="0">
                <a:latin typeface="Trebuchet MS"/>
                <a:cs typeface="Trebuchet MS"/>
              </a:rPr>
              <a:t>successfully</a:t>
            </a:r>
            <a:r>
              <a:rPr sz="2500" spc="-50" dirty="0">
                <a:latin typeface="Trebuchet MS"/>
                <a:cs typeface="Trebuchet MS"/>
              </a:rPr>
              <a:t> </a:t>
            </a:r>
            <a:r>
              <a:rPr sz="2500" spc="65" dirty="0">
                <a:latin typeface="Trebuchet MS"/>
                <a:cs typeface="Trebuchet MS"/>
              </a:rPr>
              <a:t>used</a:t>
            </a:r>
            <a:r>
              <a:rPr sz="2500" spc="-45" dirty="0">
                <a:latin typeface="Trebuchet MS"/>
                <a:cs typeface="Trebuchet MS"/>
              </a:rPr>
              <a:t> </a:t>
            </a:r>
            <a:r>
              <a:rPr sz="2500" spc="25" dirty="0">
                <a:latin typeface="Trebuchet MS"/>
                <a:cs typeface="Trebuchet MS"/>
              </a:rPr>
              <a:t>in</a:t>
            </a:r>
            <a:r>
              <a:rPr sz="2500" spc="-50" dirty="0">
                <a:latin typeface="Trebuchet MS"/>
                <a:cs typeface="Trebuchet MS"/>
              </a:rPr>
              <a:t> </a:t>
            </a:r>
            <a:r>
              <a:rPr sz="2500" spc="25" dirty="0">
                <a:latin typeface="Trebuchet MS"/>
                <a:cs typeface="Trebuchet MS"/>
              </a:rPr>
              <a:t>various</a:t>
            </a:r>
            <a:r>
              <a:rPr sz="2500" spc="-50" dirty="0">
                <a:latin typeface="Trebuchet MS"/>
                <a:cs typeface="Trebuchet MS"/>
              </a:rPr>
              <a:t> </a:t>
            </a:r>
            <a:r>
              <a:rPr sz="2500" spc="-5" dirty="0">
                <a:latin typeface="Trebuchet MS"/>
                <a:cs typeface="Trebuchet MS"/>
              </a:rPr>
              <a:t>computer</a:t>
            </a:r>
            <a:r>
              <a:rPr sz="2500" spc="-45" dirty="0">
                <a:latin typeface="Trebuchet MS"/>
                <a:cs typeface="Trebuchet MS"/>
              </a:rPr>
              <a:t> </a:t>
            </a:r>
            <a:r>
              <a:rPr sz="2500" spc="30" dirty="0">
                <a:latin typeface="Trebuchet MS"/>
                <a:cs typeface="Trebuchet MS"/>
              </a:rPr>
              <a:t>vision</a:t>
            </a:r>
            <a:r>
              <a:rPr sz="2500" spc="-50" dirty="0">
                <a:latin typeface="Trebuchet MS"/>
                <a:cs typeface="Trebuchet MS"/>
              </a:rPr>
              <a:t> </a:t>
            </a:r>
            <a:r>
              <a:rPr sz="2500" spc="-20" dirty="0">
                <a:latin typeface="Trebuchet MS"/>
                <a:cs typeface="Trebuchet MS"/>
              </a:rPr>
              <a:t>applications,</a:t>
            </a:r>
            <a:r>
              <a:rPr sz="2500" spc="-50" dirty="0">
                <a:latin typeface="Trebuchet MS"/>
                <a:cs typeface="Trebuchet MS"/>
              </a:rPr>
              <a:t> </a:t>
            </a:r>
            <a:r>
              <a:rPr sz="2500" spc="15" dirty="0">
                <a:latin typeface="Trebuchet MS"/>
                <a:cs typeface="Trebuchet MS"/>
              </a:rPr>
              <a:t>including</a:t>
            </a:r>
            <a:r>
              <a:rPr sz="2500" spc="-45" dirty="0">
                <a:latin typeface="Trebuchet MS"/>
                <a:cs typeface="Trebuchet MS"/>
              </a:rPr>
              <a:t> </a:t>
            </a:r>
            <a:r>
              <a:rPr sz="2500" spc="-60" dirty="0">
                <a:latin typeface="Trebuchet MS"/>
                <a:cs typeface="Trebuchet MS"/>
              </a:rPr>
              <a:t>object </a:t>
            </a:r>
            <a:r>
              <a:rPr sz="2500" spc="-740" dirty="0">
                <a:latin typeface="Trebuchet MS"/>
                <a:cs typeface="Trebuchet MS"/>
              </a:rPr>
              <a:t> </a:t>
            </a:r>
            <a:r>
              <a:rPr sz="2500" spc="-65" dirty="0">
                <a:latin typeface="Trebuchet MS"/>
                <a:cs typeface="Trebuchet MS"/>
              </a:rPr>
              <a:t>detection, </a:t>
            </a:r>
            <a:r>
              <a:rPr sz="2500" dirty="0">
                <a:latin typeface="Trebuchet MS"/>
                <a:cs typeface="Trebuchet MS"/>
              </a:rPr>
              <a:t>image </a:t>
            </a:r>
            <a:r>
              <a:rPr sz="2500" spc="-30" dirty="0">
                <a:latin typeface="Trebuchet MS"/>
                <a:cs typeface="Trebuchet MS"/>
              </a:rPr>
              <a:t>classification, </a:t>
            </a:r>
            <a:r>
              <a:rPr sz="2500" spc="60" dirty="0">
                <a:latin typeface="Trebuchet MS"/>
                <a:cs typeface="Trebuchet MS"/>
              </a:rPr>
              <a:t>and </a:t>
            </a:r>
            <a:r>
              <a:rPr sz="2500" spc="-25" dirty="0">
                <a:latin typeface="Trebuchet MS"/>
                <a:cs typeface="Trebuchet MS"/>
              </a:rPr>
              <a:t>segmentation. </a:t>
            </a:r>
            <a:r>
              <a:rPr sz="2500" spc="30" dirty="0">
                <a:latin typeface="Trebuchet MS"/>
                <a:cs typeface="Trebuchet MS"/>
              </a:rPr>
              <a:t>One </a:t>
            </a:r>
            <a:r>
              <a:rPr sz="2500" spc="-25" dirty="0">
                <a:latin typeface="Trebuchet MS"/>
                <a:cs typeface="Trebuchet MS"/>
              </a:rPr>
              <a:t>of the </a:t>
            </a:r>
            <a:r>
              <a:rPr sz="2500" spc="30" dirty="0">
                <a:latin typeface="Trebuchet MS"/>
                <a:cs typeface="Trebuchet MS"/>
              </a:rPr>
              <a:t>main </a:t>
            </a:r>
            <a:r>
              <a:rPr sz="2500" spc="10" dirty="0">
                <a:latin typeface="Trebuchet MS"/>
                <a:cs typeface="Trebuchet MS"/>
              </a:rPr>
              <a:t>advantages </a:t>
            </a:r>
            <a:r>
              <a:rPr sz="2500" spc="-25" dirty="0">
                <a:latin typeface="Trebuchet MS"/>
                <a:cs typeface="Trebuchet MS"/>
              </a:rPr>
              <a:t>of </a:t>
            </a:r>
            <a:r>
              <a:rPr sz="2500" spc="25" dirty="0">
                <a:latin typeface="Trebuchet MS"/>
                <a:cs typeface="Trebuchet MS"/>
              </a:rPr>
              <a:t>patch-based </a:t>
            </a:r>
            <a:r>
              <a:rPr sz="2500" spc="45" dirty="0">
                <a:latin typeface="Trebuchet MS"/>
                <a:cs typeface="Trebuchet MS"/>
              </a:rPr>
              <a:t>models </a:t>
            </a:r>
            <a:r>
              <a:rPr sz="2500" spc="55" dirty="0">
                <a:latin typeface="Trebuchet MS"/>
                <a:cs typeface="Trebuchet MS"/>
              </a:rPr>
              <a:t>is </a:t>
            </a:r>
            <a:r>
              <a:rPr sz="2500" spc="60" dirty="0">
                <a:latin typeface="Trebuchet MS"/>
                <a:cs typeface="Trebuchet MS"/>
              </a:rPr>
              <a:t> </a:t>
            </a:r>
            <a:r>
              <a:rPr sz="2500" spc="-35" dirty="0">
                <a:latin typeface="Trebuchet MS"/>
                <a:cs typeface="Trebuchet MS"/>
              </a:rPr>
              <a:t>their ability </a:t>
            </a:r>
            <a:r>
              <a:rPr sz="2500" spc="-30" dirty="0">
                <a:latin typeface="Trebuchet MS"/>
                <a:cs typeface="Trebuchet MS"/>
              </a:rPr>
              <a:t>to </a:t>
            </a:r>
            <a:r>
              <a:rPr sz="2500" spc="35" dirty="0">
                <a:latin typeface="Trebuchet MS"/>
                <a:cs typeface="Trebuchet MS"/>
              </a:rPr>
              <a:t>handle </a:t>
            </a:r>
            <a:r>
              <a:rPr sz="2500" spc="-20" dirty="0">
                <a:latin typeface="Trebuchet MS"/>
                <a:cs typeface="Trebuchet MS"/>
              </a:rPr>
              <a:t>large </a:t>
            </a:r>
            <a:r>
              <a:rPr sz="2500" spc="-40" dirty="0">
                <a:latin typeface="Trebuchet MS"/>
                <a:cs typeface="Trebuchet MS"/>
              </a:rPr>
              <a:t>images, </a:t>
            </a:r>
            <a:r>
              <a:rPr sz="2500" spc="10" dirty="0">
                <a:latin typeface="Trebuchet MS"/>
                <a:cs typeface="Trebuchet MS"/>
              </a:rPr>
              <a:t>making </a:t>
            </a:r>
            <a:r>
              <a:rPr sz="2500" spc="-10" dirty="0">
                <a:latin typeface="Trebuchet MS"/>
                <a:cs typeface="Trebuchet MS"/>
              </a:rPr>
              <a:t>them </a:t>
            </a:r>
            <a:r>
              <a:rPr sz="2500" spc="-25" dirty="0">
                <a:latin typeface="Trebuchet MS"/>
                <a:cs typeface="Trebuchet MS"/>
              </a:rPr>
              <a:t>particularly </a:t>
            </a:r>
            <a:r>
              <a:rPr sz="2500" spc="15" dirty="0">
                <a:latin typeface="Trebuchet MS"/>
                <a:cs typeface="Trebuchet MS"/>
              </a:rPr>
              <a:t>useful </a:t>
            </a:r>
            <a:r>
              <a:rPr sz="2500" spc="25" dirty="0">
                <a:latin typeface="Trebuchet MS"/>
                <a:cs typeface="Trebuchet MS"/>
              </a:rPr>
              <a:t>in </a:t>
            </a:r>
            <a:r>
              <a:rPr sz="2500" spc="-5" dirty="0">
                <a:latin typeface="Trebuchet MS"/>
                <a:cs typeface="Trebuchet MS"/>
              </a:rPr>
              <a:t>medical </a:t>
            </a:r>
            <a:r>
              <a:rPr sz="2500" spc="10" dirty="0">
                <a:latin typeface="Trebuchet MS"/>
                <a:cs typeface="Trebuchet MS"/>
              </a:rPr>
              <a:t>imaging </a:t>
            </a:r>
            <a:r>
              <a:rPr sz="2500" spc="60" dirty="0">
                <a:latin typeface="Trebuchet MS"/>
                <a:cs typeface="Trebuchet MS"/>
              </a:rPr>
              <a:t>and </a:t>
            </a:r>
            <a:r>
              <a:rPr sz="2500" spc="-30" dirty="0">
                <a:latin typeface="Trebuchet MS"/>
                <a:cs typeface="Trebuchet MS"/>
              </a:rPr>
              <a:t>satellite </a:t>
            </a:r>
            <a:r>
              <a:rPr sz="2500" spc="-25" dirty="0">
                <a:latin typeface="Trebuchet MS"/>
                <a:cs typeface="Trebuchet MS"/>
              </a:rPr>
              <a:t> </a:t>
            </a:r>
            <a:r>
              <a:rPr sz="2500" spc="10" dirty="0">
                <a:latin typeface="Trebuchet MS"/>
                <a:cs typeface="Trebuchet MS"/>
              </a:rPr>
              <a:t>imaging</a:t>
            </a:r>
            <a:r>
              <a:rPr sz="2500" spc="-65" dirty="0">
                <a:latin typeface="Trebuchet MS"/>
                <a:cs typeface="Trebuchet MS"/>
              </a:rPr>
              <a:t> </a:t>
            </a:r>
            <a:r>
              <a:rPr sz="2500" spc="-20" dirty="0">
                <a:latin typeface="Trebuchet MS"/>
                <a:cs typeface="Trebuchet MS"/>
              </a:rPr>
              <a:t>applications.</a:t>
            </a:r>
            <a:endParaRPr sz="25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579749"/>
            <a:ext cx="4220210" cy="939800"/>
          </a:xfrm>
          <a:prstGeom prst="rect">
            <a:avLst/>
          </a:prstGeom>
        </p:spPr>
        <p:txBody>
          <a:bodyPr vert="horz" wrap="square" lIns="0" tIns="12700" rIns="0" bIns="0" rtlCol="0">
            <a:spAutoFit/>
          </a:bodyPr>
          <a:lstStyle/>
          <a:p>
            <a:pPr marL="12700">
              <a:lnSpc>
                <a:spcPct val="100000"/>
              </a:lnSpc>
              <a:spcBef>
                <a:spcPts val="100"/>
              </a:spcBef>
            </a:pPr>
            <a:r>
              <a:rPr sz="6000" spc="-60" dirty="0"/>
              <a:t>Architecture</a:t>
            </a:r>
            <a:endParaRPr sz="6000"/>
          </a:p>
        </p:txBody>
      </p:sp>
      <p:sp>
        <p:nvSpPr>
          <p:cNvPr id="3" name="object 3"/>
          <p:cNvSpPr txBox="1"/>
          <p:nvPr/>
        </p:nvSpPr>
        <p:spPr>
          <a:xfrm>
            <a:off x="227448" y="1651192"/>
            <a:ext cx="17611725" cy="4406900"/>
          </a:xfrm>
          <a:prstGeom prst="rect">
            <a:avLst/>
          </a:prstGeom>
        </p:spPr>
        <p:txBody>
          <a:bodyPr vert="horz" wrap="square" lIns="0" tIns="12700" rIns="0" bIns="0" rtlCol="0">
            <a:spAutoFit/>
          </a:bodyPr>
          <a:lstStyle/>
          <a:p>
            <a:pPr marL="12700" marR="5080">
              <a:lnSpc>
                <a:spcPct val="114999"/>
              </a:lnSpc>
              <a:spcBef>
                <a:spcPts val="100"/>
              </a:spcBef>
            </a:pPr>
            <a:r>
              <a:rPr sz="2500" spc="-55" dirty="0">
                <a:latin typeface="Trebuchet MS"/>
                <a:cs typeface="Trebuchet MS"/>
              </a:rPr>
              <a:t>The </a:t>
            </a:r>
            <a:r>
              <a:rPr sz="2500" spc="-5" dirty="0">
                <a:latin typeface="Trebuchet MS"/>
                <a:cs typeface="Trebuchet MS"/>
              </a:rPr>
              <a:t>U-Net</a:t>
            </a:r>
            <a:r>
              <a:rPr sz="2500" spc="-50" dirty="0">
                <a:latin typeface="Trebuchet MS"/>
                <a:cs typeface="Trebuchet MS"/>
              </a:rPr>
              <a:t> </a:t>
            </a:r>
            <a:r>
              <a:rPr sz="2500" spc="-35" dirty="0">
                <a:latin typeface="Trebuchet MS"/>
                <a:cs typeface="Trebuchet MS"/>
              </a:rPr>
              <a:t>architecture</a:t>
            </a:r>
            <a:r>
              <a:rPr sz="2500" spc="-50" dirty="0">
                <a:latin typeface="Trebuchet MS"/>
                <a:cs typeface="Trebuchet MS"/>
              </a:rPr>
              <a:t> </a:t>
            </a:r>
            <a:r>
              <a:rPr sz="2500" spc="40" dirty="0">
                <a:latin typeface="Trebuchet MS"/>
                <a:cs typeface="Trebuchet MS"/>
              </a:rPr>
              <a:t>consists</a:t>
            </a:r>
            <a:r>
              <a:rPr sz="2500" spc="-50" dirty="0">
                <a:latin typeface="Trebuchet MS"/>
                <a:cs typeface="Trebuchet MS"/>
              </a:rPr>
              <a:t> </a:t>
            </a:r>
            <a:r>
              <a:rPr sz="2500" spc="-25" dirty="0">
                <a:latin typeface="Trebuchet MS"/>
                <a:cs typeface="Trebuchet MS"/>
              </a:rPr>
              <a:t>of</a:t>
            </a:r>
            <a:r>
              <a:rPr sz="2500" spc="-55" dirty="0">
                <a:latin typeface="Trebuchet MS"/>
                <a:cs typeface="Trebuchet MS"/>
              </a:rPr>
              <a:t> </a:t>
            </a:r>
            <a:r>
              <a:rPr sz="2500" spc="55" dirty="0">
                <a:latin typeface="Trebuchet MS"/>
                <a:cs typeface="Trebuchet MS"/>
              </a:rPr>
              <a:t>an</a:t>
            </a:r>
            <a:r>
              <a:rPr sz="2500" spc="-50" dirty="0">
                <a:latin typeface="Trebuchet MS"/>
                <a:cs typeface="Trebuchet MS"/>
              </a:rPr>
              <a:t> </a:t>
            </a:r>
            <a:r>
              <a:rPr sz="2500" spc="5" dirty="0">
                <a:latin typeface="Trebuchet MS"/>
                <a:cs typeface="Trebuchet MS"/>
              </a:rPr>
              <a:t>encoder</a:t>
            </a:r>
            <a:r>
              <a:rPr sz="2500" spc="-50" dirty="0">
                <a:latin typeface="Trebuchet MS"/>
                <a:cs typeface="Trebuchet MS"/>
              </a:rPr>
              <a:t> </a:t>
            </a:r>
            <a:r>
              <a:rPr sz="2500" spc="60" dirty="0">
                <a:latin typeface="Trebuchet MS"/>
                <a:cs typeface="Trebuchet MS"/>
              </a:rPr>
              <a:t>and</a:t>
            </a:r>
            <a:r>
              <a:rPr sz="2500" spc="-50" dirty="0">
                <a:latin typeface="Trebuchet MS"/>
                <a:cs typeface="Trebuchet MS"/>
              </a:rPr>
              <a:t> </a:t>
            </a:r>
            <a:r>
              <a:rPr sz="2500" spc="25" dirty="0">
                <a:latin typeface="Trebuchet MS"/>
                <a:cs typeface="Trebuchet MS"/>
              </a:rPr>
              <a:t>a</a:t>
            </a:r>
            <a:r>
              <a:rPr sz="2500" spc="-55" dirty="0">
                <a:latin typeface="Trebuchet MS"/>
                <a:cs typeface="Trebuchet MS"/>
              </a:rPr>
              <a:t> </a:t>
            </a:r>
            <a:r>
              <a:rPr sz="2500" spc="5" dirty="0">
                <a:latin typeface="Trebuchet MS"/>
                <a:cs typeface="Trebuchet MS"/>
              </a:rPr>
              <a:t>decoder</a:t>
            </a:r>
            <a:r>
              <a:rPr sz="2500" spc="-50" dirty="0">
                <a:latin typeface="Trebuchet MS"/>
                <a:cs typeface="Trebuchet MS"/>
              </a:rPr>
              <a:t> </a:t>
            </a:r>
            <a:r>
              <a:rPr sz="2500" spc="-80" dirty="0">
                <a:latin typeface="Trebuchet MS"/>
                <a:cs typeface="Trebuchet MS"/>
              </a:rPr>
              <a:t>network.</a:t>
            </a:r>
            <a:r>
              <a:rPr sz="2500" spc="-50" dirty="0">
                <a:latin typeface="Trebuchet MS"/>
                <a:cs typeface="Trebuchet MS"/>
              </a:rPr>
              <a:t> </a:t>
            </a:r>
            <a:r>
              <a:rPr sz="2500" spc="-55" dirty="0">
                <a:latin typeface="Trebuchet MS"/>
                <a:cs typeface="Trebuchet MS"/>
              </a:rPr>
              <a:t>The</a:t>
            </a:r>
            <a:r>
              <a:rPr sz="2500" spc="-50" dirty="0">
                <a:latin typeface="Trebuchet MS"/>
                <a:cs typeface="Trebuchet MS"/>
              </a:rPr>
              <a:t> </a:t>
            </a:r>
            <a:r>
              <a:rPr sz="2500" spc="5" dirty="0">
                <a:latin typeface="Trebuchet MS"/>
                <a:cs typeface="Trebuchet MS"/>
              </a:rPr>
              <a:t>encoder</a:t>
            </a:r>
            <a:r>
              <a:rPr sz="2500" spc="-55" dirty="0">
                <a:latin typeface="Trebuchet MS"/>
                <a:cs typeface="Trebuchet MS"/>
              </a:rPr>
              <a:t> </a:t>
            </a:r>
            <a:r>
              <a:rPr sz="2500" spc="-30" dirty="0">
                <a:latin typeface="Trebuchet MS"/>
                <a:cs typeface="Trebuchet MS"/>
              </a:rPr>
              <a:t>network</a:t>
            </a:r>
            <a:r>
              <a:rPr sz="2500" spc="-50" dirty="0">
                <a:latin typeface="Trebuchet MS"/>
                <a:cs typeface="Trebuchet MS"/>
              </a:rPr>
              <a:t> </a:t>
            </a:r>
            <a:r>
              <a:rPr sz="2500" spc="55" dirty="0">
                <a:latin typeface="Trebuchet MS"/>
                <a:cs typeface="Trebuchet MS"/>
              </a:rPr>
              <a:t>is</a:t>
            </a:r>
            <a:r>
              <a:rPr sz="2500" spc="-50" dirty="0">
                <a:latin typeface="Trebuchet MS"/>
                <a:cs typeface="Trebuchet MS"/>
              </a:rPr>
              <a:t> </a:t>
            </a:r>
            <a:r>
              <a:rPr sz="2500" spc="25" dirty="0">
                <a:latin typeface="Trebuchet MS"/>
                <a:cs typeface="Trebuchet MS"/>
              </a:rPr>
              <a:t>a</a:t>
            </a:r>
            <a:r>
              <a:rPr sz="2500" spc="-50" dirty="0">
                <a:latin typeface="Trebuchet MS"/>
                <a:cs typeface="Trebuchet MS"/>
              </a:rPr>
              <a:t> </a:t>
            </a:r>
            <a:r>
              <a:rPr sz="2500" spc="25" dirty="0">
                <a:latin typeface="Trebuchet MS"/>
                <a:cs typeface="Trebuchet MS"/>
              </a:rPr>
              <a:t>series</a:t>
            </a:r>
            <a:r>
              <a:rPr sz="2500" spc="-55" dirty="0">
                <a:latin typeface="Trebuchet MS"/>
                <a:cs typeface="Trebuchet MS"/>
              </a:rPr>
              <a:t> </a:t>
            </a:r>
            <a:r>
              <a:rPr sz="2500" spc="-25" dirty="0">
                <a:latin typeface="Trebuchet MS"/>
                <a:cs typeface="Trebuchet MS"/>
              </a:rPr>
              <a:t>of</a:t>
            </a:r>
            <a:r>
              <a:rPr sz="2500" spc="-50" dirty="0">
                <a:latin typeface="Trebuchet MS"/>
                <a:cs typeface="Trebuchet MS"/>
              </a:rPr>
              <a:t> </a:t>
            </a:r>
            <a:r>
              <a:rPr sz="2500" spc="10" dirty="0">
                <a:latin typeface="Trebuchet MS"/>
                <a:cs typeface="Trebuchet MS"/>
              </a:rPr>
              <a:t>convolutional</a:t>
            </a:r>
            <a:r>
              <a:rPr sz="2500" spc="-50" dirty="0">
                <a:latin typeface="Trebuchet MS"/>
                <a:cs typeface="Trebuchet MS"/>
              </a:rPr>
              <a:t> </a:t>
            </a:r>
            <a:r>
              <a:rPr sz="2500" spc="60" dirty="0">
                <a:latin typeface="Trebuchet MS"/>
                <a:cs typeface="Trebuchet MS"/>
              </a:rPr>
              <a:t>and </a:t>
            </a:r>
            <a:r>
              <a:rPr sz="2500" spc="-740" dirty="0">
                <a:latin typeface="Trebuchet MS"/>
                <a:cs typeface="Trebuchet MS"/>
              </a:rPr>
              <a:t> </a:t>
            </a:r>
            <a:r>
              <a:rPr sz="2500" spc="30" dirty="0">
                <a:latin typeface="Trebuchet MS"/>
                <a:cs typeface="Trebuchet MS"/>
              </a:rPr>
              <a:t>pooling </a:t>
            </a:r>
            <a:r>
              <a:rPr sz="2500" dirty="0">
                <a:latin typeface="Trebuchet MS"/>
                <a:cs typeface="Trebuchet MS"/>
              </a:rPr>
              <a:t>layers </a:t>
            </a:r>
            <a:r>
              <a:rPr sz="2500" spc="-45" dirty="0">
                <a:latin typeface="Trebuchet MS"/>
                <a:cs typeface="Trebuchet MS"/>
              </a:rPr>
              <a:t>that </a:t>
            </a:r>
            <a:r>
              <a:rPr sz="2500" spc="-75" dirty="0">
                <a:latin typeface="Trebuchet MS"/>
                <a:cs typeface="Trebuchet MS"/>
              </a:rPr>
              <a:t>extract </a:t>
            </a:r>
            <a:r>
              <a:rPr sz="2500" spc="-15" dirty="0">
                <a:latin typeface="Trebuchet MS"/>
                <a:cs typeface="Trebuchet MS"/>
              </a:rPr>
              <a:t>hierarchical features </a:t>
            </a:r>
            <a:r>
              <a:rPr sz="2500" spc="-10" dirty="0">
                <a:latin typeface="Trebuchet MS"/>
                <a:cs typeface="Trebuchet MS"/>
              </a:rPr>
              <a:t>from </a:t>
            </a:r>
            <a:r>
              <a:rPr sz="2500" spc="-25" dirty="0">
                <a:latin typeface="Trebuchet MS"/>
                <a:cs typeface="Trebuchet MS"/>
              </a:rPr>
              <a:t>the </a:t>
            </a:r>
            <a:r>
              <a:rPr sz="2500" spc="5" dirty="0">
                <a:latin typeface="Trebuchet MS"/>
                <a:cs typeface="Trebuchet MS"/>
              </a:rPr>
              <a:t>input </a:t>
            </a:r>
            <a:r>
              <a:rPr sz="2500" spc="-70" dirty="0">
                <a:latin typeface="Trebuchet MS"/>
                <a:cs typeface="Trebuchet MS"/>
              </a:rPr>
              <a:t>image. </a:t>
            </a:r>
            <a:r>
              <a:rPr sz="2500" spc="-55" dirty="0">
                <a:latin typeface="Trebuchet MS"/>
                <a:cs typeface="Trebuchet MS"/>
              </a:rPr>
              <a:t>The </a:t>
            </a:r>
            <a:r>
              <a:rPr sz="2500" spc="5" dirty="0">
                <a:latin typeface="Trebuchet MS"/>
                <a:cs typeface="Trebuchet MS"/>
              </a:rPr>
              <a:t>decoder </a:t>
            </a:r>
            <a:r>
              <a:rPr sz="2500" spc="-30" dirty="0">
                <a:latin typeface="Trebuchet MS"/>
                <a:cs typeface="Trebuchet MS"/>
              </a:rPr>
              <a:t>network </a:t>
            </a:r>
            <a:r>
              <a:rPr sz="2500" spc="55" dirty="0">
                <a:latin typeface="Trebuchet MS"/>
                <a:cs typeface="Trebuchet MS"/>
              </a:rPr>
              <a:t>is </a:t>
            </a:r>
            <a:r>
              <a:rPr sz="2500" spc="25" dirty="0">
                <a:latin typeface="Trebuchet MS"/>
                <a:cs typeface="Trebuchet MS"/>
              </a:rPr>
              <a:t>a series </a:t>
            </a:r>
            <a:r>
              <a:rPr sz="2500" spc="-25" dirty="0">
                <a:latin typeface="Trebuchet MS"/>
                <a:cs typeface="Trebuchet MS"/>
              </a:rPr>
              <a:t>of </a:t>
            </a:r>
            <a:r>
              <a:rPr sz="2500" spc="65" dirty="0">
                <a:latin typeface="Trebuchet MS"/>
                <a:cs typeface="Trebuchet MS"/>
              </a:rPr>
              <a:t>up </a:t>
            </a:r>
            <a:r>
              <a:rPr sz="2500" spc="35" dirty="0">
                <a:latin typeface="Trebuchet MS"/>
                <a:cs typeface="Trebuchet MS"/>
              </a:rPr>
              <a:t>sampling </a:t>
            </a:r>
            <a:r>
              <a:rPr sz="2500" spc="60" dirty="0">
                <a:latin typeface="Trebuchet MS"/>
                <a:cs typeface="Trebuchet MS"/>
              </a:rPr>
              <a:t>and </a:t>
            </a:r>
            <a:r>
              <a:rPr sz="2500" spc="65" dirty="0">
                <a:latin typeface="Trebuchet MS"/>
                <a:cs typeface="Trebuchet MS"/>
              </a:rPr>
              <a:t> </a:t>
            </a:r>
            <a:r>
              <a:rPr sz="2500" spc="10" dirty="0">
                <a:latin typeface="Trebuchet MS"/>
                <a:cs typeface="Trebuchet MS"/>
              </a:rPr>
              <a:t>convolutional</a:t>
            </a:r>
            <a:r>
              <a:rPr sz="2500" spc="-60" dirty="0">
                <a:latin typeface="Trebuchet MS"/>
                <a:cs typeface="Trebuchet MS"/>
              </a:rPr>
              <a:t> </a:t>
            </a:r>
            <a:r>
              <a:rPr sz="2500" dirty="0">
                <a:latin typeface="Trebuchet MS"/>
                <a:cs typeface="Trebuchet MS"/>
              </a:rPr>
              <a:t>layers</a:t>
            </a:r>
            <a:r>
              <a:rPr sz="2500" spc="-55" dirty="0">
                <a:latin typeface="Trebuchet MS"/>
                <a:cs typeface="Trebuchet MS"/>
              </a:rPr>
              <a:t> </a:t>
            </a:r>
            <a:r>
              <a:rPr sz="2500" spc="-45" dirty="0">
                <a:latin typeface="Trebuchet MS"/>
                <a:cs typeface="Trebuchet MS"/>
              </a:rPr>
              <a:t>that</a:t>
            </a:r>
            <a:r>
              <a:rPr sz="2500" spc="-60" dirty="0">
                <a:latin typeface="Trebuchet MS"/>
                <a:cs typeface="Trebuchet MS"/>
              </a:rPr>
              <a:t> </a:t>
            </a:r>
            <a:r>
              <a:rPr sz="2500" spc="-15" dirty="0">
                <a:latin typeface="Trebuchet MS"/>
                <a:cs typeface="Trebuchet MS"/>
              </a:rPr>
              <a:t>reconstruct</a:t>
            </a:r>
            <a:r>
              <a:rPr sz="2500" spc="-55" dirty="0">
                <a:latin typeface="Trebuchet MS"/>
                <a:cs typeface="Trebuchet MS"/>
              </a:rPr>
              <a:t> </a:t>
            </a:r>
            <a:r>
              <a:rPr sz="2500" spc="-25" dirty="0">
                <a:latin typeface="Trebuchet MS"/>
                <a:cs typeface="Trebuchet MS"/>
              </a:rPr>
              <a:t>the</a:t>
            </a:r>
            <a:r>
              <a:rPr sz="2500" spc="-60" dirty="0">
                <a:latin typeface="Trebuchet MS"/>
                <a:cs typeface="Trebuchet MS"/>
              </a:rPr>
              <a:t> </a:t>
            </a:r>
            <a:r>
              <a:rPr sz="2500" dirty="0">
                <a:latin typeface="Trebuchet MS"/>
                <a:cs typeface="Trebuchet MS"/>
              </a:rPr>
              <a:t>output</a:t>
            </a:r>
            <a:r>
              <a:rPr sz="2500" spc="-55" dirty="0">
                <a:latin typeface="Trebuchet MS"/>
                <a:cs typeface="Trebuchet MS"/>
              </a:rPr>
              <a:t> </a:t>
            </a:r>
            <a:r>
              <a:rPr sz="2500" dirty="0">
                <a:latin typeface="Trebuchet MS"/>
                <a:cs typeface="Trebuchet MS"/>
              </a:rPr>
              <a:t>image</a:t>
            </a:r>
            <a:r>
              <a:rPr sz="2500" spc="-60" dirty="0">
                <a:latin typeface="Trebuchet MS"/>
                <a:cs typeface="Trebuchet MS"/>
              </a:rPr>
              <a:t> </a:t>
            </a:r>
            <a:r>
              <a:rPr sz="2500" spc="-10" dirty="0">
                <a:latin typeface="Trebuchet MS"/>
                <a:cs typeface="Trebuchet MS"/>
              </a:rPr>
              <a:t>from</a:t>
            </a:r>
            <a:r>
              <a:rPr sz="2500" spc="-55" dirty="0">
                <a:latin typeface="Trebuchet MS"/>
                <a:cs typeface="Trebuchet MS"/>
              </a:rPr>
              <a:t> </a:t>
            </a:r>
            <a:r>
              <a:rPr sz="2500" spc="-25" dirty="0">
                <a:latin typeface="Trebuchet MS"/>
                <a:cs typeface="Trebuchet MS"/>
              </a:rPr>
              <a:t>the</a:t>
            </a:r>
            <a:r>
              <a:rPr sz="2500" spc="-60" dirty="0">
                <a:latin typeface="Trebuchet MS"/>
                <a:cs typeface="Trebuchet MS"/>
              </a:rPr>
              <a:t> </a:t>
            </a:r>
            <a:r>
              <a:rPr sz="2500" spc="-40" dirty="0">
                <a:latin typeface="Trebuchet MS"/>
                <a:cs typeface="Trebuchet MS"/>
              </a:rPr>
              <a:t>feature</a:t>
            </a:r>
            <a:r>
              <a:rPr sz="2500" spc="-55" dirty="0">
                <a:latin typeface="Trebuchet MS"/>
                <a:cs typeface="Trebuchet MS"/>
              </a:rPr>
              <a:t> </a:t>
            </a:r>
            <a:r>
              <a:rPr sz="2500" spc="65" dirty="0">
                <a:latin typeface="Trebuchet MS"/>
                <a:cs typeface="Trebuchet MS"/>
              </a:rPr>
              <a:t>maps</a:t>
            </a:r>
            <a:r>
              <a:rPr sz="2500" spc="-60" dirty="0">
                <a:latin typeface="Trebuchet MS"/>
                <a:cs typeface="Trebuchet MS"/>
              </a:rPr>
              <a:t> </a:t>
            </a:r>
            <a:r>
              <a:rPr sz="2500" spc="-15" dirty="0">
                <a:latin typeface="Trebuchet MS"/>
                <a:cs typeface="Trebuchet MS"/>
              </a:rPr>
              <a:t>generated</a:t>
            </a:r>
            <a:r>
              <a:rPr sz="2500" spc="-55" dirty="0">
                <a:latin typeface="Trebuchet MS"/>
                <a:cs typeface="Trebuchet MS"/>
              </a:rPr>
              <a:t> </a:t>
            </a:r>
            <a:r>
              <a:rPr sz="2500" spc="-5" dirty="0">
                <a:latin typeface="Trebuchet MS"/>
                <a:cs typeface="Trebuchet MS"/>
              </a:rPr>
              <a:t>by</a:t>
            </a:r>
            <a:r>
              <a:rPr sz="2500" spc="-60" dirty="0">
                <a:latin typeface="Trebuchet MS"/>
                <a:cs typeface="Trebuchet MS"/>
              </a:rPr>
              <a:t> </a:t>
            </a:r>
            <a:r>
              <a:rPr sz="2500" spc="-25" dirty="0">
                <a:latin typeface="Trebuchet MS"/>
                <a:cs typeface="Trebuchet MS"/>
              </a:rPr>
              <a:t>the</a:t>
            </a:r>
            <a:r>
              <a:rPr sz="2500" spc="-55" dirty="0">
                <a:latin typeface="Trebuchet MS"/>
                <a:cs typeface="Trebuchet MS"/>
              </a:rPr>
              <a:t> </a:t>
            </a:r>
            <a:r>
              <a:rPr sz="2500" spc="-45" dirty="0">
                <a:latin typeface="Trebuchet MS"/>
                <a:cs typeface="Trebuchet MS"/>
              </a:rPr>
              <a:t>encoder.</a:t>
            </a:r>
            <a:endParaRPr sz="2500">
              <a:latin typeface="Trebuchet MS"/>
              <a:cs typeface="Trebuchet MS"/>
            </a:endParaRPr>
          </a:p>
          <a:p>
            <a:pPr marL="12700" marR="457200" algn="just">
              <a:lnSpc>
                <a:spcPct val="114999"/>
              </a:lnSpc>
            </a:pPr>
            <a:r>
              <a:rPr sz="2500" spc="-55" dirty="0">
                <a:latin typeface="Trebuchet MS"/>
                <a:cs typeface="Trebuchet MS"/>
              </a:rPr>
              <a:t>The </a:t>
            </a:r>
            <a:r>
              <a:rPr sz="2500" spc="-50" dirty="0">
                <a:latin typeface="Trebuchet MS"/>
                <a:cs typeface="Trebuchet MS"/>
              </a:rPr>
              <a:t>key </a:t>
            </a:r>
            <a:r>
              <a:rPr sz="2500" spc="-40" dirty="0">
                <a:latin typeface="Trebuchet MS"/>
                <a:cs typeface="Trebuchet MS"/>
              </a:rPr>
              <a:t>feature</a:t>
            </a:r>
            <a:r>
              <a:rPr sz="2500" spc="-55" dirty="0">
                <a:latin typeface="Trebuchet MS"/>
                <a:cs typeface="Trebuchet MS"/>
              </a:rPr>
              <a:t> </a:t>
            </a:r>
            <a:r>
              <a:rPr sz="2500" spc="-25" dirty="0">
                <a:latin typeface="Trebuchet MS"/>
                <a:cs typeface="Trebuchet MS"/>
              </a:rPr>
              <a:t>of</a:t>
            </a:r>
            <a:r>
              <a:rPr sz="2500" spc="-50" dirty="0">
                <a:latin typeface="Trebuchet MS"/>
                <a:cs typeface="Trebuchet MS"/>
              </a:rPr>
              <a:t> </a:t>
            </a:r>
            <a:r>
              <a:rPr sz="2500" spc="-25" dirty="0">
                <a:latin typeface="Trebuchet MS"/>
                <a:cs typeface="Trebuchet MS"/>
              </a:rPr>
              <a:t>the</a:t>
            </a:r>
            <a:r>
              <a:rPr sz="2500" spc="-55" dirty="0">
                <a:latin typeface="Trebuchet MS"/>
                <a:cs typeface="Trebuchet MS"/>
              </a:rPr>
              <a:t> </a:t>
            </a:r>
            <a:r>
              <a:rPr sz="2500" spc="-5" dirty="0">
                <a:latin typeface="Trebuchet MS"/>
                <a:cs typeface="Trebuchet MS"/>
              </a:rPr>
              <a:t>U-Net</a:t>
            </a:r>
            <a:r>
              <a:rPr sz="2500" spc="-50" dirty="0">
                <a:latin typeface="Trebuchet MS"/>
                <a:cs typeface="Trebuchet MS"/>
              </a:rPr>
              <a:t> </a:t>
            </a:r>
            <a:r>
              <a:rPr sz="2500" spc="-35" dirty="0">
                <a:latin typeface="Trebuchet MS"/>
                <a:cs typeface="Trebuchet MS"/>
              </a:rPr>
              <a:t>architecture</a:t>
            </a:r>
            <a:r>
              <a:rPr sz="2500" spc="-55" dirty="0">
                <a:latin typeface="Trebuchet MS"/>
                <a:cs typeface="Trebuchet MS"/>
              </a:rPr>
              <a:t> </a:t>
            </a:r>
            <a:r>
              <a:rPr sz="2500" spc="55" dirty="0">
                <a:latin typeface="Trebuchet MS"/>
                <a:cs typeface="Trebuchet MS"/>
              </a:rPr>
              <a:t>is</a:t>
            </a:r>
            <a:r>
              <a:rPr sz="2500" spc="-50" dirty="0">
                <a:latin typeface="Trebuchet MS"/>
                <a:cs typeface="Trebuchet MS"/>
              </a:rPr>
              <a:t> </a:t>
            </a:r>
            <a:r>
              <a:rPr sz="2500" spc="-10" dirty="0">
                <a:latin typeface="Trebuchet MS"/>
                <a:cs typeface="Trebuchet MS"/>
              </a:rPr>
              <a:t>its</a:t>
            </a:r>
            <a:r>
              <a:rPr sz="2500" spc="-55" dirty="0">
                <a:latin typeface="Trebuchet MS"/>
                <a:cs typeface="Trebuchet MS"/>
              </a:rPr>
              <a:t> </a:t>
            </a:r>
            <a:r>
              <a:rPr sz="2500" spc="25" dirty="0">
                <a:latin typeface="Trebuchet MS"/>
                <a:cs typeface="Trebuchet MS"/>
              </a:rPr>
              <a:t>skip</a:t>
            </a:r>
            <a:r>
              <a:rPr sz="2500" spc="-50" dirty="0">
                <a:latin typeface="Trebuchet MS"/>
                <a:cs typeface="Trebuchet MS"/>
              </a:rPr>
              <a:t> </a:t>
            </a:r>
            <a:r>
              <a:rPr sz="2500" spc="-15" dirty="0">
                <a:latin typeface="Trebuchet MS"/>
                <a:cs typeface="Trebuchet MS"/>
              </a:rPr>
              <a:t>connections,</a:t>
            </a:r>
            <a:r>
              <a:rPr sz="2500" spc="-50" dirty="0">
                <a:latin typeface="Trebuchet MS"/>
                <a:cs typeface="Trebuchet MS"/>
              </a:rPr>
              <a:t> </a:t>
            </a:r>
            <a:r>
              <a:rPr sz="2500" spc="-10" dirty="0">
                <a:latin typeface="Trebuchet MS"/>
                <a:cs typeface="Trebuchet MS"/>
              </a:rPr>
              <a:t>which</a:t>
            </a:r>
            <a:r>
              <a:rPr sz="2500" spc="-55" dirty="0">
                <a:latin typeface="Trebuchet MS"/>
                <a:cs typeface="Trebuchet MS"/>
              </a:rPr>
              <a:t> </a:t>
            </a:r>
            <a:r>
              <a:rPr sz="2500" spc="-10" dirty="0">
                <a:latin typeface="Trebuchet MS"/>
                <a:cs typeface="Trebuchet MS"/>
              </a:rPr>
              <a:t>connect</a:t>
            </a:r>
            <a:r>
              <a:rPr sz="2500" spc="-50" dirty="0">
                <a:latin typeface="Trebuchet MS"/>
                <a:cs typeface="Trebuchet MS"/>
              </a:rPr>
              <a:t> </a:t>
            </a:r>
            <a:r>
              <a:rPr sz="2500" spc="25" dirty="0">
                <a:latin typeface="Trebuchet MS"/>
                <a:cs typeface="Trebuchet MS"/>
              </a:rPr>
              <a:t>corresponding</a:t>
            </a:r>
            <a:r>
              <a:rPr sz="2500" spc="-55" dirty="0">
                <a:latin typeface="Trebuchet MS"/>
                <a:cs typeface="Trebuchet MS"/>
              </a:rPr>
              <a:t> </a:t>
            </a:r>
            <a:r>
              <a:rPr sz="2500" dirty="0">
                <a:latin typeface="Trebuchet MS"/>
                <a:cs typeface="Trebuchet MS"/>
              </a:rPr>
              <a:t>layers</a:t>
            </a:r>
            <a:r>
              <a:rPr sz="2500" spc="-50" dirty="0">
                <a:latin typeface="Trebuchet MS"/>
                <a:cs typeface="Trebuchet MS"/>
              </a:rPr>
              <a:t> </a:t>
            </a:r>
            <a:r>
              <a:rPr sz="2500" spc="-25" dirty="0">
                <a:latin typeface="Trebuchet MS"/>
                <a:cs typeface="Trebuchet MS"/>
              </a:rPr>
              <a:t>of</a:t>
            </a:r>
            <a:r>
              <a:rPr sz="2500" spc="-55" dirty="0">
                <a:latin typeface="Trebuchet MS"/>
                <a:cs typeface="Trebuchet MS"/>
              </a:rPr>
              <a:t> </a:t>
            </a:r>
            <a:r>
              <a:rPr sz="2500" spc="-25" dirty="0">
                <a:latin typeface="Trebuchet MS"/>
                <a:cs typeface="Trebuchet MS"/>
              </a:rPr>
              <a:t>the</a:t>
            </a:r>
            <a:r>
              <a:rPr sz="2500" spc="-50" dirty="0">
                <a:latin typeface="Trebuchet MS"/>
                <a:cs typeface="Trebuchet MS"/>
              </a:rPr>
              <a:t> </a:t>
            </a:r>
            <a:r>
              <a:rPr sz="2500" spc="5" dirty="0">
                <a:latin typeface="Trebuchet MS"/>
                <a:cs typeface="Trebuchet MS"/>
              </a:rPr>
              <a:t>encoder</a:t>
            </a:r>
            <a:r>
              <a:rPr sz="2500" spc="-55" dirty="0">
                <a:latin typeface="Trebuchet MS"/>
                <a:cs typeface="Trebuchet MS"/>
              </a:rPr>
              <a:t> </a:t>
            </a:r>
            <a:r>
              <a:rPr sz="2500" spc="60" dirty="0">
                <a:latin typeface="Trebuchet MS"/>
                <a:cs typeface="Trebuchet MS"/>
              </a:rPr>
              <a:t>and </a:t>
            </a:r>
            <a:r>
              <a:rPr sz="2500" spc="-740" dirty="0">
                <a:latin typeface="Trebuchet MS"/>
                <a:cs typeface="Trebuchet MS"/>
              </a:rPr>
              <a:t> </a:t>
            </a:r>
            <a:r>
              <a:rPr sz="2500" spc="5" dirty="0">
                <a:latin typeface="Trebuchet MS"/>
                <a:cs typeface="Trebuchet MS"/>
              </a:rPr>
              <a:t>decoder </a:t>
            </a:r>
            <a:r>
              <a:rPr sz="2500" spc="-55" dirty="0">
                <a:latin typeface="Trebuchet MS"/>
                <a:cs typeface="Trebuchet MS"/>
              </a:rPr>
              <a:t>networks. </a:t>
            </a:r>
            <a:r>
              <a:rPr sz="2500" spc="-10" dirty="0">
                <a:latin typeface="Trebuchet MS"/>
                <a:cs typeface="Trebuchet MS"/>
              </a:rPr>
              <a:t>These </a:t>
            </a:r>
            <a:r>
              <a:rPr sz="2500" spc="25" dirty="0">
                <a:latin typeface="Trebuchet MS"/>
                <a:cs typeface="Trebuchet MS"/>
              </a:rPr>
              <a:t>skip </a:t>
            </a:r>
            <a:r>
              <a:rPr sz="2500" spc="20" dirty="0">
                <a:latin typeface="Trebuchet MS"/>
                <a:cs typeface="Trebuchet MS"/>
              </a:rPr>
              <a:t>connections </a:t>
            </a:r>
            <a:r>
              <a:rPr sz="2500" spc="-15" dirty="0">
                <a:latin typeface="Trebuchet MS"/>
                <a:cs typeface="Trebuchet MS"/>
              </a:rPr>
              <a:t>allow </a:t>
            </a:r>
            <a:r>
              <a:rPr sz="2500" spc="-25" dirty="0">
                <a:latin typeface="Trebuchet MS"/>
                <a:cs typeface="Trebuchet MS"/>
              </a:rPr>
              <a:t>the </a:t>
            </a:r>
            <a:r>
              <a:rPr sz="2500" spc="5" dirty="0">
                <a:latin typeface="Trebuchet MS"/>
                <a:cs typeface="Trebuchet MS"/>
              </a:rPr>
              <a:t>decoder </a:t>
            </a:r>
            <a:r>
              <a:rPr sz="2500" spc="-30" dirty="0">
                <a:latin typeface="Trebuchet MS"/>
                <a:cs typeface="Trebuchet MS"/>
              </a:rPr>
              <a:t>network to </a:t>
            </a:r>
            <a:r>
              <a:rPr sz="2500" spc="-25" dirty="0">
                <a:latin typeface="Trebuchet MS"/>
                <a:cs typeface="Trebuchet MS"/>
              </a:rPr>
              <a:t>leverage </a:t>
            </a:r>
            <a:r>
              <a:rPr sz="2500" spc="20" dirty="0">
                <a:latin typeface="Trebuchet MS"/>
                <a:cs typeface="Trebuchet MS"/>
              </a:rPr>
              <a:t>both </a:t>
            </a:r>
            <a:r>
              <a:rPr sz="2500" spc="-20" dirty="0">
                <a:latin typeface="Trebuchet MS"/>
                <a:cs typeface="Trebuchet MS"/>
              </a:rPr>
              <a:t>low-level </a:t>
            </a:r>
            <a:r>
              <a:rPr sz="2500" spc="60" dirty="0">
                <a:latin typeface="Trebuchet MS"/>
                <a:cs typeface="Trebuchet MS"/>
              </a:rPr>
              <a:t>and </a:t>
            </a:r>
            <a:r>
              <a:rPr sz="2500" spc="5" dirty="0">
                <a:latin typeface="Trebuchet MS"/>
                <a:cs typeface="Trebuchet MS"/>
              </a:rPr>
              <a:t>high-level </a:t>
            </a:r>
            <a:r>
              <a:rPr sz="2500" spc="-20" dirty="0">
                <a:latin typeface="Trebuchet MS"/>
                <a:cs typeface="Trebuchet MS"/>
              </a:rPr>
              <a:t>features </a:t>
            </a:r>
            <a:r>
              <a:rPr sz="2500" spc="-740" dirty="0">
                <a:latin typeface="Trebuchet MS"/>
                <a:cs typeface="Trebuchet MS"/>
              </a:rPr>
              <a:t> </a:t>
            </a:r>
            <a:r>
              <a:rPr sz="2500" spc="-10" dirty="0">
                <a:latin typeface="Trebuchet MS"/>
                <a:cs typeface="Trebuchet MS"/>
              </a:rPr>
              <a:t>from</a:t>
            </a:r>
            <a:r>
              <a:rPr sz="2500" spc="-60" dirty="0">
                <a:latin typeface="Trebuchet MS"/>
                <a:cs typeface="Trebuchet MS"/>
              </a:rPr>
              <a:t> </a:t>
            </a:r>
            <a:r>
              <a:rPr sz="2500" spc="-25" dirty="0">
                <a:latin typeface="Trebuchet MS"/>
                <a:cs typeface="Trebuchet MS"/>
              </a:rPr>
              <a:t>the</a:t>
            </a:r>
            <a:r>
              <a:rPr sz="2500" spc="-55" dirty="0">
                <a:latin typeface="Trebuchet MS"/>
                <a:cs typeface="Trebuchet MS"/>
              </a:rPr>
              <a:t> </a:t>
            </a:r>
            <a:r>
              <a:rPr sz="2500" spc="5" dirty="0">
                <a:latin typeface="Trebuchet MS"/>
                <a:cs typeface="Trebuchet MS"/>
              </a:rPr>
              <a:t>encoder</a:t>
            </a:r>
            <a:r>
              <a:rPr sz="2500" spc="-60" dirty="0">
                <a:latin typeface="Trebuchet MS"/>
                <a:cs typeface="Trebuchet MS"/>
              </a:rPr>
              <a:t> </a:t>
            </a:r>
            <a:r>
              <a:rPr sz="2500" spc="-80" dirty="0">
                <a:latin typeface="Trebuchet MS"/>
                <a:cs typeface="Trebuchet MS"/>
              </a:rPr>
              <a:t>network,</a:t>
            </a:r>
            <a:r>
              <a:rPr sz="2500" spc="-55" dirty="0">
                <a:latin typeface="Trebuchet MS"/>
                <a:cs typeface="Trebuchet MS"/>
              </a:rPr>
              <a:t> </a:t>
            </a:r>
            <a:r>
              <a:rPr sz="2500" spc="20" dirty="0">
                <a:latin typeface="Trebuchet MS"/>
                <a:cs typeface="Trebuchet MS"/>
              </a:rPr>
              <a:t>enabling</a:t>
            </a:r>
            <a:r>
              <a:rPr sz="2500" spc="-55" dirty="0">
                <a:latin typeface="Trebuchet MS"/>
                <a:cs typeface="Trebuchet MS"/>
              </a:rPr>
              <a:t> </a:t>
            </a:r>
            <a:r>
              <a:rPr sz="2500" spc="-30" dirty="0">
                <a:latin typeface="Trebuchet MS"/>
                <a:cs typeface="Trebuchet MS"/>
              </a:rPr>
              <a:t>accurate</a:t>
            </a:r>
            <a:r>
              <a:rPr sz="2500" spc="-60" dirty="0">
                <a:latin typeface="Trebuchet MS"/>
                <a:cs typeface="Trebuchet MS"/>
              </a:rPr>
              <a:t> </a:t>
            </a:r>
            <a:r>
              <a:rPr sz="2500" spc="5" dirty="0">
                <a:latin typeface="Trebuchet MS"/>
                <a:cs typeface="Trebuchet MS"/>
              </a:rPr>
              <a:t>segmentation</a:t>
            </a:r>
            <a:r>
              <a:rPr sz="2500" spc="-55" dirty="0">
                <a:latin typeface="Trebuchet MS"/>
                <a:cs typeface="Trebuchet MS"/>
              </a:rPr>
              <a:t> </a:t>
            </a:r>
            <a:r>
              <a:rPr sz="2500" spc="-25" dirty="0">
                <a:latin typeface="Trebuchet MS"/>
                <a:cs typeface="Trebuchet MS"/>
              </a:rPr>
              <a:t>of</a:t>
            </a:r>
            <a:r>
              <a:rPr sz="2500" spc="-60" dirty="0">
                <a:latin typeface="Trebuchet MS"/>
                <a:cs typeface="Trebuchet MS"/>
              </a:rPr>
              <a:t> </a:t>
            </a:r>
            <a:r>
              <a:rPr sz="2500" spc="-30" dirty="0">
                <a:latin typeface="Trebuchet MS"/>
                <a:cs typeface="Trebuchet MS"/>
              </a:rPr>
              <a:t>objects</a:t>
            </a:r>
            <a:r>
              <a:rPr sz="2500" spc="-55" dirty="0">
                <a:latin typeface="Trebuchet MS"/>
                <a:cs typeface="Trebuchet MS"/>
              </a:rPr>
              <a:t> </a:t>
            </a:r>
            <a:r>
              <a:rPr sz="2500" spc="-25" dirty="0">
                <a:latin typeface="Trebuchet MS"/>
                <a:cs typeface="Trebuchet MS"/>
              </a:rPr>
              <a:t>of</a:t>
            </a:r>
            <a:r>
              <a:rPr sz="2500" spc="-55" dirty="0">
                <a:latin typeface="Trebuchet MS"/>
                <a:cs typeface="Trebuchet MS"/>
              </a:rPr>
              <a:t> </a:t>
            </a:r>
            <a:r>
              <a:rPr sz="2500" spc="-45" dirty="0">
                <a:latin typeface="Trebuchet MS"/>
                <a:cs typeface="Trebuchet MS"/>
              </a:rPr>
              <a:t>different</a:t>
            </a:r>
            <a:r>
              <a:rPr sz="2500" spc="-60" dirty="0">
                <a:latin typeface="Trebuchet MS"/>
                <a:cs typeface="Trebuchet MS"/>
              </a:rPr>
              <a:t> </a:t>
            </a:r>
            <a:r>
              <a:rPr sz="2500" spc="15" dirty="0">
                <a:latin typeface="Trebuchet MS"/>
                <a:cs typeface="Trebuchet MS"/>
              </a:rPr>
              <a:t>sizes</a:t>
            </a:r>
            <a:r>
              <a:rPr sz="2500" spc="-55" dirty="0">
                <a:latin typeface="Trebuchet MS"/>
                <a:cs typeface="Trebuchet MS"/>
              </a:rPr>
              <a:t> </a:t>
            </a:r>
            <a:r>
              <a:rPr sz="2500" spc="60" dirty="0">
                <a:latin typeface="Trebuchet MS"/>
                <a:cs typeface="Trebuchet MS"/>
              </a:rPr>
              <a:t>and</a:t>
            </a:r>
            <a:r>
              <a:rPr sz="2500" spc="-60" dirty="0">
                <a:latin typeface="Trebuchet MS"/>
                <a:cs typeface="Trebuchet MS"/>
              </a:rPr>
              <a:t> </a:t>
            </a:r>
            <a:r>
              <a:rPr sz="2500" dirty="0">
                <a:latin typeface="Trebuchet MS"/>
                <a:cs typeface="Trebuchet MS"/>
              </a:rPr>
              <a:t>shapes.</a:t>
            </a:r>
            <a:endParaRPr sz="2500">
              <a:latin typeface="Trebuchet MS"/>
              <a:cs typeface="Trebuchet MS"/>
            </a:endParaRPr>
          </a:p>
          <a:p>
            <a:pPr marL="12700" marR="33020">
              <a:lnSpc>
                <a:spcPct val="114999"/>
              </a:lnSpc>
            </a:pPr>
            <a:r>
              <a:rPr sz="2500" spc="-55" dirty="0">
                <a:latin typeface="Trebuchet MS"/>
                <a:cs typeface="Trebuchet MS"/>
              </a:rPr>
              <a:t>The </a:t>
            </a:r>
            <a:r>
              <a:rPr sz="2500" spc="-5" dirty="0">
                <a:latin typeface="Trebuchet MS"/>
                <a:cs typeface="Trebuchet MS"/>
              </a:rPr>
              <a:t>U-Net</a:t>
            </a:r>
            <a:r>
              <a:rPr sz="2500" spc="-50" dirty="0">
                <a:latin typeface="Trebuchet MS"/>
                <a:cs typeface="Trebuchet MS"/>
              </a:rPr>
              <a:t> </a:t>
            </a:r>
            <a:r>
              <a:rPr sz="2500" spc="-35" dirty="0">
                <a:latin typeface="Trebuchet MS"/>
                <a:cs typeface="Trebuchet MS"/>
              </a:rPr>
              <a:t>architecture</a:t>
            </a:r>
            <a:r>
              <a:rPr sz="2500" spc="-55" dirty="0">
                <a:latin typeface="Trebuchet MS"/>
                <a:cs typeface="Trebuchet MS"/>
              </a:rPr>
              <a:t> </a:t>
            </a:r>
            <a:r>
              <a:rPr sz="2500" spc="55" dirty="0">
                <a:latin typeface="Trebuchet MS"/>
                <a:cs typeface="Trebuchet MS"/>
              </a:rPr>
              <a:t>also</a:t>
            </a:r>
            <a:r>
              <a:rPr sz="2500" spc="-50" dirty="0">
                <a:latin typeface="Trebuchet MS"/>
                <a:cs typeface="Trebuchet MS"/>
              </a:rPr>
              <a:t> </a:t>
            </a:r>
            <a:r>
              <a:rPr sz="2500" spc="25" dirty="0">
                <a:latin typeface="Trebuchet MS"/>
                <a:cs typeface="Trebuchet MS"/>
              </a:rPr>
              <a:t>includes</a:t>
            </a:r>
            <a:r>
              <a:rPr sz="2500" spc="-55" dirty="0">
                <a:latin typeface="Trebuchet MS"/>
                <a:cs typeface="Trebuchet MS"/>
              </a:rPr>
              <a:t> </a:t>
            </a:r>
            <a:r>
              <a:rPr sz="2500" spc="-5" dirty="0">
                <a:latin typeface="Trebuchet MS"/>
                <a:cs typeface="Trebuchet MS"/>
              </a:rPr>
              <a:t>several</a:t>
            </a:r>
            <a:r>
              <a:rPr sz="2500" spc="-50" dirty="0">
                <a:latin typeface="Trebuchet MS"/>
                <a:cs typeface="Trebuchet MS"/>
              </a:rPr>
              <a:t> </a:t>
            </a:r>
            <a:r>
              <a:rPr sz="2500" spc="-25" dirty="0">
                <a:latin typeface="Trebuchet MS"/>
                <a:cs typeface="Trebuchet MS"/>
              </a:rPr>
              <a:t>modifications,</a:t>
            </a:r>
            <a:r>
              <a:rPr sz="2500" spc="-55" dirty="0">
                <a:latin typeface="Trebuchet MS"/>
                <a:cs typeface="Trebuchet MS"/>
              </a:rPr>
              <a:t> </a:t>
            </a:r>
            <a:r>
              <a:rPr sz="2500" spc="60" dirty="0">
                <a:latin typeface="Trebuchet MS"/>
                <a:cs typeface="Trebuchet MS"/>
              </a:rPr>
              <a:t>such</a:t>
            </a:r>
            <a:r>
              <a:rPr sz="2500" spc="-50" dirty="0">
                <a:latin typeface="Trebuchet MS"/>
                <a:cs typeface="Trebuchet MS"/>
              </a:rPr>
              <a:t> </a:t>
            </a:r>
            <a:r>
              <a:rPr sz="2500" spc="80" dirty="0">
                <a:latin typeface="Trebuchet MS"/>
                <a:cs typeface="Trebuchet MS"/>
              </a:rPr>
              <a:t>as</a:t>
            </a:r>
            <a:r>
              <a:rPr sz="2500" spc="-55" dirty="0">
                <a:latin typeface="Trebuchet MS"/>
                <a:cs typeface="Trebuchet MS"/>
              </a:rPr>
              <a:t> </a:t>
            </a:r>
            <a:r>
              <a:rPr sz="2500" spc="-25" dirty="0">
                <a:latin typeface="Trebuchet MS"/>
                <a:cs typeface="Trebuchet MS"/>
              </a:rPr>
              <a:t>the</a:t>
            </a:r>
            <a:r>
              <a:rPr sz="2500" spc="-50" dirty="0">
                <a:latin typeface="Trebuchet MS"/>
                <a:cs typeface="Trebuchet MS"/>
              </a:rPr>
              <a:t> </a:t>
            </a:r>
            <a:r>
              <a:rPr sz="2500" spc="65" dirty="0">
                <a:latin typeface="Trebuchet MS"/>
                <a:cs typeface="Trebuchet MS"/>
              </a:rPr>
              <a:t>use</a:t>
            </a:r>
            <a:r>
              <a:rPr sz="2500" spc="-50" dirty="0">
                <a:latin typeface="Trebuchet MS"/>
                <a:cs typeface="Trebuchet MS"/>
              </a:rPr>
              <a:t> </a:t>
            </a:r>
            <a:r>
              <a:rPr sz="2500" spc="-25" dirty="0">
                <a:latin typeface="Trebuchet MS"/>
                <a:cs typeface="Trebuchet MS"/>
              </a:rPr>
              <a:t>of</a:t>
            </a:r>
            <a:r>
              <a:rPr sz="2500" spc="-55" dirty="0">
                <a:latin typeface="Trebuchet MS"/>
                <a:cs typeface="Trebuchet MS"/>
              </a:rPr>
              <a:t> </a:t>
            </a:r>
            <a:r>
              <a:rPr sz="2500" spc="45" dirty="0">
                <a:latin typeface="Trebuchet MS"/>
                <a:cs typeface="Trebuchet MS"/>
              </a:rPr>
              <a:t>"padding"</a:t>
            </a:r>
            <a:r>
              <a:rPr sz="2500" spc="-50" dirty="0">
                <a:latin typeface="Trebuchet MS"/>
                <a:cs typeface="Trebuchet MS"/>
              </a:rPr>
              <a:t> </a:t>
            </a:r>
            <a:r>
              <a:rPr sz="2500" spc="25" dirty="0">
                <a:latin typeface="Trebuchet MS"/>
                <a:cs typeface="Trebuchet MS"/>
              </a:rPr>
              <a:t>in</a:t>
            </a:r>
            <a:r>
              <a:rPr sz="2500" spc="-55" dirty="0">
                <a:latin typeface="Trebuchet MS"/>
                <a:cs typeface="Trebuchet MS"/>
              </a:rPr>
              <a:t> </a:t>
            </a:r>
            <a:r>
              <a:rPr sz="2500" spc="10" dirty="0">
                <a:latin typeface="Trebuchet MS"/>
                <a:cs typeface="Trebuchet MS"/>
              </a:rPr>
              <a:t>convolutional</a:t>
            </a:r>
            <a:r>
              <a:rPr sz="2500" spc="-50" dirty="0">
                <a:latin typeface="Trebuchet MS"/>
                <a:cs typeface="Trebuchet MS"/>
              </a:rPr>
              <a:t> </a:t>
            </a:r>
            <a:r>
              <a:rPr sz="2500" dirty="0">
                <a:latin typeface="Trebuchet MS"/>
                <a:cs typeface="Trebuchet MS"/>
              </a:rPr>
              <a:t>layers</a:t>
            </a:r>
            <a:r>
              <a:rPr sz="2500" spc="-55" dirty="0">
                <a:latin typeface="Trebuchet MS"/>
                <a:cs typeface="Trebuchet MS"/>
              </a:rPr>
              <a:t> </a:t>
            </a:r>
            <a:r>
              <a:rPr sz="2500" spc="-30" dirty="0">
                <a:latin typeface="Trebuchet MS"/>
                <a:cs typeface="Trebuchet MS"/>
              </a:rPr>
              <a:t>to</a:t>
            </a:r>
            <a:r>
              <a:rPr sz="2500" spc="-50" dirty="0">
                <a:latin typeface="Trebuchet MS"/>
                <a:cs typeface="Trebuchet MS"/>
              </a:rPr>
              <a:t> </a:t>
            </a:r>
            <a:r>
              <a:rPr sz="2500" spc="-5" dirty="0">
                <a:latin typeface="Trebuchet MS"/>
                <a:cs typeface="Trebuchet MS"/>
              </a:rPr>
              <a:t>preserve </a:t>
            </a:r>
            <a:r>
              <a:rPr sz="2500" spc="-740" dirty="0">
                <a:latin typeface="Trebuchet MS"/>
                <a:cs typeface="Trebuchet MS"/>
              </a:rPr>
              <a:t> </a:t>
            </a:r>
            <a:r>
              <a:rPr sz="2500" dirty="0">
                <a:latin typeface="Trebuchet MS"/>
                <a:cs typeface="Trebuchet MS"/>
              </a:rPr>
              <a:t>image</a:t>
            </a:r>
            <a:r>
              <a:rPr sz="2500" spc="-60" dirty="0">
                <a:latin typeface="Trebuchet MS"/>
                <a:cs typeface="Trebuchet MS"/>
              </a:rPr>
              <a:t> </a:t>
            </a:r>
            <a:r>
              <a:rPr sz="2500" spc="15" dirty="0">
                <a:latin typeface="Trebuchet MS"/>
                <a:cs typeface="Trebuchet MS"/>
              </a:rPr>
              <a:t>resolution</a:t>
            </a:r>
            <a:r>
              <a:rPr sz="2500" spc="-60" dirty="0">
                <a:latin typeface="Trebuchet MS"/>
                <a:cs typeface="Trebuchet MS"/>
              </a:rPr>
              <a:t> </a:t>
            </a:r>
            <a:r>
              <a:rPr sz="2500" spc="60" dirty="0">
                <a:latin typeface="Trebuchet MS"/>
                <a:cs typeface="Trebuchet MS"/>
              </a:rPr>
              <a:t>and</a:t>
            </a:r>
            <a:r>
              <a:rPr sz="2500" spc="-60" dirty="0">
                <a:latin typeface="Trebuchet MS"/>
                <a:cs typeface="Trebuchet MS"/>
              </a:rPr>
              <a:t> </a:t>
            </a:r>
            <a:r>
              <a:rPr sz="2500" spc="-25" dirty="0">
                <a:latin typeface="Trebuchet MS"/>
                <a:cs typeface="Trebuchet MS"/>
              </a:rPr>
              <a:t>the</a:t>
            </a:r>
            <a:r>
              <a:rPr sz="2500" spc="-55" dirty="0">
                <a:latin typeface="Trebuchet MS"/>
                <a:cs typeface="Trebuchet MS"/>
              </a:rPr>
              <a:t> </a:t>
            </a:r>
            <a:r>
              <a:rPr sz="2500" spc="5" dirty="0">
                <a:latin typeface="Trebuchet MS"/>
                <a:cs typeface="Trebuchet MS"/>
              </a:rPr>
              <a:t>incorporation</a:t>
            </a:r>
            <a:r>
              <a:rPr sz="2500" spc="-60" dirty="0">
                <a:latin typeface="Trebuchet MS"/>
                <a:cs typeface="Trebuchet MS"/>
              </a:rPr>
              <a:t> </a:t>
            </a:r>
            <a:r>
              <a:rPr sz="2500" spc="-25" dirty="0">
                <a:latin typeface="Trebuchet MS"/>
                <a:cs typeface="Trebuchet MS"/>
              </a:rPr>
              <a:t>of</a:t>
            </a:r>
            <a:r>
              <a:rPr sz="2500" spc="-60" dirty="0">
                <a:latin typeface="Trebuchet MS"/>
                <a:cs typeface="Trebuchet MS"/>
              </a:rPr>
              <a:t> </a:t>
            </a:r>
            <a:r>
              <a:rPr sz="2500" spc="-10" dirty="0">
                <a:latin typeface="Trebuchet MS"/>
                <a:cs typeface="Trebuchet MS"/>
              </a:rPr>
              <a:t>batch</a:t>
            </a:r>
            <a:r>
              <a:rPr sz="2500" spc="-55" dirty="0">
                <a:latin typeface="Trebuchet MS"/>
                <a:cs typeface="Trebuchet MS"/>
              </a:rPr>
              <a:t> </a:t>
            </a:r>
            <a:r>
              <a:rPr sz="2500" dirty="0">
                <a:latin typeface="Trebuchet MS"/>
                <a:cs typeface="Trebuchet MS"/>
              </a:rPr>
              <a:t>normalization</a:t>
            </a:r>
            <a:r>
              <a:rPr sz="2500" spc="-60" dirty="0">
                <a:latin typeface="Trebuchet MS"/>
                <a:cs typeface="Trebuchet MS"/>
              </a:rPr>
              <a:t> </a:t>
            </a:r>
            <a:r>
              <a:rPr sz="2500" spc="-30" dirty="0">
                <a:latin typeface="Trebuchet MS"/>
                <a:cs typeface="Trebuchet MS"/>
              </a:rPr>
              <a:t>to</a:t>
            </a:r>
            <a:r>
              <a:rPr sz="2500" spc="-60" dirty="0">
                <a:latin typeface="Trebuchet MS"/>
                <a:cs typeface="Trebuchet MS"/>
              </a:rPr>
              <a:t> </a:t>
            </a:r>
            <a:r>
              <a:rPr sz="2500" spc="40" dirty="0">
                <a:latin typeface="Trebuchet MS"/>
                <a:cs typeface="Trebuchet MS"/>
              </a:rPr>
              <a:t>speed</a:t>
            </a:r>
            <a:r>
              <a:rPr sz="2500" spc="-55" dirty="0">
                <a:latin typeface="Trebuchet MS"/>
                <a:cs typeface="Trebuchet MS"/>
              </a:rPr>
              <a:t> </a:t>
            </a:r>
            <a:r>
              <a:rPr sz="2500" spc="65" dirty="0">
                <a:latin typeface="Trebuchet MS"/>
                <a:cs typeface="Trebuchet MS"/>
              </a:rPr>
              <a:t>up</a:t>
            </a:r>
            <a:r>
              <a:rPr sz="2500" spc="-60" dirty="0">
                <a:latin typeface="Trebuchet MS"/>
                <a:cs typeface="Trebuchet MS"/>
              </a:rPr>
              <a:t> </a:t>
            </a:r>
            <a:r>
              <a:rPr sz="2500" spc="-55" dirty="0">
                <a:latin typeface="Trebuchet MS"/>
                <a:cs typeface="Trebuchet MS"/>
              </a:rPr>
              <a:t>training.</a:t>
            </a:r>
            <a:endParaRPr sz="2500">
              <a:latin typeface="Trebuchet MS"/>
              <a:cs typeface="Trebuchet MS"/>
            </a:endParaRPr>
          </a:p>
          <a:p>
            <a:pPr marL="12700" marR="601345">
              <a:lnSpc>
                <a:spcPct val="114999"/>
              </a:lnSpc>
            </a:pPr>
            <a:r>
              <a:rPr sz="2500" spc="-55" dirty="0">
                <a:latin typeface="Trebuchet MS"/>
                <a:cs typeface="Trebuchet MS"/>
              </a:rPr>
              <a:t>The </a:t>
            </a:r>
            <a:r>
              <a:rPr sz="2500" spc="-5" dirty="0">
                <a:latin typeface="Trebuchet MS"/>
                <a:cs typeface="Trebuchet MS"/>
              </a:rPr>
              <a:t>U-Net</a:t>
            </a:r>
            <a:r>
              <a:rPr sz="2500" spc="-50" dirty="0">
                <a:latin typeface="Trebuchet MS"/>
                <a:cs typeface="Trebuchet MS"/>
              </a:rPr>
              <a:t> </a:t>
            </a:r>
            <a:r>
              <a:rPr sz="2500" spc="-35" dirty="0">
                <a:latin typeface="Trebuchet MS"/>
                <a:cs typeface="Trebuchet MS"/>
              </a:rPr>
              <a:t>architecture</a:t>
            </a:r>
            <a:r>
              <a:rPr sz="2500" spc="-50" dirty="0">
                <a:latin typeface="Trebuchet MS"/>
                <a:cs typeface="Trebuchet MS"/>
              </a:rPr>
              <a:t> </a:t>
            </a:r>
            <a:r>
              <a:rPr sz="2500" spc="-10" dirty="0">
                <a:latin typeface="Trebuchet MS"/>
                <a:cs typeface="Trebuchet MS"/>
              </a:rPr>
              <a:t>which</a:t>
            </a:r>
            <a:r>
              <a:rPr sz="2500" spc="-55" dirty="0">
                <a:latin typeface="Trebuchet MS"/>
                <a:cs typeface="Trebuchet MS"/>
              </a:rPr>
              <a:t> </a:t>
            </a:r>
            <a:r>
              <a:rPr sz="2500" spc="-75" dirty="0">
                <a:latin typeface="Trebuchet MS"/>
                <a:cs typeface="Trebuchet MS"/>
              </a:rPr>
              <a:t>we</a:t>
            </a:r>
            <a:r>
              <a:rPr sz="2500" spc="-50" dirty="0">
                <a:latin typeface="Trebuchet MS"/>
                <a:cs typeface="Trebuchet MS"/>
              </a:rPr>
              <a:t> </a:t>
            </a:r>
            <a:r>
              <a:rPr sz="2500" spc="5" dirty="0">
                <a:latin typeface="Trebuchet MS"/>
                <a:cs typeface="Trebuchet MS"/>
              </a:rPr>
              <a:t>have</a:t>
            </a:r>
            <a:r>
              <a:rPr sz="2500" spc="-50" dirty="0">
                <a:latin typeface="Trebuchet MS"/>
                <a:cs typeface="Trebuchet MS"/>
              </a:rPr>
              <a:t> </a:t>
            </a:r>
            <a:r>
              <a:rPr sz="2500" spc="65" dirty="0">
                <a:latin typeface="Trebuchet MS"/>
                <a:cs typeface="Trebuchet MS"/>
              </a:rPr>
              <a:t>used</a:t>
            </a:r>
            <a:r>
              <a:rPr sz="2500" spc="-55" dirty="0">
                <a:latin typeface="Trebuchet MS"/>
                <a:cs typeface="Trebuchet MS"/>
              </a:rPr>
              <a:t> </a:t>
            </a:r>
            <a:r>
              <a:rPr sz="2500" spc="25" dirty="0">
                <a:latin typeface="Trebuchet MS"/>
                <a:cs typeface="Trebuchet MS"/>
              </a:rPr>
              <a:t>in</a:t>
            </a:r>
            <a:r>
              <a:rPr sz="2500" spc="-50" dirty="0">
                <a:latin typeface="Trebuchet MS"/>
                <a:cs typeface="Trebuchet MS"/>
              </a:rPr>
              <a:t> </a:t>
            </a:r>
            <a:r>
              <a:rPr sz="2500" spc="15" dirty="0">
                <a:latin typeface="Trebuchet MS"/>
                <a:cs typeface="Trebuchet MS"/>
              </a:rPr>
              <a:t>this</a:t>
            </a:r>
            <a:r>
              <a:rPr sz="2500" spc="-50" dirty="0">
                <a:latin typeface="Trebuchet MS"/>
                <a:cs typeface="Trebuchet MS"/>
              </a:rPr>
              <a:t> </a:t>
            </a:r>
            <a:r>
              <a:rPr sz="2500" spc="25" dirty="0">
                <a:latin typeface="Trebuchet MS"/>
                <a:cs typeface="Trebuchet MS"/>
              </a:rPr>
              <a:t>model</a:t>
            </a:r>
            <a:r>
              <a:rPr sz="2500" spc="-55" dirty="0">
                <a:latin typeface="Trebuchet MS"/>
                <a:cs typeface="Trebuchet MS"/>
              </a:rPr>
              <a:t> </a:t>
            </a:r>
            <a:r>
              <a:rPr sz="2500" spc="80" dirty="0">
                <a:latin typeface="Trebuchet MS"/>
                <a:cs typeface="Trebuchet MS"/>
              </a:rPr>
              <a:t>uses</a:t>
            </a:r>
            <a:r>
              <a:rPr sz="2500" spc="-50" dirty="0">
                <a:latin typeface="Trebuchet MS"/>
                <a:cs typeface="Trebuchet MS"/>
              </a:rPr>
              <a:t> </a:t>
            </a:r>
            <a:r>
              <a:rPr sz="2500" dirty="0">
                <a:latin typeface="Trebuchet MS"/>
                <a:cs typeface="Trebuchet MS"/>
              </a:rPr>
              <a:t>binary</a:t>
            </a:r>
            <a:r>
              <a:rPr sz="2500" spc="-50" dirty="0">
                <a:latin typeface="Trebuchet MS"/>
                <a:cs typeface="Trebuchet MS"/>
              </a:rPr>
              <a:t> </a:t>
            </a:r>
            <a:r>
              <a:rPr sz="2500" spc="5" dirty="0">
                <a:latin typeface="Trebuchet MS"/>
                <a:cs typeface="Trebuchet MS"/>
              </a:rPr>
              <a:t>segmentation</a:t>
            </a:r>
            <a:r>
              <a:rPr sz="2500" spc="-55" dirty="0">
                <a:latin typeface="Trebuchet MS"/>
                <a:cs typeface="Trebuchet MS"/>
              </a:rPr>
              <a:t> </a:t>
            </a:r>
            <a:r>
              <a:rPr sz="2500" spc="25" dirty="0">
                <a:latin typeface="Trebuchet MS"/>
                <a:cs typeface="Trebuchet MS"/>
              </a:rPr>
              <a:t>in</a:t>
            </a:r>
            <a:r>
              <a:rPr sz="2500" spc="-50" dirty="0">
                <a:latin typeface="Trebuchet MS"/>
                <a:cs typeface="Trebuchet MS"/>
              </a:rPr>
              <a:t> </a:t>
            </a:r>
            <a:r>
              <a:rPr sz="2500" spc="-10" dirty="0">
                <a:latin typeface="Trebuchet MS"/>
                <a:cs typeface="Trebuchet MS"/>
              </a:rPr>
              <a:t>which</a:t>
            </a:r>
            <a:r>
              <a:rPr sz="2500" spc="-50" dirty="0">
                <a:latin typeface="Trebuchet MS"/>
                <a:cs typeface="Trebuchet MS"/>
              </a:rPr>
              <a:t> </a:t>
            </a:r>
            <a:r>
              <a:rPr sz="2500" dirty="0">
                <a:latin typeface="Trebuchet MS"/>
                <a:cs typeface="Trebuchet MS"/>
              </a:rPr>
              <a:t>garbage</a:t>
            </a:r>
            <a:r>
              <a:rPr sz="2500" spc="-55" dirty="0">
                <a:latin typeface="Trebuchet MS"/>
                <a:cs typeface="Trebuchet MS"/>
              </a:rPr>
              <a:t> </a:t>
            </a:r>
            <a:r>
              <a:rPr sz="2500" spc="55" dirty="0">
                <a:latin typeface="Trebuchet MS"/>
                <a:cs typeface="Trebuchet MS"/>
              </a:rPr>
              <a:t>is</a:t>
            </a:r>
            <a:r>
              <a:rPr sz="2500" spc="-50" dirty="0">
                <a:latin typeface="Trebuchet MS"/>
                <a:cs typeface="Trebuchet MS"/>
              </a:rPr>
              <a:t> </a:t>
            </a:r>
            <a:r>
              <a:rPr sz="2500" spc="20" dirty="0">
                <a:latin typeface="Trebuchet MS"/>
                <a:cs typeface="Trebuchet MS"/>
              </a:rPr>
              <a:t>considered</a:t>
            </a:r>
            <a:r>
              <a:rPr sz="2500" spc="-50" dirty="0">
                <a:latin typeface="Trebuchet MS"/>
                <a:cs typeface="Trebuchet MS"/>
              </a:rPr>
              <a:t> </a:t>
            </a:r>
            <a:r>
              <a:rPr sz="2500" spc="80" dirty="0">
                <a:latin typeface="Trebuchet MS"/>
                <a:cs typeface="Trebuchet MS"/>
              </a:rPr>
              <a:t>as</a:t>
            </a:r>
            <a:r>
              <a:rPr sz="2500" spc="-55" dirty="0">
                <a:latin typeface="Trebuchet MS"/>
                <a:cs typeface="Trebuchet MS"/>
              </a:rPr>
              <a:t> </a:t>
            </a:r>
            <a:r>
              <a:rPr sz="2500" spc="-280" dirty="0">
                <a:latin typeface="Trebuchet MS"/>
                <a:cs typeface="Trebuchet MS"/>
              </a:rPr>
              <a:t>1 </a:t>
            </a:r>
            <a:r>
              <a:rPr sz="2500" spc="-735" dirty="0">
                <a:latin typeface="Trebuchet MS"/>
                <a:cs typeface="Trebuchet MS"/>
              </a:rPr>
              <a:t> </a:t>
            </a:r>
            <a:r>
              <a:rPr sz="2500" spc="-10" dirty="0">
                <a:latin typeface="Trebuchet MS"/>
                <a:cs typeface="Trebuchet MS"/>
              </a:rPr>
              <a:t>(foreground)</a:t>
            </a:r>
            <a:r>
              <a:rPr sz="2500" spc="-60" dirty="0">
                <a:latin typeface="Trebuchet MS"/>
                <a:cs typeface="Trebuchet MS"/>
              </a:rPr>
              <a:t> </a:t>
            </a:r>
            <a:r>
              <a:rPr sz="2500" spc="60" dirty="0">
                <a:latin typeface="Trebuchet MS"/>
                <a:cs typeface="Trebuchet MS"/>
              </a:rPr>
              <a:t>and</a:t>
            </a:r>
            <a:r>
              <a:rPr sz="2500" spc="-60" dirty="0">
                <a:latin typeface="Trebuchet MS"/>
                <a:cs typeface="Trebuchet MS"/>
              </a:rPr>
              <a:t> </a:t>
            </a:r>
            <a:r>
              <a:rPr sz="2500" spc="-20" dirty="0">
                <a:latin typeface="Trebuchet MS"/>
                <a:cs typeface="Trebuchet MS"/>
              </a:rPr>
              <a:t>rest</a:t>
            </a:r>
            <a:r>
              <a:rPr sz="2500" spc="-60" dirty="0">
                <a:latin typeface="Trebuchet MS"/>
                <a:cs typeface="Trebuchet MS"/>
              </a:rPr>
              <a:t> </a:t>
            </a:r>
            <a:r>
              <a:rPr sz="2500" spc="-15" dirty="0">
                <a:latin typeface="Trebuchet MS"/>
                <a:cs typeface="Trebuchet MS"/>
              </a:rPr>
              <a:t>all</a:t>
            </a:r>
            <a:r>
              <a:rPr sz="2500" spc="-60" dirty="0">
                <a:latin typeface="Trebuchet MS"/>
                <a:cs typeface="Trebuchet MS"/>
              </a:rPr>
              <a:t> </a:t>
            </a:r>
            <a:r>
              <a:rPr sz="2500" spc="55" dirty="0">
                <a:latin typeface="Trebuchet MS"/>
                <a:cs typeface="Trebuchet MS"/>
              </a:rPr>
              <a:t>is</a:t>
            </a:r>
            <a:r>
              <a:rPr sz="2500" spc="-60" dirty="0">
                <a:latin typeface="Trebuchet MS"/>
                <a:cs typeface="Trebuchet MS"/>
              </a:rPr>
              <a:t> </a:t>
            </a:r>
            <a:r>
              <a:rPr sz="2500" spc="20" dirty="0">
                <a:latin typeface="Trebuchet MS"/>
                <a:cs typeface="Trebuchet MS"/>
              </a:rPr>
              <a:t>considered</a:t>
            </a:r>
            <a:r>
              <a:rPr sz="2500" spc="-60" dirty="0">
                <a:latin typeface="Trebuchet MS"/>
                <a:cs typeface="Trebuchet MS"/>
              </a:rPr>
              <a:t> </a:t>
            </a:r>
            <a:r>
              <a:rPr sz="2500" spc="60" dirty="0">
                <a:latin typeface="Trebuchet MS"/>
                <a:cs typeface="Trebuchet MS"/>
              </a:rPr>
              <a:t>0</a:t>
            </a:r>
            <a:r>
              <a:rPr sz="2500" spc="-55" dirty="0">
                <a:latin typeface="Trebuchet MS"/>
                <a:cs typeface="Trebuchet MS"/>
              </a:rPr>
              <a:t> </a:t>
            </a:r>
            <a:r>
              <a:rPr sz="2500" spc="-35" dirty="0">
                <a:latin typeface="Trebuchet MS"/>
                <a:cs typeface="Trebuchet MS"/>
              </a:rPr>
              <a:t>(background).</a:t>
            </a:r>
            <a:endParaRPr sz="2500">
              <a:latin typeface="Trebuchet MS"/>
              <a:cs typeface="Trebuchet MS"/>
            </a:endParaRPr>
          </a:p>
        </p:txBody>
      </p:sp>
      <p:sp>
        <p:nvSpPr>
          <p:cNvPr id="4" name="object 4"/>
          <p:cNvSpPr/>
          <p:nvPr/>
        </p:nvSpPr>
        <p:spPr>
          <a:xfrm>
            <a:off x="0" y="9241061"/>
            <a:ext cx="1724660" cy="1046480"/>
          </a:xfrm>
          <a:custGeom>
            <a:avLst/>
            <a:gdLst/>
            <a:ahLst/>
            <a:cxnLst/>
            <a:rect l="l" t="t" r="r" b="b"/>
            <a:pathLst>
              <a:path w="1724660" h="1046479">
                <a:moveTo>
                  <a:pt x="1724629" y="1045937"/>
                </a:moveTo>
                <a:lnTo>
                  <a:pt x="0" y="1045937"/>
                </a:lnTo>
                <a:lnTo>
                  <a:pt x="0" y="335835"/>
                </a:lnTo>
                <a:lnTo>
                  <a:pt x="2051" y="334952"/>
                </a:lnTo>
                <a:lnTo>
                  <a:pt x="45741" y="310981"/>
                </a:lnTo>
                <a:lnTo>
                  <a:pt x="86791" y="283119"/>
                </a:lnTo>
                <a:lnTo>
                  <a:pt x="124953" y="251614"/>
                </a:lnTo>
                <a:lnTo>
                  <a:pt x="159979" y="216716"/>
                </a:lnTo>
                <a:lnTo>
                  <a:pt x="191622" y="178672"/>
                </a:lnTo>
                <a:lnTo>
                  <a:pt x="219632" y="137730"/>
                </a:lnTo>
                <a:lnTo>
                  <a:pt x="243762" y="94138"/>
                </a:lnTo>
                <a:lnTo>
                  <a:pt x="263764" y="48146"/>
                </a:lnTo>
                <a:lnTo>
                  <a:pt x="279390" y="0"/>
                </a:lnTo>
                <a:lnTo>
                  <a:pt x="1724629" y="0"/>
                </a:lnTo>
                <a:lnTo>
                  <a:pt x="1724629" y="1045937"/>
                </a:lnTo>
                <a:close/>
              </a:path>
            </a:pathLst>
          </a:custGeom>
          <a:solidFill>
            <a:srgbClr val="A3E373"/>
          </a:solidFill>
        </p:spPr>
        <p:txBody>
          <a:bodyPr wrap="square" lIns="0" tIns="0" rIns="0" bIns="0" rtlCol="0"/>
          <a:lstStyle/>
          <a:p>
            <a:endParaRPr/>
          </a:p>
        </p:txBody>
      </p:sp>
      <p:sp>
        <p:nvSpPr>
          <p:cNvPr id="5" name="object 5"/>
          <p:cNvSpPr/>
          <p:nvPr/>
        </p:nvSpPr>
        <p:spPr>
          <a:xfrm>
            <a:off x="17101852" y="8994246"/>
            <a:ext cx="1186180" cy="1292860"/>
          </a:xfrm>
          <a:custGeom>
            <a:avLst/>
            <a:gdLst/>
            <a:ahLst/>
            <a:cxnLst/>
            <a:rect l="l" t="t" r="r" b="b"/>
            <a:pathLst>
              <a:path w="1186180" h="1292859">
                <a:moveTo>
                  <a:pt x="1186148" y="1292752"/>
                </a:moveTo>
                <a:lnTo>
                  <a:pt x="168385" y="1292752"/>
                </a:lnTo>
                <a:lnTo>
                  <a:pt x="273492" y="933876"/>
                </a:lnTo>
                <a:lnTo>
                  <a:pt x="0" y="0"/>
                </a:lnTo>
                <a:lnTo>
                  <a:pt x="933812" y="273492"/>
                </a:lnTo>
                <a:lnTo>
                  <a:pt x="1186148" y="273492"/>
                </a:lnTo>
                <a:lnTo>
                  <a:pt x="1186148" y="1292752"/>
                </a:lnTo>
                <a:close/>
              </a:path>
              <a:path w="1186180" h="1292859">
                <a:moveTo>
                  <a:pt x="1186148" y="273492"/>
                </a:moveTo>
                <a:lnTo>
                  <a:pt x="933812" y="273492"/>
                </a:lnTo>
                <a:lnTo>
                  <a:pt x="1186148" y="199594"/>
                </a:lnTo>
                <a:lnTo>
                  <a:pt x="1186148" y="273492"/>
                </a:lnTo>
                <a:close/>
              </a:path>
            </a:pathLst>
          </a:custGeom>
          <a:solidFill>
            <a:srgbClr val="A3E373"/>
          </a:solidFill>
        </p:spPr>
        <p:txBody>
          <a:bodyPr wrap="square" lIns="0" tIns="0" rIns="0" bIns="0" rtlCol="0"/>
          <a:lstStyle/>
          <a:p>
            <a:endParaRPr/>
          </a:p>
        </p:txBody>
      </p:sp>
      <p:sp>
        <p:nvSpPr>
          <p:cNvPr id="6" name="object 6"/>
          <p:cNvSpPr/>
          <p:nvPr/>
        </p:nvSpPr>
        <p:spPr>
          <a:xfrm>
            <a:off x="5687611" y="727999"/>
            <a:ext cx="2344420" cy="833119"/>
          </a:xfrm>
          <a:custGeom>
            <a:avLst/>
            <a:gdLst/>
            <a:ahLst/>
            <a:cxnLst/>
            <a:rect l="l" t="t" r="r" b="b"/>
            <a:pathLst>
              <a:path w="2344420" h="833119">
                <a:moveTo>
                  <a:pt x="2006693" y="832951"/>
                </a:moveTo>
                <a:lnTo>
                  <a:pt x="1983867" y="832951"/>
                </a:lnTo>
                <a:lnTo>
                  <a:pt x="1972640" y="824424"/>
                </a:lnTo>
                <a:lnTo>
                  <a:pt x="1967289" y="807547"/>
                </a:lnTo>
                <a:lnTo>
                  <a:pt x="1967289" y="575862"/>
                </a:lnTo>
                <a:lnTo>
                  <a:pt x="28452" y="575862"/>
                </a:lnTo>
                <a:lnTo>
                  <a:pt x="17576" y="573559"/>
                </a:lnTo>
                <a:lnTo>
                  <a:pt x="8510" y="567351"/>
                </a:lnTo>
                <a:lnTo>
                  <a:pt x="2302" y="558285"/>
                </a:lnTo>
                <a:lnTo>
                  <a:pt x="0" y="547409"/>
                </a:lnTo>
                <a:lnTo>
                  <a:pt x="0" y="288288"/>
                </a:lnTo>
                <a:lnTo>
                  <a:pt x="2302" y="277412"/>
                </a:lnTo>
                <a:lnTo>
                  <a:pt x="8510" y="268346"/>
                </a:lnTo>
                <a:lnTo>
                  <a:pt x="17576" y="262138"/>
                </a:lnTo>
                <a:lnTo>
                  <a:pt x="28452" y="259835"/>
                </a:lnTo>
                <a:lnTo>
                  <a:pt x="1968305" y="259835"/>
                </a:lnTo>
                <a:lnTo>
                  <a:pt x="1968305" y="28150"/>
                </a:lnTo>
                <a:lnTo>
                  <a:pt x="1973656" y="11273"/>
                </a:lnTo>
                <a:lnTo>
                  <a:pt x="1986723" y="1349"/>
                </a:lnTo>
                <a:lnTo>
                  <a:pt x="2003029" y="0"/>
                </a:lnTo>
                <a:lnTo>
                  <a:pt x="2018097" y="8843"/>
                </a:lnTo>
                <a:lnTo>
                  <a:pt x="2312784" y="334015"/>
                </a:lnTo>
                <a:lnTo>
                  <a:pt x="2336775" y="373645"/>
                </a:lnTo>
                <a:lnTo>
                  <a:pt x="2343946" y="413815"/>
                </a:lnTo>
                <a:lnTo>
                  <a:pt x="2343946" y="421681"/>
                </a:lnTo>
                <a:lnTo>
                  <a:pt x="2336362" y="462052"/>
                </a:lnTo>
                <a:lnTo>
                  <a:pt x="2311768" y="501682"/>
                </a:lnTo>
                <a:lnTo>
                  <a:pt x="2017081" y="826854"/>
                </a:lnTo>
                <a:lnTo>
                  <a:pt x="2006693" y="832951"/>
                </a:lnTo>
                <a:close/>
              </a:path>
            </a:pathLst>
          </a:custGeom>
          <a:solidFill>
            <a:srgbClr val="00A181"/>
          </a:solidFill>
        </p:spPr>
        <p:txBody>
          <a:bodyPr wrap="square" lIns="0" tIns="0" rIns="0" bIns="0" rtlCol="0"/>
          <a:lstStyle/>
          <a:p>
            <a:endParaRPr/>
          </a:p>
        </p:txBody>
      </p:sp>
      <p:sp>
        <p:nvSpPr>
          <p:cNvPr id="7" name="object 7"/>
          <p:cNvSpPr/>
          <p:nvPr/>
        </p:nvSpPr>
        <p:spPr>
          <a:xfrm>
            <a:off x="0" y="0"/>
            <a:ext cx="2076450" cy="533400"/>
          </a:xfrm>
          <a:custGeom>
            <a:avLst/>
            <a:gdLst/>
            <a:ahLst/>
            <a:cxnLst/>
            <a:rect l="l" t="t" r="r" b="b"/>
            <a:pathLst>
              <a:path w="2076450" h="533400">
                <a:moveTo>
                  <a:pt x="2075848" y="533347"/>
                </a:moveTo>
                <a:lnTo>
                  <a:pt x="40112" y="533347"/>
                </a:lnTo>
                <a:lnTo>
                  <a:pt x="0" y="531543"/>
                </a:lnTo>
                <a:lnTo>
                  <a:pt x="0" y="0"/>
                </a:lnTo>
                <a:lnTo>
                  <a:pt x="2075848" y="0"/>
                </a:lnTo>
                <a:lnTo>
                  <a:pt x="2075848" y="533347"/>
                </a:lnTo>
                <a:close/>
              </a:path>
            </a:pathLst>
          </a:custGeom>
          <a:solidFill>
            <a:srgbClr val="00A181"/>
          </a:solidFill>
        </p:spPr>
        <p:txBody>
          <a:bodyPr wrap="square" lIns="0" tIns="0" rIns="0" bIns="0" rtlCol="0"/>
          <a:lstStyle/>
          <a:p>
            <a:endParaRPr/>
          </a:p>
        </p:txBody>
      </p:sp>
      <p:pic>
        <p:nvPicPr>
          <p:cNvPr id="8" name="object 8"/>
          <p:cNvPicPr/>
          <p:nvPr/>
        </p:nvPicPr>
        <p:blipFill>
          <a:blip r:embed="rId2" cstate="print"/>
          <a:stretch>
            <a:fillRect/>
          </a:stretch>
        </p:blipFill>
        <p:spPr>
          <a:xfrm>
            <a:off x="8189845" y="6143689"/>
            <a:ext cx="6562724" cy="378142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956978"/>
            <a:ext cx="2723515" cy="909319"/>
          </a:xfrm>
          <a:prstGeom prst="rect">
            <a:avLst/>
          </a:prstGeom>
        </p:spPr>
        <p:txBody>
          <a:bodyPr vert="horz" wrap="square" lIns="0" tIns="12700" rIns="0" bIns="0" rtlCol="0">
            <a:spAutoFit/>
          </a:bodyPr>
          <a:lstStyle/>
          <a:p>
            <a:pPr marL="12700">
              <a:lnSpc>
                <a:spcPct val="100000"/>
              </a:lnSpc>
              <a:spcBef>
                <a:spcPts val="100"/>
              </a:spcBef>
            </a:pPr>
            <a:r>
              <a:rPr sz="5800" spc="-355" dirty="0"/>
              <a:t>T</a:t>
            </a:r>
            <a:r>
              <a:rPr sz="5800" spc="-30" dirty="0"/>
              <a:t>r</a:t>
            </a:r>
            <a:r>
              <a:rPr sz="5800" spc="55" dirty="0"/>
              <a:t>a</a:t>
            </a:r>
            <a:r>
              <a:rPr sz="5800" spc="-80" dirty="0"/>
              <a:t>i</a:t>
            </a:r>
            <a:r>
              <a:rPr sz="5800" spc="140" dirty="0"/>
              <a:t>n</a:t>
            </a:r>
            <a:r>
              <a:rPr sz="5800" spc="-80" dirty="0"/>
              <a:t>i</a:t>
            </a:r>
            <a:r>
              <a:rPr sz="5800" spc="140" dirty="0"/>
              <a:t>n</a:t>
            </a:r>
            <a:r>
              <a:rPr sz="5800" spc="200" dirty="0"/>
              <a:t>g</a:t>
            </a:r>
            <a:endParaRPr sz="5800"/>
          </a:p>
        </p:txBody>
      </p:sp>
      <p:sp>
        <p:nvSpPr>
          <p:cNvPr id="3" name="object 3"/>
          <p:cNvSpPr txBox="1"/>
          <p:nvPr/>
        </p:nvSpPr>
        <p:spPr>
          <a:xfrm>
            <a:off x="1016000" y="2740169"/>
            <a:ext cx="11210925" cy="406400"/>
          </a:xfrm>
          <a:prstGeom prst="rect">
            <a:avLst/>
          </a:prstGeom>
        </p:spPr>
        <p:txBody>
          <a:bodyPr vert="horz" wrap="square" lIns="0" tIns="12700" rIns="0" bIns="0" rtlCol="0">
            <a:spAutoFit/>
          </a:bodyPr>
          <a:lstStyle/>
          <a:p>
            <a:pPr marL="12700">
              <a:lnSpc>
                <a:spcPct val="100000"/>
              </a:lnSpc>
              <a:spcBef>
                <a:spcPts val="100"/>
              </a:spcBef>
            </a:pPr>
            <a:r>
              <a:rPr sz="2500" spc="-55" dirty="0">
                <a:latin typeface="Trebuchet MS"/>
                <a:cs typeface="Trebuchet MS"/>
              </a:rPr>
              <a:t>https://colab.research.google.com/drive/1gtORsiJg-kQ0jNAVGGCGYyVzWl3w-PLi</a:t>
            </a:r>
            <a:endParaRPr sz="2500">
              <a:latin typeface="Trebuchet MS"/>
              <a:cs typeface="Trebuchet MS"/>
            </a:endParaRPr>
          </a:p>
        </p:txBody>
      </p:sp>
      <p:sp>
        <p:nvSpPr>
          <p:cNvPr id="4" name="object 4"/>
          <p:cNvSpPr txBox="1">
            <a:spLocks noGrp="1"/>
          </p:cNvSpPr>
          <p:nvPr>
            <p:ph type="body" idx="1"/>
          </p:nvPr>
        </p:nvSpPr>
        <p:spPr>
          <a:prstGeom prst="rect">
            <a:avLst/>
          </a:prstGeom>
        </p:spPr>
        <p:txBody>
          <a:bodyPr vert="horz" wrap="square" lIns="0" tIns="12700" rIns="0" bIns="0" rtlCol="0">
            <a:spAutoFit/>
          </a:bodyPr>
          <a:lstStyle/>
          <a:p>
            <a:pPr marL="38735" marR="30480" indent="-635" algn="ctr">
              <a:lnSpc>
                <a:spcPct val="114999"/>
              </a:lnSpc>
              <a:spcBef>
                <a:spcPts val="100"/>
              </a:spcBef>
            </a:pPr>
            <a:r>
              <a:rPr spc="50" dirty="0"/>
              <a:t>In </a:t>
            </a:r>
            <a:r>
              <a:rPr spc="15" dirty="0"/>
              <a:t>this </a:t>
            </a:r>
            <a:r>
              <a:rPr spc="5" dirty="0"/>
              <a:t>collab </a:t>
            </a:r>
            <a:r>
              <a:rPr spc="-30" dirty="0"/>
              <a:t>notebook, </a:t>
            </a:r>
            <a:r>
              <a:rPr spc="-75" dirty="0"/>
              <a:t>we </a:t>
            </a:r>
            <a:r>
              <a:rPr spc="30" dirty="0"/>
              <a:t>loaded </a:t>
            </a:r>
            <a:r>
              <a:rPr spc="-25" dirty="0"/>
              <a:t>the </a:t>
            </a:r>
            <a:r>
              <a:rPr dirty="0"/>
              <a:t>image </a:t>
            </a:r>
            <a:r>
              <a:rPr spc="10" dirty="0"/>
              <a:t>patches </a:t>
            </a:r>
            <a:r>
              <a:rPr spc="60" dirty="0"/>
              <a:t>and </a:t>
            </a:r>
            <a:r>
              <a:rPr dirty="0"/>
              <a:t>examined </a:t>
            </a:r>
            <a:r>
              <a:rPr spc="-25" dirty="0"/>
              <a:t>the </a:t>
            </a:r>
            <a:r>
              <a:rPr spc="-40" dirty="0"/>
              <a:t>labels. </a:t>
            </a:r>
            <a:r>
              <a:rPr spc="-70" dirty="0"/>
              <a:t>We </a:t>
            </a:r>
            <a:r>
              <a:rPr spc="5" dirty="0"/>
              <a:t>discovered </a:t>
            </a:r>
            <a:r>
              <a:rPr spc="-45" dirty="0"/>
              <a:t>that </a:t>
            </a:r>
            <a:r>
              <a:rPr spc="-25" dirty="0"/>
              <a:t>the </a:t>
            </a:r>
            <a:r>
              <a:rPr spc="5" dirty="0"/>
              <a:t>annotated </a:t>
            </a:r>
            <a:r>
              <a:rPr spc="10" dirty="0"/>
              <a:t> </a:t>
            </a:r>
            <a:r>
              <a:rPr spc="25" dirty="0"/>
              <a:t>images</a:t>
            </a:r>
            <a:r>
              <a:rPr spc="-55" dirty="0"/>
              <a:t> </a:t>
            </a:r>
            <a:r>
              <a:rPr spc="60" dirty="0"/>
              <a:t>had</a:t>
            </a:r>
            <a:r>
              <a:rPr spc="-55" dirty="0"/>
              <a:t> </a:t>
            </a:r>
            <a:r>
              <a:rPr spc="-10" dirty="0"/>
              <a:t>multiple</a:t>
            </a:r>
            <a:r>
              <a:rPr spc="-50" dirty="0"/>
              <a:t> </a:t>
            </a:r>
            <a:r>
              <a:rPr spc="-40" dirty="0"/>
              <a:t>labels,</a:t>
            </a:r>
            <a:r>
              <a:rPr spc="-55" dirty="0"/>
              <a:t> </a:t>
            </a:r>
            <a:r>
              <a:rPr spc="-10" dirty="0"/>
              <a:t>which</a:t>
            </a:r>
            <a:r>
              <a:rPr spc="-50" dirty="0"/>
              <a:t> </a:t>
            </a:r>
            <a:r>
              <a:rPr spc="15" dirty="0"/>
              <a:t>was</a:t>
            </a:r>
            <a:r>
              <a:rPr spc="-55" dirty="0"/>
              <a:t> </a:t>
            </a:r>
            <a:r>
              <a:rPr spc="10" dirty="0"/>
              <a:t>not</a:t>
            </a:r>
            <a:r>
              <a:rPr spc="-50" dirty="0"/>
              <a:t> </a:t>
            </a:r>
            <a:r>
              <a:rPr spc="10" dirty="0"/>
              <a:t>desirable</a:t>
            </a:r>
            <a:r>
              <a:rPr spc="-55" dirty="0"/>
              <a:t> </a:t>
            </a:r>
            <a:r>
              <a:rPr spc="60" dirty="0"/>
              <a:t>and</a:t>
            </a:r>
            <a:r>
              <a:rPr spc="-50" dirty="0"/>
              <a:t> </a:t>
            </a:r>
            <a:r>
              <a:rPr spc="35" dirty="0"/>
              <a:t>caused</a:t>
            </a:r>
            <a:r>
              <a:rPr spc="-55" dirty="0"/>
              <a:t> </a:t>
            </a:r>
            <a:r>
              <a:rPr spc="35" dirty="0"/>
              <a:t>our</a:t>
            </a:r>
            <a:r>
              <a:rPr spc="-50" dirty="0"/>
              <a:t> </a:t>
            </a:r>
            <a:r>
              <a:rPr spc="20" dirty="0"/>
              <a:t>previous</a:t>
            </a:r>
            <a:r>
              <a:rPr spc="-55" dirty="0"/>
              <a:t> </a:t>
            </a:r>
            <a:r>
              <a:rPr spc="-10" dirty="0"/>
              <a:t>training</a:t>
            </a:r>
            <a:r>
              <a:rPr spc="-50" dirty="0"/>
              <a:t> </a:t>
            </a:r>
            <a:r>
              <a:rPr spc="-25" dirty="0"/>
              <a:t>attempts</a:t>
            </a:r>
            <a:r>
              <a:rPr spc="-55" dirty="0"/>
              <a:t> </a:t>
            </a:r>
            <a:r>
              <a:rPr spc="-30" dirty="0"/>
              <a:t>to</a:t>
            </a:r>
            <a:r>
              <a:rPr spc="-55" dirty="0"/>
              <a:t> </a:t>
            </a:r>
            <a:r>
              <a:rPr spc="-114" dirty="0"/>
              <a:t>fail.</a:t>
            </a:r>
            <a:r>
              <a:rPr spc="-50" dirty="0"/>
              <a:t> </a:t>
            </a:r>
            <a:r>
              <a:rPr spc="-70" dirty="0"/>
              <a:t>To</a:t>
            </a:r>
            <a:r>
              <a:rPr spc="-55" dirty="0"/>
              <a:t> </a:t>
            </a:r>
            <a:r>
              <a:rPr spc="-5" dirty="0"/>
              <a:t>overcome </a:t>
            </a:r>
            <a:r>
              <a:rPr spc="-735" dirty="0"/>
              <a:t> </a:t>
            </a:r>
            <a:r>
              <a:rPr spc="15" dirty="0"/>
              <a:t>this </a:t>
            </a:r>
            <a:r>
              <a:rPr spc="-20" dirty="0"/>
              <a:t>issue, </a:t>
            </a:r>
            <a:r>
              <a:rPr spc="-75" dirty="0"/>
              <a:t>we </a:t>
            </a:r>
            <a:r>
              <a:rPr spc="5" dirty="0"/>
              <a:t>transformed </a:t>
            </a:r>
            <a:r>
              <a:rPr spc="-25" dirty="0"/>
              <a:t>the </a:t>
            </a:r>
            <a:r>
              <a:rPr spc="20" dirty="0"/>
              <a:t>labels </a:t>
            </a:r>
            <a:r>
              <a:rPr spc="-5" dirty="0"/>
              <a:t>into </a:t>
            </a:r>
            <a:r>
              <a:rPr dirty="0"/>
              <a:t>binary </a:t>
            </a:r>
            <a:r>
              <a:rPr spc="20" dirty="0"/>
              <a:t>labels </a:t>
            </a:r>
            <a:r>
              <a:rPr dirty="0"/>
              <a:t>representing </a:t>
            </a:r>
            <a:r>
              <a:rPr spc="20" dirty="0"/>
              <a:t>background </a:t>
            </a:r>
            <a:r>
              <a:rPr spc="60" dirty="0"/>
              <a:t>and </a:t>
            </a:r>
            <a:r>
              <a:rPr spc="15" dirty="0"/>
              <a:t>foreground </a:t>
            </a:r>
            <a:r>
              <a:rPr spc="-25" dirty="0"/>
              <a:t>(0 </a:t>
            </a:r>
            <a:r>
              <a:rPr spc="60" dirty="0"/>
              <a:t>and </a:t>
            </a:r>
            <a:r>
              <a:rPr spc="-345" dirty="0"/>
              <a:t>1, </a:t>
            </a:r>
            <a:r>
              <a:rPr spc="-340" dirty="0"/>
              <a:t> </a:t>
            </a:r>
            <a:r>
              <a:rPr spc="-60" dirty="0"/>
              <a:t>respectively). </a:t>
            </a:r>
            <a:r>
              <a:rPr spc="-70" dirty="0"/>
              <a:t>We</a:t>
            </a:r>
            <a:r>
              <a:rPr spc="-60" dirty="0"/>
              <a:t> </a:t>
            </a:r>
            <a:r>
              <a:rPr dirty="0"/>
              <a:t>then</a:t>
            </a:r>
            <a:r>
              <a:rPr spc="-60" dirty="0"/>
              <a:t> </a:t>
            </a:r>
            <a:r>
              <a:rPr spc="65" dirty="0"/>
              <a:t>used</a:t>
            </a:r>
            <a:r>
              <a:rPr spc="-60" dirty="0"/>
              <a:t> </a:t>
            </a:r>
            <a:r>
              <a:rPr spc="25" dirty="0"/>
              <a:t>a</a:t>
            </a:r>
            <a:r>
              <a:rPr spc="-60" dirty="0"/>
              <a:t> </a:t>
            </a:r>
            <a:r>
              <a:rPr spc="-10" dirty="0"/>
              <a:t>data</a:t>
            </a:r>
            <a:r>
              <a:rPr spc="-60" dirty="0"/>
              <a:t> </a:t>
            </a:r>
            <a:r>
              <a:rPr spc="10" dirty="0"/>
              <a:t>loader</a:t>
            </a:r>
            <a:r>
              <a:rPr spc="-60" dirty="0"/>
              <a:t> </a:t>
            </a:r>
            <a:r>
              <a:rPr spc="-30" dirty="0"/>
              <a:t>to</a:t>
            </a:r>
            <a:r>
              <a:rPr spc="-60" dirty="0"/>
              <a:t> </a:t>
            </a:r>
            <a:r>
              <a:rPr spc="35" dirty="0"/>
              <a:t>load</a:t>
            </a:r>
            <a:r>
              <a:rPr spc="-60" dirty="0"/>
              <a:t> </a:t>
            </a:r>
            <a:r>
              <a:rPr spc="-25" dirty="0"/>
              <a:t>the</a:t>
            </a:r>
            <a:r>
              <a:rPr spc="-60" dirty="0"/>
              <a:t> </a:t>
            </a:r>
            <a:r>
              <a:rPr spc="-10" dirty="0"/>
              <a:t>data</a:t>
            </a:r>
            <a:r>
              <a:rPr spc="-60" dirty="0"/>
              <a:t> </a:t>
            </a:r>
            <a:r>
              <a:rPr spc="-30" dirty="0"/>
              <a:t>for</a:t>
            </a:r>
            <a:r>
              <a:rPr spc="-60" dirty="0"/>
              <a:t> </a:t>
            </a:r>
            <a:r>
              <a:rPr spc="-10" dirty="0"/>
              <a:t>training</a:t>
            </a:r>
            <a:r>
              <a:rPr spc="-55" dirty="0"/>
              <a:t> </a:t>
            </a:r>
            <a:r>
              <a:rPr spc="-25" dirty="0"/>
              <a:t>the</a:t>
            </a:r>
            <a:r>
              <a:rPr spc="-60" dirty="0"/>
              <a:t> </a:t>
            </a:r>
            <a:r>
              <a:rPr spc="-45" dirty="0"/>
              <a:t>model.</a:t>
            </a:r>
          </a:p>
          <a:p>
            <a:pPr marL="12065" marR="5080" algn="ctr">
              <a:lnSpc>
                <a:spcPct val="114999"/>
              </a:lnSpc>
            </a:pPr>
            <a:r>
              <a:rPr spc="-55" dirty="0"/>
              <a:t>The</a:t>
            </a:r>
            <a:r>
              <a:rPr spc="-50" dirty="0"/>
              <a:t> </a:t>
            </a:r>
            <a:r>
              <a:rPr spc="-10" dirty="0"/>
              <a:t>training</a:t>
            </a:r>
            <a:r>
              <a:rPr spc="-50" dirty="0"/>
              <a:t> </a:t>
            </a:r>
            <a:r>
              <a:rPr spc="40" dirty="0"/>
              <a:t>process</a:t>
            </a:r>
            <a:r>
              <a:rPr spc="-45" dirty="0"/>
              <a:t> </a:t>
            </a:r>
            <a:r>
              <a:rPr dirty="0"/>
              <a:t>involved</a:t>
            </a:r>
            <a:r>
              <a:rPr spc="-50" dirty="0"/>
              <a:t> </a:t>
            </a:r>
            <a:r>
              <a:rPr spc="50" dirty="0"/>
              <a:t>using</a:t>
            </a:r>
            <a:r>
              <a:rPr spc="-50" dirty="0"/>
              <a:t> </a:t>
            </a:r>
            <a:r>
              <a:rPr spc="5" dirty="0"/>
              <a:t>input</a:t>
            </a:r>
            <a:r>
              <a:rPr spc="-45" dirty="0"/>
              <a:t> </a:t>
            </a:r>
            <a:r>
              <a:rPr spc="25" dirty="0"/>
              <a:t>images</a:t>
            </a:r>
            <a:r>
              <a:rPr spc="-50" dirty="0"/>
              <a:t> </a:t>
            </a:r>
            <a:r>
              <a:rPr spc="60" dirty="0"/>
              <a:t>and</a:t>
            </a:r>
            <a:r>
              <a:rPr spc="-50" dirty="0"/>
              <a:t> </a:t>
            </a:r>
            <a:r>
              <a:rPr spc="-35" dirty="0"/>
              <a:t>their</a:t>
            </a:r>
            <a:r>
              <a:rPr spc="-45" dirty="0"/>
              <a:t> </a:t>
            </a:r>
            <a:r>
              <a:rPr spc="25" dirty="0"/>
              <a:t>corresponding</a:t>
            </a:r>
            <a:r>
              <a:rPr spc="-50" dirty="0"/>
              <a:t> </a:t>
            </a:r>
            <a:r>
              <a:rPr spc="5" dirty="0"/>
              <a:t>segmentation</a:t>
            </a:r>
            <a:r>
              <a:rPr spc="-50" dirty="0"/>
              <a:t> </a:t>
            </a:r>
            <a:r>
              <a:rPr spc="25" dirty="0"/>
              <a:t>images</a:t>
            </a:r>
            <a:r>
              <a:rPr spc="-45" dirty="0"/>
              <a:t> </a:t>
            </a:r>
            <a:r>
              <a:rPr spc="-30" dirty="0"/>
              <a:t>to</a:t>
            </a:r>
            <a:r>
              <a:rPr spc="-50" dirty="0"/>
              <a:t> </a:t>
            </a:r>
            <a:r>
              <a:rPr spc="-25" dirty="0"/>
              <a:t>train</a:t>
            </a:r>
            <a:r>
              <a:rPr spc="-50" dirty="0"/>
              <a:t> </a:t>
            </a:r>
            <a:r>
              <a:rPr spc="-25" dirty="0"/>
              <a:t>the</a:t>
            </a:r>
            <a:r>
              <a:rPr spc="-45" dirty="0"/>
              <a:t> </a:t>
            </a:r>
            <a:r>
              <a:rPr spc="-30" dirty="0"/>
              <a:t>network </a:t>
            </a:r>
            <a:r>
              <a:rPr spc="-740" dirty="0"/>
              <a:t> </a:t>
            </a:r>
            <a:r>
              <a:rPr spc="-55" dirty="0"/>
              <a:t>with </a:t>
            </a:r>
            <a:r>
              <a:rPr spc="-25" dirty="0"/>
              <a:t>the </a:t>
            </a:r>
            <a:r>
              <a:rPr spc="15" dirty="0"/>
              <a:t>Adam </a:t>
            </a:r>
            <a:r>
              <a:rPr spc="-65" dirty="0"/>
              <a:t>optimizer. </a:t>
            </a:r>
            <a:r>
              <a:rPr spc="25" dirty="0"/>
              <a:t>Both </a:t>
            </a:r>
            <a:r>
              <a:rPr spc="30" dirty="0"/>
              <a:t>inputs </a:t>
            </a:r>
            <a:r>
              <a:rPr spc="60" dirty="0"/>
              <a:t>and </a:t>
            </a:r>
            <a:r>
              <a:rPr spc="20" dirty="0"/>
              <a:t>labels </a:t>
            </a:r>
            <a:r>
              <a:rPr spc="-55" dirty="0"/>
              <a:t>were </a:t>
            </a:r>
            <a:r>
              <a:rPr spc="-20" dirty="0"/>
              <a:t>subjected </a:t>
            </a:r>
            <a:r>
              <a:rPr spc="-30" dirty="0"/>
              <a:t>to </a:t>
            </a:r>
            <a:r>
              <a:rPr spc="-25" dirty="0"/>
              <a:t>the </a:t>
            </a:r>
            <a:r>
              <a:rPr spc="45" dirty="0"/>
              <a:t>same </a:t>
            </a:r>
            <a:r>
              <a:rPr dirty="0"/>
              <a:t>transformation </a:t>
            </a:r>
            <a:r>
              <a:rPr spc="-30" dirty="0"/>
              <a:t>to </a:t>
            </a:r>
            <a:r>
              <a:rPr spc="35" dirty="0"/>
              <a:t>ensure </a:t>
            </a:r>
            <a:r>
              <a:rPr spc="10" dirty="0"/>
              <a:t>proper </a:t>
            </a:r>
            <a:r>
              <a:rPr spc="15" dirty="0"/>
              <a:t> </a:t>
            </a:r>
            <a:r>
              <a:rPr spc="-40" dirty="0"/>
              <a:t>alignment.</a:t>
            </a:r>
            <a:r>
              <a:rPr spc="-60" dirty="0"/>
              <a:t> </a:t>
            </a:r>
            <a:r>
              <a:rPr spc="-55" dirty="0"/>
              <a:t>The </a:t>
            </a:r>
            <a:r>
              <a:rPr spc="25" dirty="0"/>
              <a:t>model</a:t>
            </a:r>
            <a:r>
              <a:rPr spc="-60" dirty="0"/>
              <a:t> </a:t>
            </a:r>
            <a:r>
              <a:rPr spc="15" dirty="0"/>
              <a:t>was</a:t>
            </a:r>
            <a:r>
              <a:rPr spc="-55" dirty="0"/>
              <a:t> </a:t>
            </a:r>
            <a:r>
              <a:rPr spc="-10" dirty="0"/>
              <a:t>trained</a:t>
            </a:r>
            <a:r>
              <a:rPr spc="-55" dirty="0"/>
              <a:t> </a:t>
            </a:r>
            <a:r>
              <a:rPr spc="50" dirty="0"/>
              <a:t>using</a:t>
            </a:r>
            <a:r>
              <a:rPr spc="-60" dirty="0"/>
              <a:t> </a:t>
            </a:r>
            <a:r>
              <a:rPr spc="-20" dirty="0"/>
              <a:t>50</a:t>
            </a:r>
            <a:r>
              <a:rPr spc="-55" dirty="0"/>
              <a:t> </a:t>
            </a:r>
            <a:r>
              <a:rPr spc="45" dirty="0"/>
              <a:t>epochs</a:t>
            </a:r>
            <a:r>
              <a:rPr spc="-60" dirty="0"/>
              <a:t> </a:t>
            </a:r>
            <a:r>
              <a:rPr spc="60" dirty="0"/>
              <a:t>and</a:t>
            </a:r>
            <a:r>
              <a:rPr spc="-55" dirty="0"/>
              <a:t> </a:t>
            </a:r>
            <a:r>
              <a:rPr spc="25" dirty="0"/>
              <a:t>a</a:t>
            </a:r>
            <a:r>
              <a:rPr spc="-55" dirty="0"/>
              <a:t> </a:t>
            </a:r>
            <a:r>
              <a:rPr spc="-10" dirty="0"/>
              <a:t>batch</a:t>
            </a:r>
            <a:r>
              <a:rPr spc="-60" dirty="0"/>
              <a:t> </a:t>
            </a:r>
            <a:r>
              <a:rPr spc="-15" dirty="0"/>
              <a:t>size</a:t>
            </a:r>
            <a:r>
              <a:rPr spc="-55" dirty="0"/>
              <a:t> </a:t>
            </a:r>
            <a:r>
              <a:rPr spc="-25" dirty="0"/>
              <a:t>of</a:t>
            </a:r>
            <a:r>
              <a:rPr spc="-55" dirty="0"/>
              <a:t> </a:t>
            </a:r>
            <a:r>
              <a:rPr spc="-229" dirty="0"/>
              <a:t>16.</a:t>
            </a:r>
            <a:r>
              <a:rPr spc="-60" dirty="0"/>
              <a:t> </a:t>
            </a:r>
            <a:r>
              <a:rPr spc="5" dirty="0"/>
              <a:t>Binary</a:t>
            </a:r>
            <a:r>
              <a:rPr spc="-55" dirty="0"/>
              <a:t> </a:t>
            </a:r>
            <a:r>
              <a:rPr spc="20" dirty="0"/>
              <a:t>cross-entropy</a:t>
            </a:r>
            <a:r>
              <a:rPr spc="-60" dirty="0"/>
              <a:t> </a:t>
            </a:r>
            <a:r>
              <a:rPr spc="15" dirty="0"/>
              <a:t>was</a:t>
            </a:r>
            <a:r>
              <a:rPr spc="-55" dirty="0"/>
              <a:t> </a:t>
            </a:r>
            <a:r>
              <a:rPr spc="65" dirty="0"/>
              <a:t>used</a:t>
            </a:r>
            <a:r>
              <a:rPr spc="-55" dirty="0"/>
              <a:t> </a:t>
            </a:r>
            <a:r>
              <a:rPr spc="80" dirty="0"/>
              <a:t>as</a:t>
            </a:r>
            <a:r>
              <a:rPr spc="-60" dirty="0"/>
              <a:t> </a:t>
            </a:r>
            <a:r>
              <a:rPr spc="-25" dirty="0"/>
              <a:t>the</a:t>
            </a:r>
            <a:r>
              <a:rPr spc="-55" dirty="0"/>
              <a:t> </a:t>
            </a:r>
            <a:r>
              <a:rPr spc="85" dirty="0"/>
              <a:t>loss </a:t>
            </a:r>
            <a:r>
              <a:rPr spc="-740" dirty="0"/>
              <a:t> </a:t>
            </a:r>
            <a:r>
              <a:rPr spc="-50" dirty="0"/>
              <a:t>function,</a:t>
            </a:r>
            <a:r>
              <a:rPr spc="-60" dirty="0"/>
              <a:t> </a:t>
            </a:r>
            <a:r>
              <a:rPr spc="60" dirty="0"/>
              <a:t>and</a:t>
            </a:r>
            <a:r>
              <a:rPr spc="-60" dirty="0"/>
              <a:t> </a:t>
            </a:r>
            <a:r>
              <a:rPr spc="15" dirty="0"/>
              <a:t>IOU</a:t>
            </a:r>
            <a:r>
              <a:rPr spc="-60" dirty="0"/>
              <a:t> </a:t>
            </a:r>
            <a:r>
              <a:rPr spc="15" dirty="0"/>
              <a:t>score</a:t>
            </a:r>
            <a:r>
              <a:rPr spc="-55" dirty="0"/>
              <a:t> </a:t>
            </a:r>
            <a:r>
              <a:rPr spc="15" dirty="0"/>
              <a:t>was</a:t>
            </a:r>
            <a:r>
              <a:rPr spc="-60" dirty="0"/>
              <a:t> </a:t>
            </a:r>
            <a:r>
              <a:rPr spc="10" dirty="0"/>
              <a:t>employed</a:t>
            </a:r>
            <a:r>
              <a:rPr spc="-60" dirty="0"/>
              <a:t> </a:t>
            </a:r>
            <a:r>
              <a:rPr spc="80" dirty="0"/>
              <a:t>as</a:t>
            </a:r>
            <a:r>
              <a:rPr spc="-55" dirty="0"/>
              <a:t> </a:t>
            </a:r>
            <a:r>
              <a:rPr spc="-25" dirty="0"/>
              <a:t>the</a:t>
            </a:r>
            <a:r>
              <a:rPr spc="-60" dirty="0"/>
              <a:t> </a:t>
            </a:r>
            <a:r>
              <a:rPr spc="-45" dirty="0"/>
              <a:t>metric</a:t>
            </a:r>
            <a:r>
              <a:rPr spc="-60" dirty="0"/>
              <a:t> </a:t>
            </a:r>
            <a:r>
              <a:rPr spc="-30" dirty="0"/>
              <a:t>for</a:t>
            </a:r>
            <a:r>
              <a:rPr spc="-60" dirty="0"/>
              <a:t> </a:t>
            </a:r>
            <a:r>
              <a:rPr spc="-10" dirty="0"/>
              <a:t>evaluating</a:t>
            </a:r>
            <a:r>
              <a:rPr spc="-55" dirty="0"/>
              <a:t> </a:t>
            </a:r>
            <a:r>
              <a:rPr spc="-25" dirty="0"/>
              <a:t>the</a:t>
            </a:r>
            <a:r>
              <a:rPr spc="-60" dirty="0"/>
              <a:t> </a:t>
            </a:r>
            <a:r>
              <a:rPr spc="55" dirty="0"/>
              <a:t>model's</a:t>
            </a:r>
            <a:r>
              <a:rPr spc="-60" dirty="0"/>
              <a:t> </a:t>
            </a:r>
            <a:r>
              <a:rPr spc="-40" dirty="0"/>
              <a:t>performance.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04550"/>
          </a:solidFill>
        </p:spPr>
        <p:txBody>
          <a:bodyPr wrap="square" lIns="0" tIns="0" rIns="0" bIns="0" rtlCol="0"/>
          <a:lstStyle/>
          <a:p>
            <a:endParaRPr/>
          </a:p>
        </p:txBody>
      </p:sp>
      <p:pic>
        <p:nvPicPr>
          <p:cNvPr id="3" name="object 3"/>
          <p:cNvPicPr/>
          <p:nvPr/>
        </p:nvPicPr>
        <p:blipFill>
          <a:blip r:embed="rId2" cstate="print"/>
          <a:stretch>
            <a:fillRect/>
          </a:stretch>
        </p:blipFill>
        <p:spPr>
          <a:xfrm>
            <a:off x="193153" y="591422"/>
            <a:ext cx="8953499" cy="5457824"/>
          </a:xfrm>
          <a:prstGeom prst="rect">
            <a:avLst/>
          </a:prstGeom>
        </p:spPr>
      </p:pic>
      <p:pic>
        <p:nvPicPr>
          <p:cNvPr id="4" name="object 4"/>
          <p:cNvPicPr/>
          <p:nvPr/>
        </p:nvPicPr>
        <p:blipFill>
          <a:blip r:embed="rId3" cstate="print"/>
          <a:stretch>
            <a:fillRect/>
          </a:stretch>
        </p:blipFill>
        <p:spPr>
          <a:xfrm>
            <a:off x="9518715" y="591422"/>
            <a:ext cx="8448674" cy="5534024"/>
          </a:xfrm>
          <a:prstGeom prst="rect">
            <a:avLst/>
          </a:prstGeom>
        </p:spPr>
      </p:pic>
      <p:pic>
        <p:nvPicPr>
          <p:cNvPr id="5" name="object 5"/>
          <p:cNvPicPr/>
          <p:nvPr/>
        </p:nvPicPr>
        <p:blipFill>
          <a:blip r:embed="rId4" cstate="print"/>
          <a:stretch>
            <a:fillRect/>
          </a:stretch>
        </p:blipFill>
        <p:spPr>
          <a:xfrm>
            <a:off x="1028700" y="6819289"/>
            <a:ext cx="5753099" cy="2181224"/>
          </a:xfrm>
          <a:prstGeom prst="rect">
            <a:avLst/>
          </a:prstGeom>
        </p:spPr>
      </p:pic>
      <p:grpSp>
        <p:nvGrpSpPr>
          <p:cNvPr id="6" name="object 6"/>
          <p:cNvGrpSpPr/>
          <p:nvPr/>
        </p:nvGrpSpPr>
        <p:grpSpPr>
          <a:xfrm>
            <a:off x="13361060" y="6432163"/>
            <a:ext cx="4926965" cy="3855085"/>
            <a:chOff x="13361060" y="6432163"/>
            <a:chExt cx="4926965" cy="3855085"/>
          </a:xfrm>
        </p:grpSpPr>
        <p:sp>
          <p:nvSpPr>
            <p:cNvPr id="7" name="object 7"/>
            <p:cNvSpPr/>
            <p:nvPr/>
          </p:nvSpPr>
          <p:spPr>
            <a:xfrm>
              <a:off x="13361060" y="7599413"/>
              <a:ext cx="3152140" cy="2687955"/>
            </a:xfrm>
            <a:custGeom>
              <a:avLst/>
              <a:gdLst/>
              <a:ahLst/>
              <a:cxnLst/>
              <a:rect l="l" t="t" r="r" b="b"/>
              <a:pathLst>
                <a:path w="3152140" h="2687954">
                  <a:moveTo>
                    <a:pt x="2388203" y="2687585"/>
                  </a:moveTo>
                  <a:lnTo>
                    <a:pt x="763710" y="2687585"/>
                  </a:lnTo>
                  <a:lnTo>
                    <a:pt x="0" y="1364785"/>
                  </a:lnTo>
                  <a:lnTo>
                    <a:pt x="787951" y="0"/>
                  </a:lnTo>
                  <a:lnTo>
                    <a:pt x="2363851" y="0"/>
                  </a:lnTo>
                  <a:lnTo>
                    <a:pt x="3151912" y="1364785"/>
                  </a:lnTo>
                  <a:lnTo>
                    <a:pt x="2388203" y="2687585"/>
                  </a:lnTo>
                  <a:close/>
                </a:path>
              </a:pathLst>
            </a:custGeom>
            <a:solidFill>
              <a:srgbClr val="A3E373"/>
            </a:solidFill>
          </p:spPr>
          <p:txBody>
            <a:bodyPr wrap="square" lIns="0" tIns="0" rIns="0" bIns="0" rtlCol="0"/>
            <a:lstStyle/>
            <a:p>
              <a:endParaRPr/>
            </a:p>
          </p:txBody>
        </p:sp>
        <p:sp>
          <p:nvSpPr>
            <p:cNvPr id="8" name="object 8"/>
            <p:cNvSpPr/>
            <p:nvPr/>
          </p:nvSpPr>
          <p:spPr>
            <a:xfrm>
              <a:off x="15911579" y="6432163"/>
              <a:ext cx="2376805" cy="2334895"/>
            </a:xfrm>
            <a:custGeom>
              <a:avLst/>
              <a:gdLst/>
              <a:ahLst/>
              <a:cxnLst/>
              <a:rect l="l" t="t" r="r" b="b"/>
              <a:pathLst>
                <a:path w="2376805" h="2334895">
                  <a:moveTo>
                    <a:pt x="2021578" y="2334500"/>
                  </a:moveTo>
                  <a:lnTo>
                    <a:pt x="673858" y="2334500"/>
                  </a:lnTo>
                  <a:lnTo>
                    <a:pt x="0" y="1167250"/>
                  </a:lnTo>
                  <a:lnTo>
                    <a:pt x="673859" y="0"/>
                  </a:lnTo>
                  <a:lnTo>
                    <a:pt x="2021578" y="0"/>
                  </a:lnTo>
                  <a:lnTo>
                    <a:pt x="2376418" y="614650"/>
                  </a:lnTo>
                  <a:lnTo>
                    <a:pt x="2376418" y="1719851"/>
                  </a:lnTo>
                  <a:lnTo>
                    <a:pt x="2021578" y="2334500"/>
                  </a:lnTo>
                  <a:close/>
                </a:path>
              </a:pathLst>
            </a:custGeom>
            <a:solidFill>
              <a:srgbClr val="00A181"/>
            </a:solidFill>
          </p:spPr>
          <p:txBody>
            <a:bodyPr wrap="square" lIns="0" tIns="0" rIns="0" bIns="0" rtlCol="0"/>
            <a:lstStyle/>
            <a:p>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28700" y="1870852"/>
            <a:ext cx="11715748" cy="1857374"/>
          </a:xfrm>
          <a:prstGeom prst="rect">
            <a:avLst/>
          </a:prstGeom>
        </p:spPr>
      </p:pic>
      <p:pic>
        <p:nvPicPr>
          <p:cNvPr id="3" name="object 3"/>
          <p:cNvPicPr/>
          <p:nvPr/>
        </p:nvPicPr>
        <p:blipFill>
          <a:blip r:embed="rId3" cstate="print"/>
          <a:stretch>
            <a:fillRect/>
          </a:stretch>
        </p:blipFill>
        <p:spPr>
          <a:xfrm>
            <a:off x="6886571" y="4775674"/>
            <a:ext cx="5695949" cy="5324474"/>
          </a:xfrm>
          <a:prstGeom prst="rect">
            <a:avLst/>
          </a:prstGeom>
        </p:spPr>
      </p:pic>
      <p:sp>
        <p:nvSpPr>
          <p:cNvPr id="4" name="object 4"/>
          <p:cNvSpPr txBox="1">
            <a:spLocks noGrp="1"/>
          </p:cNvSpPr>
          <p:nvPr>
            <p:ph type="title"/>
          </p:nvPr>
        </p:nvSpPr>
        <p:spPr>
          <a:xfrm>
            <a:off x="1016000" y="0"/>
            <a:ext cx="8394700" cy="1920875"/>
          </a:xfrm>
          <a:prstGeom prst="rect">
            <a:avLst/>
          </a:prstGeom>
        </p:spPr>
        <p:txBody>
          <a:bodyPr vert="horz" wrap="square" lIns="0" tIns="436245" rIns="0" bIns="0" rtlCol="0">
            <a:spAutoFit/>
          </a:bodyPr>
          <a:lstStyle/>
          <a:p>
            <a:pPr marL="12700">
              <a:lnSpc>
                <a:spcPct val="100000"/>
              </a:lnSpc>
              <a:spcBef>
                <a:spcPts val="3435"/>
              </a:spcBef>
            </a:pPr>
            <a:r>
              <a:rPr sz="6000" spc="105" dirty="0"/>
              <a:t>Results</a:t>
            </a:r>
            <a:endParaRPr sz="6000"/>
          </a:p>
          <a:p>
            <a:pPr marL="106045">
              <a:lnSpc>
                <a:spcPct val="100000"/>
              </a:lnSpc>
              <a:spcBef>
                <a:spcPts val="1390"/>
              </a:spcBef>
            </a:pPr>
            <a:r>
              <a:rPr sz="2500" spc="-55" dirty="0"/>
              <a:t>The</a:t>
            </a:r>
            <a:r>
              <a:rPr sz="2500" spc="-60" dirty="0"/>
              <a:t> </a:t>
            </a:r>
            <a:r>
              <a:rPr sz="2500" spc="-10" dirty="0"/>
              <a:t>following</a:t>
            </a:r>
            <a:r>
              <a:rPr sz="2500" spc="-55" dirty="0"/>
              <a:t> </a:t>
            </a:r>
            <a:r>
              <a:rPr sz="2500" spc="-5" dirty="0"/>
              <a:t>result</a:t>
            </a:r>
            <a:r>
              <a:rPr sz="2500" spc="-60" dirty="0"/>
              <a:t> </a:t>
            </a:r>
            <a:r>
              <a:rPr sz="2500" spc="15" dirty="0"/>
              <a:t>was</a:t>
            </a:r>
            <a:r>
              <a:rPr sz="2500" spc="-55" dirty="0"/>
              <a:t> </a:t>
            </a:r>
            <a:r>
              <a:rPr sz="2500" spc="10" dirty="0"/>
              <a:t>obtained</a:t>
            </a:r>
            <a:r>
              <a:rPr sz="2500" spc="-55" dirty="0"/>
              <a:t> </a:t>
            </a:r>
            <a:r>
              <a:rPr sz="2500" spc="-65" dirty="0"/>
              <a:t>after</a:t>
            </a:r>
            <a:r>
              <a:rPr sz="2500" spc="-60" dirty="0"/>
              <a:t> </a:t>
            </a:r>
            <a:r>
              <a:rPr sz="2500" spc="-10" dirty="0"/>
              <a:t>training</a:t>
            </a:r>
            <a:r>
              <a:rPr sz="2500" spc="-55" dirty="0"/>
              <a:t> </a:t>
            </a:r>
            <a:r>
              <a:rPr sz="2500" spc="-25" dirty="0"/>
              <a:t>the</a:t>
            </a:r>
            <a:r>
              <a:rPr sz="2500" spc="-55" dirty="0"/>
              <a:t> </a:t>
            </a:r>
            <a:r>
              <a:rPr sz="2500" spc="25" dirty="0"/>
              <a:t>model</a:t>
            </a:r>
            <a:endParaRPr sz="2500"/>
          </a:p>
        </p:txBody>
      </p:sp>
      <p:sp>
        <p:nvSpPr>
          <p:cNvPr id="5" name="object 5"/>
          <p:cNvSpPr txBox="1"/>
          <p:nvPr/>
        </p:nvSpPr>
        <p:spPr>
          <a:xfrm>
            <a:off x="1179160" y="3835905"/>
            <a:ext cx="16519525" cy="787400"/>
          </a:xfrm>
          <a:prstGeom prst="rect">
            <a:avLst/>
          </a:prstGeom>
        </p:spPr>
        <p:txBody>
          <a:bodyPr vert="horz" wrap="square" lIns="0" tIns="12700" rIns="0" bIns="0" rtlCol="0">
            <a:spAutoFit/>
          </a:bodyPr>
          <a:lstStyle/>
          <a:p>
            <a:pPr algn="ctr">
              <a:lnSpc>
                <a:spcPct val="100000"/>
              </a:lnSpc>
              <a:spcBef>
                <a:spcPts val="100"/>
              </a:spcBef>
            </a:pPr>
            <a:r>
              <a:rPr sz="2500" spc="-80" dirty="0">
                <a:latin typeface="Trebuchet MS"/>
                <a:cs typeface="Trebuchet MS"/>
              </a:rPr>
              <a:t>After</a:t>
            </a:r>
            <a:r>
              <a:rPr sz="2500" spc="-55" dirty="0">
                <a:latin typeface="Trebuchet MS"/>
                <a:cs typeface="Trebuchet MS"/>
              </a:rPr>
              <a:t> </a:t>
            </a:r>
            <a:r>
              <a:rPr sz="2500" spc="-10" dirty="0">
                <a:latin typeface="Trebuchet MS"/>
                <a:cs typeface="Trebuchet MS"/>
              </a:rPr>
              <a:t>training</a:t>
            </a:r>
            <a:r>
              <a:rPr sz="2500" spc="-50" dirty="0">
                <a:latin typeface="Trebuchet MS"/>
                <a:cs typeface="Trebuchet MS"/>
              </a:rPr>
              <a:t> </a:t>
            </a:r>
            <a:r>
              <a:rPr sz="2500" spc="-25" dirty="0">
                <a:latin typeface="Trebuchet MS"/>
                <a:cs typeface="Trebuchet MS"/>
              </a:rPr>
              <a:t>the</a:t>
            </a:r>
            <a:r>
              <a:rPr sz="2500" spc="-55" dirty="0">
                <a:latin typeface="Trebuchet MS"/>
                <a:cs typeface="Trebuchet MS"/>
              </a:rPr>
              <a:t> </a:t>
            </a:r>
            <a:r>
              <a:rPr sz="2500" spc="-45" dirty="0">
                <a:latin typeface="Trebuchet MS"/>
                <a:cs typeface="Trebuchet MS"/>
              </a:rPr>
              <a:t>model,</a:t>
            </a:r>
            <a:r>
              <a:rPr sz="2500" spc="-50" dirty="0">
                <a:latin typeface="Trebuchet MS"/>
                <a:cs typeface="Trebuchet MS"/>
              </a:rPr>
              <a:t> </a:t>
            </a:r>
            <a:r>
              <a:rPr sz="2500" spc="15" dirty="0">
                <a:latin typeface="Trebuchet MS"/>
                <a:cs typeface="Trebuchet MS"/>
              </a:rPr>
              <a:t>IOU</a:t>
            </a:r>
            <a:r>
              <a:rPr sz="2500" spc="-55" dirty="0">
                <a:latin typeface="Trebuchet MS"/>
                <a:cs typeface="Trebuchet MS"/>
              </a:rPr>
              <a:t> </a:t>
            </a:r>
            <a:r>
              <a:rPr sz="2500" dirty="0">
                <a:latin typeface="Trebuchet MS"/>
                <a:cs typeface="Trebuchet MS"/>
              </a:rPr>
              <a:t>score&gt;</a:t>
            </a:r>
            <a:r>
              <a:rPr sz="2500" spc="-50" dirty="0">
                <a:latin typeface="Trebuchet MS"/>
                <a:cs typeface="Trebuchet MS"/>
              </a:rPr>
              <a:t> </a:t>
            </a:r>
            <a:r>
              <a:rPr sz="2500" spc="-250" dirty="0">
                <a:latin typeface="Trebuchet MS"/>
                <a:cs typeface="Trebuchet MS"/>
              </a:rPr>
              <a:t>.5</a:t>
            </a:r>
            <a:r>
              <a:rPr sz="2500" spc="-55" dirty="0">
                <a:latin typeface="Trebuchet MS"/>
                <a:cs typeface="Trebuchet MS"/>
              </a:rPr>
              <a:t> </a:t>
            </a:r>
            <a:r>
              <a:rPr sz="2500" spc="55" dirty="0">
                <a:latin typeface="Trebuchet MS"/>
                <a:cs typeface="Trebuchet MS"/>
              </a:rPr>
              <a:t>is</a:t>
            </a:r>
            <a:r>
              <a:rPr sz="2500" spc="-50" dirty="0">
                <a:latin typeface="Trebuchet MS"/>
                <a:cs typeface="Trebuchet MS"/>
              </a:rPr>
              <a:t> </a:t>
            </a:r>
            <a:r>
              <a:rPr sz="2500" spc="20" dirty="0">
                <a:latin typeface="Trebuchet MS"/>
                <a:cs typeface="Trebuchet MS"/>
              </a:rPr>
              <a:t>considered</a:t>
            </a:r>
            <a:r>
              <a:rPr sz="2500" spc="-55" dirty="0">
                <a:latin typeface="Trebuchet MS"/>
                <a:cs typeface="Trebuchet MS"/>
              </a:rPr>
              <a:t> </a:t>
            </a:r>
            <a:r>
              <a:rPr sz="2500" spc="-65" dirty="0">
                <a:latin typeface="Trebuchet MS"/>
                <a:cs typeface="Trebuchet MS"/>
              </a:rPr>
              <a:t>Ideal,</a:t>
            </a:r>
            <a:r>
              <a:rPr sz="2500" spc="-50" dirty="0">
                <a:latin typeface="Trebuchet MS"/>
                <a:cs typeface="Trebuchet MS"/>
              </a:rPr>
              <a:t> </a:t>
            </a:r>
            <a:r>
              <a:rPr sz="2500" spc="-45" dirty="0">
                <a:latin typeface="Trebuchet MS"/>
                <a:cs typeface="Trebuchet MS"/>
              </a:rPr>
              <a:t>that</a:t>
            </a:r>
            <a:r>
              <a:rPr sz="2500" spc="-55" dirty="0">
                <a:latin typeface="Trebuchet MS"/>
                <a:cs typeface="Trebuchet MS"/>
              </a:rPr>
              <a:t> </a:t>
            </a:r>
            <a:r>
              <a:rPr sz="2500" spc="-75" dirty="0">
                <a:latin typeface="Trebuchet MS"/>
                <a:cs typeface="Trebuchet MS"/>
              </a:rPr>
              <a:t>we</a:t>
            </a:r>
            <a:r>
              <a:rPr sz="2500" spc="-50" dirty="0">
                <a:latin typeface="Trebuchet MS"/>
                <a:cs typeface="Trebuchet MS"/>
              </a:rPr>
              <a:t> </a:t>
            </a:r>
            <a:r>
              <a:rPr sz="2500" spc="-20" dirty="0">
                <a:latin typeface="Trebuchet MS"/>
                <a:cs typeface="Trebuchet MS"/>
              </a:rPr>
              <a:t>got</a:t>
            </a:r>
            <a:r>
              <a:rPr sz="2500" spc="-55" dirty="0">
                <a:latin typeface="Trebuchet MS"/>
                <a:cs typeface="Trebuchet MS"/>
              </a:rPr>
              <a:t> </a:t>
            </a:r>
            <a:r>
              <a:rPr sz="2500" spc="-215" dirty="0">
                <a:latin typeface="Trebuchet MS"/>
                <a:cs typeface="Trebuchet MS"/>
              </a:rPr>
              <a:t>0.417,</a:t>
            </a:r>
            <a:r>
              <a:rPr sz="2500" spc="-50" dirty="0">
                <a:latin typeface="Trebuchet MS"/>
                <a:cs typeface="Trebuchet MS"/>
              </a:rPr>
              <a:t> </a:t>
            </a:r>
            <a:r>
              <a:rPr sz="2500" spc="110" dirty="0">
                <a:latin typeface="Trebuchet MS"/>
                <a:cs typeface="Trebuchet MS"/>
              </a:rPr>
              <a:t>so</a:t>
            </a:r>
            <a:r>
              <a:rPr sz="2500" spc="-50" dirty="0">
                <a:latin typeface="Trebuchet MS"/>
                <a:cs typeface="Trebuchet MS"/>
              </a:rPr>
              <a:t> </a:t>
            </a:r>
            <a:r>
              <a:rPr sz="2500" spc="25" dirty="0">
                <a:latin typeface="Trebuchet MS"/>
                <a:cs typeface="Trebuchet MS"/>
              </a:rPr>
              <a:t>model</a:t>
            </a:r>
            <a:r>
              <a:rPr sz="2500" spc="-55" dirty="0">
                <a:latin typeface="Trebuchet MS"/>
                <a:cs typeface="Trebuchet MS"/>
              </a:rPr>
              <a:t> </a:t>
            </a:r>
            <a:r>
              <a:rPr sz="2500" spc="15" dirty="0">
                <a:latin typeface="Trebuchet MS"/>
                <a:cs typeface="Trebuchet MS"/>
              </a:rPr>
              <a:t>can</a:t>
            </a:r>
            <a:r>
              <a:rPr sz="2500" spc="-50" dirty="0">
                <a:latin typeface="Trebuchet MS"/>
                <a:cs typeface="Trebuchet MS"/>
              </a:rPr>
              <a:t> </a:t>
            </a:r>
            <a:r>
              <a:rPr sz="2500" spc="-35" dirty="0">
                <a:latin typeface="Trebuchet MS"/>
                <a:cs typeface="Trebuchet MS"/>
              </a:rPr>
              <a:t>further</a:t>
            </a:r>
            <a:r>
              <a:rPr sz="2500" spc="-55" dirty="0">
                <a:latin typeface="Trebuchet MS"/>
                <a:cs typeface="Trebuchet MS"/>
              </a:rPr>
              <a:t> </a:t>
            </a:r>
            <a:r>
              <a:rPr sz="2500" spc="15" dirty="0">
                <a:latin typeface="Trebuchet MS"/>
                <a:cs typeface="Trebuchet MS"/>
              </a:rPr>
              <a:t>be</a:t>
            </a:r>
            <a:r>
              <a:rPr sz="2500" spc="-50" dirty="0">
                <a:latin typeface="Trebuchet MS"/>
                <a:cs typeface="Trebuchet MS"/>
              </a:rPr>
              <a:t> </a:t>
            </a:r>
            <a:r>
              <a:rPr sz="2500" spc="10" dirty="0">
                <a:latin typeface="Trebuchet MS"/>
                <a:cs typeface="Trebuchet MS"/>
              </a:rPr>
              <a:t>improved</a:t>
            </a:r>
            <a:r>
              <a:rPr sz="2500" spc="-55" dirty="0">
                <a:latin typeface="Trebuchet MS"/>
                <a:cs typeface="Trebuchet MS"/>
              </a:rPr>
              <a:t> </a:t>
            </a:r>
            <a:r>
              <a:rPr sz="2500" spc="25" dirty="0">
                <a:latin typeface="Trebuchet MS"/>
                <a:cs typeface="Trebuchet MS"/>
              </a:rPr>
              <a:t>a</a:t>
            </a:r>
            <a:r>
              <a:rPr sz="2500" spc="-50" dirty="0">
                <a:latin typeface="Trebuchet MS"/>
                <a:cs typeface="Trebuchet MS"/>
              </a:rPr>
              <a:t> </a:t>
            </a:r>
            <a:r>
              <a:rPr sz="2500" spc="-125" dirty="0">
                <a:latin typeface="Trebuchet MS"/>
                <a:cs typeface="Trebuchet MS"/>
              </a:rPr>
              <a:t>lot.</a:t>
            </a:r>
            <a:endParaRPr sz="2500">
              <a:latin typeface="Trebuchet MS"/>
              <a:cs typeface="Trebuchet MS"/>
            </a:endParaRPr>
          </a:p>
          <a:p>
            <a:pPr algn="ctr">
              <a:lnSpc>
                <a:spcPct val="100000"/>
              </a:lnSpc>
            </a:pPr>
            <a:r>
              <a:rPr sz="2500" spc="-90" dirty="0">
                <a:latin typeface="Trebuchet MS"/>
                <a:cs typeface="Trebuchet MS"/>
              </a:rPr>
              <a:t>Few</a:t>
            </a:r>
            <a:r>
              <a:rPr sz="2500" spc="-70" dirty="0">
                <a:latin typeface="Trebuchet MS"/>
                <a:cs typeface="Trebuchet MS"/>
              </a:rPr>
              <a:t> </a:t>
            </a:r>
            <a:r>
              <a:rPr sz="2500" spc="5" dirty="0">
                <a:latin typeface="Trebuchet MS"/>
                <a:cs typeface="Trebuchet MS"/>
              </a:rPr>
              <a:t>predictions</a:t>
            </a:r>
            <a:r>
              <a:rPr sz="2500" spc="-65" dirty="0">
                <a:latin typeface="Trebuchet MS"/>
                <a:cs typeface="Trebuchet MS"/>
              </a:rPr>
              <a:t> </a:t>
            </a:r>
            <a:r>
              <a:rPr sz="2500" spc="-20" dirty="0">
                <a:latin typeface="Trebuchet MS"/>
                <a:cs typeface="Trebuchet MS"/>
              </a:rPr>
              <a:t>are</a:t>
            </a:r>
            <a:r>
              <a:rPr sz="2500" spc="-65" dirty="0">
                <a:latin typeface="Trebuchet MS"/>
                <a:cs typeface="Trebuchet MS"/>
              </a:rPr>
              <a:t> </a:t>
            </a:r>
            <a:r>
              <a:rPr sz="2500" spc="80" dirty="0">
                <a:latin typeface="Trebuchet MS"/>
                <a:cs typeface="Trebuchet MS"/>
              </a:rPr>
              <a:t>as</a:t>
            </a:r>
            <a:r>
              <a:rPr sz="2500" spc="-65" dirty="0">
                <a:latin typeface="Trebuchet MS"/>
                <a:cs typeface="Trebuchet MS"/>
              </a:rPr>
              <a:t> </a:t>
            </a:r>
            <a:r>
              <a:rPr sz="2500" dirty="0">
                <a:latin typeface="Trebuchet MS"/>
                <a:cs typeface="Trebuchet MS"/>
              </a:rPr>
              <a:t>follows</a:t>
            </a:r>
            <a:endParaRPr sz="2500">
              <a:latin typeface="Trebuchet MS"/>
              <a:cs typeface="Trebuchet MS"/>
            </a:endParaRPr>
          </a:p>
        </p:txBody>
      </p:sp>
      <p:grpSp>
        <p:nvGrpSpPr>
          <p:cNvPr id="6" name="object 6"/>
          <p:cNvGrpSpPr/>
          <p:nvPr/>
        </p:nvGrpSpPr>
        <p:grpSpPr>
          <a:xfrm>
            <a:off x="0" y="5757065"/>
            <a:ext cx="3023235" cy="4530090"/>
            <a:chOff x="0" y="5757065"/>
            <a:chExt cx="3023235" cy="4530090"/>
          </a:xfrm>
        </p:grpSpPr>
        <p:sp>
          <p:nvSpPr>
            <p:cNvPr id="7" name="object 7"/>
            <p:cNvSpPr/>
            <p:nvPr/>
          </p:nvSpPr>
          <p:spPr>
            <a:xfrm>
              <a:off x="0" y="7761716"/>
              <a:ext cx="3023235" cy="2525395"/>
            </a:xfrm>
            <a:custGeom>
              <a:avLst/>
              <a:gdLst/>
              <a:ahLst/>
              <a:cxnLst/>
              <a:rect l="l" t="t" r="r" b="b"/>
              <a:pathLst>
                <a:path w="3023235" h="2525395">
                  <a:moveTo>
                    <a:pt x="170402" y="0"/>
                  </a:moveTo>
                  <a:lnTo>
                    <a:pt x="2073674" y="0"/>
                  </a:lnTo>
                  <a:lnTo>
                    <a:pt x="3022882" y="1644094"/>
                  </a:lnTo>
                  <a:lnTo>
                    <a:pt x="2514132" y="2525283"/>
                  </a:lnTo>
                  <a:lnTo>
                    <a:pt x="0" y="2525283"/>
                  </a:lnTo>
                  <a:lnTo>
                    <a:pt x="0" y="295149"/>
                  </a:lnTo>
                  <a:lnTo>
                    <a:pt x="170402" y="0"/>
                  </a:lnTo>
                  <a:close/>
                </a:path>
              </a:pathLst>
            </a:custGeom>
            <a:solidFill>
              <a:srgbClr val="A3E373"/>
            </a:solidFill>
          </p:spPr>
          <p:txBody>
            <a:bodyPr wrap="square" lIns="0" tIns="0" rIns="0" bIns="0" rtlCol="0"/>
            <a:lstStyle/>
            <a:p>
              <a:endParaRPr/>
            </a:p>
          </p:txBody>
        </p:sp>
        <p:sp>
          <p:nvSpPr>
            <p:cNvPr id="8" name="object 8"/>
            <p:cNvSpPr/>
            <p:nvPr/>
          </p:nvSpPr>
          <p:spPr>
            <a:xfrm>
              <a:off x="0" y="5757065"/>
              <a:ext cx="1539875" cy="2334895"/>
            </a:xfrm>
            <a:custGeom>
              <a:avLst/>
              <a:gdLst/>
              <a:ahLst/>
              <a:cxnLst/>
              <a:rect l="l" t="t" r="r" b="b"/>
              <a:pathLst>
                <a:path w="1539875" h="2334895">
                  <a:moveTo>
                    <a:pt x="867693" y="2334500"/>
                  </a:moveTo>
                  <a:lnTo>
                    <a:pt x="0" y="2334500"/>
                  </a:lnTo>
                  <a:lnTo>
                    <a:pt x="0" y="0"/>
                  </a:lnTo>
                  <a:lnTo>
                    <a:pt x="867692" y="0"/>
                  </a:lnTo>
                  <a:lnTo>
                    <a:pt x="1539344" y="1163426"/>
                  </a:lnTo>
                  <a:lnTo>
                    <a:pt x="1539344" y="1171074"/>
                  </a:lnTo>
                  <a:lnTo>
                    <a:pt x="867693" y="2334500"/>
                  </a:lnTo>
                  <a:close/>
                </a:path>
              </a:pathLst>
            </a:custGeom>
            <a:solidFill>
              <a:srgbClr val="00A181"/>
            </a:solidFill>
          </p:spPr>
          <p:txBody>
            <a:bodyPr wrap="square" lIns="0" tIns="0" rIns="0" bIns="0" rtlCol="0"/>
            <a:lstStyle/>
            <a:p>
              <a:endParaRPr/>
            </a:p>
          </p:txBody>
        </p:sp>
      </p:grpSp>
      <p:sp>
        <p:nvSpPr>
          <p:cNvPr id="9" name="object 9"/>
          <p:cNvSpPr/>
          <p:nvPr/>
        </p:nvSpPr>
        <p:spPr>
          <a:xfrm>
            <a:off x="13453141" y="5546724"/>
            <a:ext cx="4834890" cy="4740275"/>
          </a:xfrm>
          <a:custGeom>
            <a:avLst/>
            <a:gdLst/>
            <a:ahLst/>
            <a:cxnLst/>
            <a:rect l="l" t="t" r="r" b="b"/>
            <a:pathLst>
              <a:path w="4834890" h="4740275">
                <a:moveTo>
                  <a:pt x="1844562" y="0"/>
                </a:moveTo>
                <a:lnTo>
                  <a:pt x="4834858" y="0"/>
                </a:lnTo>
                <a:lnTo>
                  <a:pt x="4834858" y="4740274"/>
                </a:lnTo>
                <a:lnTo>
                  <a:pt x="891813" y="4740274"/>
                </a:lnTo>
                <a:lnTo>
                  <a:pt x="0" y="3195807"/>
                </a:lnTo>
                <a:lnTo>
                  <a:pt x="0" y="3194909"/>
                </a:lnTo>
                <a:lnTo>
                  <a:pt x="1844562" y="0"/>
                </a:lnTo>
                <a:close/>
              </a:path>
            </a:pathLst>
          </a:custGeom>
          <a:solidFill>
            <a:srgbClr val="004550"/>
          </a:solid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 y="3369"/>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04550"/>
          </a:solidFill>
        </p:spPr>
        <p:txBody>
          <a:bodyPr wrap="square" lIns="0" tIns="0" rIns="0" bIns="0" rtlCol="0"/>
          <a:lstStyle/>
          <a:p>
            <a:endParaRPr/>
          </a:p>
        </p:txBody>
      </p:sp>
      <p:sp>
        <p:nvSpPr>
          <p:cNvPr id="3" name="object 3"/>
          <p:cNvSpPr/>
          <p:nvPr/>
        </p:nvSpPr>
        <p:spPr>
          <a:xfrm>
            <a:off x="1114486" y="1833274"/>
            <a:ext cx="16230600" cy="7680615"/>
          </a:xfrm>
          <a:custGeom>
            <a:avLst/>
            <a:gdLst/>
            <a:ahLst/>
            <a:cxnLst/>
            <a:rect l="l" t="t" r="r" b="b"/>
            <a:pathLst>
              <a:path w="16230600" h="4581525">
                <a:moveTo>
                  <a:pt x="16230598" y="4581524"/>
                </a:moveTo>
                <a:lnTo>
                  <a:pt x="0" y="4581524"/>
                </a:lnTo>
                <a:lnTo>
                  <a:pt x="0" y="0"/>
                </a:lnTo>
                <a:lnTo>
                  <a:pt x="16230598" y="0"/>
                </a:lnTo>
                <a:lnTo>
                  <a:pt x="16230598" y="4581524"/>
                </a:lnTo>
                <a:close/>
              </a:path>
            </a:pathLst>
          </a:custGeom>
          <a:solidFill>
            <a:srgbClr val="F4F4F4"/>
          </a:solidFill>
        </p:spPr>
        <p:txBody>
          <a:bodyPr wrap="square" lIns="0" tIns="0" rIns="0" bIns="0" rtlCol="0"/>
          <a:lstStyle/>
          <a:p>
            <a:endParaRPr/>
          </a:p>
        </p:txBody>
      </p:sp>
      <p:sp>
        <p:nvSpPr>
          <p:cNvPr id="4" name="object 4"/>
          <p:cNvSpPr txBox="1">
            <a:spLocks noGrp="1"/>
          </p:cNvSpPr>
          <p:nvPr>
            <p:ph type="title"/>
          </p:nvPr>
        </p:nvSpPr>
        <p:spPr>
          <a:xfrm>
            <a:off x="304800" y="112864"/>
            <a:ext cx="9448800" cy="1320874"/>
          </a:xfrm>
          <a:prstGeom prst="rect">
            <a:avLst/>
          </a:prstGeom>
        </p:spPr>
        <p:txBody>
          <a:bodyPr vert="horz" wrap="square" lIns="0" tIns="12700" rIns="0" bIns="0" rtlCol="0">
            <a:spAutoFit/>
          </a:bodyPr>
          <a:lstStyle/>
          <a:p>
            <a:pPr marL="12700">
              <a:lnSpc>
                <a:spcPct val="100000"/>
              </a:lnSpc>
              <a:spcBef>
                <a:spcPts val="100"/>
              </a:spcBef>
            </a:pPr>
            <a:r>
              <a:rPr spc="-400" dirty="0">
                <a:solidFill>
                  <a:srgbClr val="F4F4F4"/>
                </a:solidFill>
              </a:rPr>
              <a:t>F</a:t>
            </a:r>
            <a:r>
              <a:rPr spc="170" dirty="0">
                <a:solidFill>
                  <a:srgbClr val="F4F4F4"/>
                </a:solidFill>
              </a:rPr>
              <a:t>u</a:t>
            </a:r>
            <a:r>
              <a:rPr spc="-270" dirty="0">
                <a:solidFill>
                  <a:srgbClr val="F4F4F4"/>
                </a:solidFill>
              </a:rPr>
              <a:t>t</a:t>
            </a:r>
            <a:r>
              <a:rPr spc="170" dirty="0">
                <a:solidFill>
                  <a:srgbClr val="F4F4F4"/>
                </a:solidFill>
              </a:rPr>
              <a:t>u</a:t>
            </a:r>
            <a:r>
              <a:rPr spc="-45" dirty="0">
                <a:solidFill>
                  <a:srgbClr val="F4F4F4"/>
                </a:solidFill>
              </a:rPr>
              <a:t>r</a:t>
            </a:r>
            <a:r>
              <a:rPr spc="30" dirty="0">
                <a:solidFill>
                  <a:srgbClr val="F4F4F4"/>
                </a:solidFill>
              </a:rPr>
              <a:t>e</a:t>
            </a:r>
            <a:r>
              <a:rPr spc="-610" dirty="0">
                <a:solidFill>
                  <a:srgbClr val="F4F4F4"/>
                </a:solidFill>
              </a:rPr>
              <a:t> </a:t>
            </a:r>
            <a:r>
              <a:rPr spc="-220" dirty="0">
                <a:solidFill>
                  <a:srgbClr val="F4F4F4"/>
                </a:solidFill>
              </a:rPr>
              <a:t>W</a:t>
            </a:r>
            <a:r>
              <a:rPr spc="310" dirty="0">
                <a:solidFill>
                  <a:srgbClr val="F4F4F4"/>
                </a:solidFill>
              </a:rPr>
              <a:t>o</a:t>
            </a:r>
            <a:r>
              <a:rPr spc="-45" dirty="0">
                <a:solidFill>
                  <a:srgbClr val="F4F4F4"/>
                </a:solidFill>
              </a:rPr>
              <a:t>r</a:t>
            </a:r>
            <a:r>
              <a:rPr spc="250" dirty="0">
                <a:solidFill>
                  <a:srgbClr val="F4F4F4"/>
                </a:solidFill>
              </a:rPr>
              <a:t>k</a:t>
            </a:r>
          </a:p>
        </p:txBody>
      </p:sp>
      <p:sp>
        <p:nvSpPr>
          <p:cNvPr id="5" name="object 5"/>
          <p:cNvSpPr txBox="1"/>
          <p:nvPr/>
        </p:nvSpPr>
        <p:spPr>
          <a:xfrm>
            <a:off x="1410711" y="2083620"/>
            <a:ext cx="15834301" cy="5778698"/>
          </a:xfrm>
          <a:prstGeom prst="rect">
            <a:avLst/>
          </a:prstGeom>
        </p:spPr>
        <p:txBody>
          <a:bodyPr vert="horz" wrap="square" lIns="0" tIns="12700" rIns="0" bIns="0" rtlCol="0">
            <a:spAutoFit/>
          </a:bodyPr>
          <a:lstStyle/>
          <a:p>
            <a:pPr marL="2422525" marR="5080" indent="-2410460">
              <a:lnSpc>
                <a:spcPct val="114999"/>
              </a:lnSpc>
              <a:spcBef>
                <a:spcPts val="100"/>
              </a:spcBef>
            </a:pPr>
            <a:r>
              <a:rPr sz="2500" spc="-55" dirty="0">
                <a:latin typeface="Trebuchet MS"/>
                <a:cs typeface="Trebuchet MS"/>
              </a:rPr>
              <a:t>The</a:t>
            </a:r>
            <a:r>
              <a:rPr sz="2500" spc="-60" dirty="0">
                <a:latin typeface="Trebuchet MS"/>
                <a:cs typeface="Trebuchet MS"/>
              </a:rPr>
              <a:t> </a:t>
            </a:r>
            <a:r>
              <a:rPr sz="2500" spc="25" dirty="0">
                <a:latin typeface="Trebuchet MS"/>
                <a:cs typeface="Trebuchet MS"/>
              </a:rPr>
              <a:t>model</a:t>
            </a:r>
            <a:r>
              <a:rPr sz="2500" spc="-55" dirty="0">
                <a:latin typeface="Trebuchet MS"/>
                <a:cs typeface="Trebuchet MS"/>
              </a:rPr>
              <a:t> </a:t>
            </a:r>
            <a:r>
              <a:rPr sz="2500" spc="55" dirty="0">
                <a:latin typeface="Trebuchet MS"/>
                <a:cs typeface="Trebuchet MS"/>
              </a:rPr>
              <a:t>is</a:t>
            </a:r>
            <a:r>
              <a:rPr sz="2500" spc="-55" dirty="0">
                <a:latin typeface="Trebuchet MS"/>
                <a:cs typeface="Trebuchet MS"/>
              </a:rPr>
              <a:t> </a:t>
            </a:r>
            <a:r>
              <a:rPr sz="2500" dirty="0">
                <a:latin typeface="Trebuchet MS"/>
                <a:cs typeface="Trebuchet MS"/>
              </a:rPr>
              <a:t>performing</a:t>
            </a:r>
            <a:r>
              <a:rPr sz="2500" spc="-55" dirty="0">
                <a:latin typeface="Trebuchet MS"/>
                <a:cs typeface="Trebuchet MS"/>
              </a:rPr>
              <a:t> well </a:t>
            </a:r>
            <a:r>
              <a:rPr sz="2500" spc="60" dirty="0">
                <a:latin typeface="Trebuchet MS"/>
                <a:cs typeface="Trebuchet MS"/>
              </a:rPr>
              <a:t>and</a:t>
            </a:r>
            <a:r>
              <a:rPr sz="2500" spc="-55" dirty="0">
                <a:latin typeface="Trebuchet MS"/>
                <a:cs typeface="Trebuchet MS"/>
              </a:rPr>
              <a:t> </a:t>
            </a:r>
            <a:r>
              <a:rPr sz="2500" spc="-15" dirty="0">
                <a:latin typeface="Trebuchet MS"/>
                <a:cs typeface="Trebuchet MS"/>
              </a:rPr>
              <a:t>predicting</a:t>
            </a:r>
            <a:r>
              <a:rPr sz="2500" spc="-55" dirty="0">
                <a:latin typeface="Trebuchet MS"/>
                <a:cs typeface="Trebuchet MS"/>
              </a:rPr>
              <a:t> </a:t>
            </a:r>
            <a:r>
              <a:rPr sz="2500" dirty="0">
                <a:latin typeface="Trebuchet MS"/>
                <a:cs typeface="Trebuchet MS"/>
              </a:rPr>
              <a:t>garbage</a:t>
            </a:r>
            <a:r>
              <a:rPr sz="2500" spc="-55" dirty="0">
                <a:latin typeface="Trebuchet MS"/>
                <a:cs typeface="Trebuchet MS"/>
              </a:rPr>
              <a:t> </a:t>
            </a:r>
            <a:r>
              <a:rPr sz="2500" spc="-10" dirty="0">
                <a:latin typeface="Trebuchet MS"/>
                <a:cs typeface="Trebuchet MS"/>
              </a:rPr>
              <a:t>from</a:t>
            </a:r>
            <a:r>
              <a:rPr sz="2500" spc="-55" dirty="0">
                <a:latin typeface="Trebuchet MS"/>
                <a:cs typeface="Trebuchet MS"/>
              </a:rPr>
              <a:t> </a:t>
            </a:r>
            <a:r>
              <a:rPr sz="2500" spc="-40" dirty="0">
                <a:latin typeface="Trebuchet MS"/>
                <a:cs typeface="Trebuchet MS"/>
              </a:rPr>
              <a:t>images;</a:t>
            </a:r>
            <a:r>
              <a:rPr sz="2500" spc="-55" dirty="0">
                <a:latin typeface="Trebuchet MS"/>
                <a:cs typeface="Trebuchet MS"/>
              </a:rPr>
              <a:t> </a:t>
            </a:r>
            <a:r>
              <a:rPr sz="2500" spc="-90" dirty="0">
                <a:latin typeface="Trebuchet MS"/>
                <a:cs typeface="Trebuchet MS"/>
              </a:rPr>
              <a:t>now,</a:t>
            </a:r>
            <a:r>
              <a:rPr sz="2500" spc="-55" dirty="0">
                <a:latin typeface="Trebuchet MS"/>
                <a:cs typeface="Trebuchet MS"/>
              </a:rPr>
              <a:t> </a:t>
            </a:r>
            <a:r>
              <a:rPr sz="2500" spc="35" dirty="0">
                <a:latin typeface="Trebuchet MS"/>
                <a:cs typeface="Trebuchet MS"/>
              </a:rPr>
              <a:t>our</a:t>
            </a:r>
            <a:r>
              <a:rPr sz="2500" spc="-55" dirty="0">
                <a:latin typeface="Trebuchet MS"/>
                <a:cs typeface="Trebuchet MS"/>
              </a:rPr>
              <a:t> </a:t>
            </a:r>
            <a:r>
              <a:rPr sz="2500" spc="-5" dirty="0">
                <a:latin typeface="Trebuchet MS"/>
                <a:cs typeface="Trebuchet MS"/>
              </a:rPr>
              <a:t>task</a:t>
            </a:r>
            <a:r>
              <a:rPr sz="2500" spc="-55" dirty="0">
                <a:latin typeface="Trebuchet MS"/>
                <a:cs typeface="Trebuchet MS"/>
              </a:rPr>
              <a:t> will </a:t>
            </a:r>
            <a:r>
              <a:rPr sz="2500" spc="15" dirty="0">
                <a:latin typeface="Trebuchet MS"/>
                <a:cs typeface="Trebuchet MS"/>
              </a:rPr>
              <a:t>be</a:t>
            </a:r>
            <a:r>
              <a:rPr sz="2500" spc="-55" dirty="0">
                <a:latin typeface="Trebuchet MS"/>
                <a:cs typeface="Trebuchet MS"/>
              </a:rPr>
              <a:t> </a:t>
            </a:r>
            <a:r>
              <a:rPr sz="2500" spc="-30" dirty="0">
                <a:latin typeface="Trebuchet MS"/>
                <a:cs typeface="Trebuchet MS"/>
              </a:rPr>
              <a:t>to</a:t>
            </a:r>
            <a:r>
              <a:rPr sz="2500" spc="-55" dirty="0">
                <a:latin typeface="Trebuchet MS"/>
                <a:cs typeface="Trebuchet MS"/>
              </a:rPr>
              <a:t> </a:t>
            </a:r>
            <a:r>
              <a:rPr sz="2500" spc="75" dirty="0">
                <a:latin typeface="Trebuchet MS"/>
                <a:cs typeface="Trebuchet MS"/>
              </a:rPr>
              <a:t>do</a:t>
            </a:r>
            <a:r>
              <a:rPr sz="2500" spc="-55" dirty="0">
                <a:latin typeface="Trebuchet MS"/>
                <a:cs typeface="Trebuchet MS"/>
              </a:rPr>
              <a:t> </a:t>
            </a:r>
            <a:r>
              <a:rPr sz="2500" spc="-25" dirty="0">
                <a:latin typeface="Trebuchet MS"/>
                <a:cs typeface="Trebuchet MS"/>
              </a:rPr>
              <a:t>the</a:t>
            </a:r>
            <a:r>
              <a:rPr sz="2500" spc="-55" dirty="0">
                <a:latin typeface="Trebuchet MS"/>
                <a:cs typeface="Trebuchet MS"/>
              </a:rPr>
              <a:t> </a:t>
            </a:r>
            <a:r>
              <a:rPr sz="2500" spc="40" dirty="0">
                <a:latin typeface="Trebuchet MS"/>
                <a:cs typeface="Trebuchet MS"/>
              </a:rPr>
              <a:t>post- </a:t>
            </a:r>
            <a:r>
              <a:rPr sz="2500" spc="-740" dirty="0">
                <a:latin typeface="Trebuchet MS"/>
                <a:cs typeface="Trebuchet MS"/>
              </a:rPr>
              <a:t> </a:t>
            </a:r>
            <a:r>
              <a:rPr sz="2500" spc="30" dirty="0">
                <a:latin typeface="Trebuchet MS"/>
                <a:cs typeface="Trebuchet MS"/>
              </a:rPr>
              <a:t>processing</a:t>
            </a:r>
            <a:r>
              <a:rPr sz="2500" spc="-60" dirty="0">
                <a:latin typeface="Trebuchet MS"/>
                <a:cs typeface="Trebuchet MS"/>
              </a:rPr>
              <a:t> </a:t>
            </a:r>
            <a:r>
              <a:rPr sz="2500" spc="-30" dirty="0">
                <a:latin typeface="Trebuchet MS"/>
                <a:cs typeface="Trebuchet MS"/>
              </a:rPr>
              <a:t>part</a:t>
            </a:r>
            <a:r>
              <a:rPr sz="2500" spc="-60" dirty="0">
                <a:latin typeface="Trebuchet MS"/>
                <a:cs typeface="Trebuchet MS"/>
              </a:rPr>
              <a:t> </a:t>
            </a:r>
            <a:r>
              <a:rPr sz="2500" spc="60" dirty="0">
                <a:latin typeface="Trebuchet MS"/>
                <a:cs typeface="Trebuchet MS"/>
              </a:rPr>
              <a:t>and</a:t>
            </a:r>
            <a:r>
              <a:rPr sz="2500" spc="-55" dirty="0">
                <a:latin typeface="Trebuchet MS"/>
                <a:cs typeface="Trebuchet MS"/>
              </a:rPr>
              <a:t> </a:t>
            </a:r>
            <a:r>
              <a:rPr sz="2500" dirty="0">
                <a:latin typeface="Trebuchet MS"/>
                <a:cs typeface="Trebuchet MS"/>
              </a:rPr>
              <a:t>improve</a:t>
            </a:r>
            <a:r>
              <a:rPr sz="2500" spc="-60" dirty="0">
                <a:latin typeface="Trebuchet MS"/>
                <a:cs typeface="Trebuchet MS"/>
              </a:rPr>
              <a:t> </a:t>
            </a:r>
            <a:r>
              <a:rPr sz="2500" spc="-25" dirty="0">
                <a:latin typeface="Trebuchet MS"/>
                <a:cs typeface="Trebuchet MS"/>
              </a:rPr>
              <a:t>the</a:t>
            </a:r>
            <a:r>
              <a:rPr sz="2500" spc="-60" dirty="0">
                <a:latin typeface="Trebuchet MS"/>
                <a:cs typeface="Trebuchet MS"/>
              </a:rPr>
              <a:t> </a:t>
            </a:r>
            <a:r>
              <a:rPr sz="2500" spc="25" dirty="0">
                <a:latin typeface="Trebuchet MS"/>
                <a:cs typeface="Trebuchet MS"/>
              </a:rPr>
              <a:t>model</a:t>
            </a:r>
            <a:r>
              <a:rPr sz="2500" spc="-55" dirty="0">
                <a:latin typeface="Trebuchet MS"/>
                <a:cs typeface="Trebuchet MS"/>
              </a:rPr>
              <a:t> </a:t>
            </a:r>
            <a:r>
              <a:rPr sz="2500" spc="15" dirty="0">
                <a:latin typeface="Trebuchet MS"/>
                <a:cs typeface="Trebuchet MS"/>
              </a:rPr>
              <a:t>IOU</a:t>
            </a:r>
            <a:r>
              <a:rPr sz="2500" spc="-60" dirty="0">
                <a:latin typeface="Trebuchet MS"/>
                <a:cs typeface="Trebuchet MS"/>
              </a:rPr>
              <a:t> </a:t>
            </a:r>
            <a:r>
              <a:rPr sz="2500" spc="15" dirty="0">
                <a:latin typeface="Trebuchet MS"/>
                <a:cs typeface="Trebuchet MS"/>
              </a:rPr>
              <a:t>score</a:t>
            </a:r>
            <a:r>
              <a:rPr sz="2500" spc="-60" dirty="0">
                <a:latin typeface="Trebuchet MS"/>
                <a:cs typeface="Trebuchet MS"/>
              </a:rPr>
              <a:t> </a:t>
            </a:r>
            <a:r>
              <a:rPr sz="2500" spc="-30" dirty="0">
                <a:latin typeface="Trebuchet MS"/>
                <a:cs typeface="Trebuchet MS"/>
              </a:rPr>
              <a:t>to</a:t>
            </a:r>
            <a:r>
              <a:rPr sz="2500" spc="-55" dirty="0">
                <a:latin typeface="Trebuchet MS"/>
                <a:cs typeface="Trebuchet MS"/>
              </a:rPr>
              <a:t> </a:t>
            </a:r>
            <a:r>
              <a:rPr sz="2500" spc="-40" dirty="0">
                <a:latin typeface="Trebuchet MS"/>
                <a:cs typeface="Trebuchet MS"/>
              </a:rPr>
              <a:t>greater</a:t>
            </a:r>
            <a:r>
              <a:rPr sz="2500" spc="-60" dirty="0">
                <a:latin typeface="Trebuchet MS"/>
                <a:cs typeface="Trebuchet MS"/>
              </a:rPr>
              <a:t> </a:t>
            </a:r>
            <a:r>
              <a:rPr sz="2500" spc="15" dirty="0">
                <a:latin typeface="Trebuchet MS"/>
                <a:cs typeface="Trebuchet MS"/>
              </a:rPr>
              <a:t>than</a:t>
            </a:r>
            <a:r>
              <a:rPr sz="2500" spc="-60" dirty="0">
                <a:latin typeface="Trebuchet MS"/>
                <a:cs typeface="Trebuchet MS"/>
              </a:rPr>
              <a:t> </a:t>
            </a:r>
            <a:r>
              <a:rPr sz="2500" spc="-215" dirty="0">
                <a:latin typeface="Trebuchet MS"/>
                <a:cs typeface="Trebuchet MS"/>
              </a:rPr>
              <a:t>0.5.</a:t>
            </a:r>
            <a:endParaRPr lang="en-IN" sz="2500" spc="-215" dirty="0">
              <a:latin typeface="Trebuchet MS"/>
              <a:cs typeface="Trebuchet MS"/>
            </a:endParaRPr>
          </a:p>
          <a:p>
            <a:pPr marL="2422525" marR="5080" indent="-2410460">
              <a:lnSpc>
                <a:spcPct val="114999"/>
              </a:lnSpc>
              <a:spcBef>
                <a:spcPts val="100"/>
              </a:spcBef>
            </a:pPr>
            <a:r>
              <a:rPr lang="en-IN" sz="2500" spc="-215" dirty="0">
                <a:latin typeface="Trebuchet MS"/>
                <a:cs typeface="Trebuchet MS"/>
              </a:rPr>
              <a:t>This can be done by:</a:t>
            </a:r>
          </a:p>
          <a:p>
            <a:pPr marL="2422525" marR="5080" indent="-2410460">
              <a:lnSpc>
                <a:spcPct val="114999"/>
              </a:lnSpc>
              <a:spcBef>
                <a:spcPts val="100"/>
              </a:spcBef>
              <a:buAutoNum type="arabicPeriod"/>
            </a:pPr>
            <a:r>
              <a:rPr lang="en-US" sz="2500" dirty="0">
                <a:latin typeface="Trebuchet MS"/>
                <a:cs typeface="Trebuchet MS"/>
              </a:rPr>
              <a:t>Model Architecture: Experimenting with different model architectures or variations of existing architectures. This could involve increasing the depth or width of the network, introducing skip connections, or utilizing pre-trained models for transfer learning.</a:t>
            </a:r>
          </a:p>
          <a:p>
            <a:pPr marL="2422525" marR="5080" indent="-2410460">
              <a:lnSpc>
                <a:spcPct val="114999"/>
              </a:lnSpc>
              <a:spcBef>
                <a:spcPts val="100"/>
              </a:spcBef>
              <a:buAutoNum type="arabicPeriod"/>
            </a:pPr>
            <a:r>
              <a:rPr lang="en-US" sz="2500" dirty="0">
                <a:latin typeface="Trebuchet MS"/>
                <a:cs typeface="Trebuchet MS"/>
              </a:rPr>
              <a:t>Data Augmentation: Applying data augmentation techniques to increase the diversity of the training data. This can include random rotations, scaling, flipping, or adding noise to the input images and corresponding labels. Augmenting the data can help the model generalize better and improve its performance.</a:t>
            </a:r>
          </a:p>
          <a:p>
            <a:pPr marL="2422525" marR="5080" indent="-2410460">
              <a:lnSpc>
                <a:spcPct val="114999"/>
              </a:lnSpc>
              <a:spcBef>
                <a:spcPts val="100"/>
              </a:spcBef>
              <a:buAutoNum type="arabicPeriod"/>
            </a:pPr>
            <a:r>
              <a:rPr lang="en-US" sz="2500" dirty="0">
                <a:latin typeface="Trebuchet MS"/>
                <a:cs typeface="Trebuchet MS"/>
              </a:rPr>
              <a:t>Training Data Quality: Ensuring the quality and accuracy of the training data. Inaccurate or mislabeled annotations can negatively impact the model's performance. Review and validate the training data to minimize any errors or inconsistencies.</a:t>
            </a:r>
            <a:endParaRPr sz="2500" dirty="0">
              <a:latin typeface="Trebuchet MS"/>
              <a:cs typeface="Trebuchet MS"/>
            </a:endParaRPr>
          </a:p>
        </p:txBody>
      </p:sp>
      <p:grpSp>
        <p:nvGrpSpPr>
          <p:cNvPr id="6" name="object 6"/>
          <p:cNvGrpSpPr/>
          <p:nvPr/>
        </p:nvGrpSpPr>
        <p:grpSpPr>
          <a:xfrm>
            <a:off x="0" y="6344255"/>
            <a:ext cx="3117215" cy="3995420"/>
            <a:chOff x="0" y="6291591"/>
            <a:chExt cx="3117215" cy="3995420"/>
          </a:xfrm>
        </p:grpSpPr>
        <p:sp>
          <p:nvSpPr>
            <p:cNvPr id="7" name="object 7"/>
            <p:cNvSpPr/>
            <p:nvPr/>
          </p:nvSpPr>
          <p:spPr>
            <a:xfrm>
              <a:off x="0" y="8296244"/>
              <a:ext cx="3117215" cy="1991360"/>
            </a:xfrm>
            <a:custGeom>
              <a:avLst/>
              <a:gdLst/>
              <a:ahLst/>
              <a:cxnLst/>
              <a:rect l="l" t="t" r="r" b="b"/>
              <a:pathLst>
                <a:path w="3117215" h="1991359">
                  <a:moveTo>
                    <a:pt x="264593" y="0"/>
                  </a:moveTo>
                  <a:lnTo>
                    <a:pt x="2167865" y="0"/>
                  </a:lnTo>
                  <a:lnTo>
                    <a:pt x="3117073" y="1644094"/>
                  </a:lnTo>
                  <a:lnTo>
                    <a:pt x="2916930" y="1990755"/>
                  </a:lnTo>
                  <a:lnTo>
                    <a:pt x="0" y="1990755"/>
                  </a:lnTo>
                  <a:lnTo>
                    <a:pt x="0" y="458294"/>
                  </a:lnTo>
                  <a:lnTo>
                    <a:pt x="264593" y="0"/>
                  </a:lnTo>
                  <a:close/>
                </a:path>
              </a:pathLst>
            </a:custGeom>
            <a:solidFill>
              <a:srgbClr val="A3E373"/>
            </a:solidFill>
          </p:spPr>
          <p:txBody>
            <a:bodyPr wrap="square" lIns="0" tIns="0" rIns="0" bIns="0" rtlCol="0"/>
            <a:lstStyle/>
            <a:p>
              <a:endParaRPr/>
            </a:p>
          </p:txBody>
        </p:sp>
        <p:sp>
          <p:nvSpPr>
            <p:cNvPr id="8" name="object 8"/>
            <p:cNvSpPr/>
            <p:nvPr/>
          </p:nvSpPr>
          <p:spPr>
            <a:xfrm>
              <a:off x="0" y="6291591"/>
              <a:ext cx="1633855" cy="2334895"/>
            </a:xfrm>
            <a:custGeom>
              <a:avLst/>
              <a:gdLst/>
              <a:ahLst/>
              <a:cxnLst/>
              <a:rect l="l" t="t" r="r" b="b"/>
              <a:pathLst>
                <a:path w="1633855" h="2334895">
                  <a:moveTo>
                    <a:pt x="961884" y="2334500"/>
                  </a:moveTo>
                  <a:lnTo>
                    <a:pt x="0" y="2334500"/>
                  </a:lnTo>
                  <a:lnTo>
                    <a:pt x="0" y="0"/>
                  </a:lnTo>
                  <a:lnTo>
                    <a:pt x="961883" y="0"/>
                  </a:lnTo>
                  <a:lnTo>
                    <a:pt x="1633535" y="1163426"/>
                  </a:lnTo>
                  <a:lnTo>
                    <a:pt x="1633535" y="1171074"/>
                  </a:lnTo>
                  <a:lnTo>
                    <a:pt x="961884" y="2334500"/>
                  </a:lnTo>
                  <a:close/>
                </a:path>
              </a:pathLst>
            </a:custGeom>
            <a:solidFill>
              <a:srgbClr val="00A181"/>
            </a:solidFill>
          </p:spPr>
          <p:txBody>
            <a:bodyPr wrap="square" lIns="0" tIns="0" rIns="0" bIns="0" rtlCol="0"/>
            <a:lstStyle/>
            <a:p>
              <a:endParaRPr/>
            </a:p>
          </p:txBody>
        </p:sp>
      </p:grpSp>
      <p:sp>
        <p:nvSpPr>
          <p:cNvPr id="9" name="object 9"/>
          <p:cNvSpPr txBox="1"/>
          <p:nvPr/>
        </p:nvSpPr>
        <p:spPr>
          <a:xfrm>
            <a:off x="1984693" y="8018178"/>
            <a:ext cx="15260319" cy="1339850"/>
          </a:xfrm>
          <a:prstGeom prst="rect">
            <a:avLst/>
          </a:prstGeom>
        </p:spPr>
        <p:txBody>
          <a:bodyPr vert="horz" wrap="square" lIns="0" tIns="69850" rIns="0" bIns="0" rtlCol="0">
            <a:spAutoFit/>
          </a:bodyPr>
          <a:lstStyle/>
          <a:p>
            <a:pPr algn="ctr">
              <a:lnSpc>
                <a:spcPct val="100000"/>
              </a:lnSpc>
              <a:spcBef>
                <a:spcPts val="550"/>
              </a:spcBef>
            </a:pPr>
            <a:r>
              <a:rPr sz="2500" spc="-30" dirty="0">
                <a:latin typeface="Trebuchet MS"/>
                <a:cs typeface="Trebuchet MS"/>
              </a:rPr>
              <a:t>Modification:</a:t>
            </a:r>
            <a:endParaRPr sz="2500" dirty="0">
              <a:latin typeface="Trebuchet MS"/>
              <a:cs typeface="Trebuchet MS"/>
            </a:endParaRPr>
          </a:p>
          <a:p>
            <a:pPr marL="12065" marR="5080" algn="ctr">
              <a:lnSpc>
                <a:spcPct val="114999"/>
              </a:lnSpc>
            </a:pPr>
            <a:r>
              <a:rPr sz="2500" spc="-70" dirty="0">
                <a:latin typeface="Trebuchet MS"/>
                <a:cs typeface="Trebuchet MS"/>
              </a:rPr>
              <a:t>We</a:t>
            </a:r>
            <a:r>
              <a:rPr sz="2500" spc="-60" dirty="0">
                <a:latin typeface="Trebuchet MS"/>
                <a:cs typeface="Trebuchet MS"/>
              </a:rPr>
              <a:t> </a:t>
            </a:r>
            <a:r>
              <a:rPr sz="2500" spc="15" dirty="0">
                <a:latin typeface="Trebuchet MS"/>
                <a:cs typeface="Trebuchet MS"/>
              </a:rPr>
              <a:t>can</a:t>
            </a:r>
            <a:r>
              <a:rPr sz="2500" spc="-55" dirty="0">
                <a:latin typeface="Trebuchet MS"/>
                <a:cs typeface="Trebuchet MS"/>
              </a:rPr>
              <a:t> </a:t>
            </a:r>
            <a:r>
              <a:rPr sz="2500" spc="55" dirty="0">
                <a:latin typeface="Trebuchet MS"/>
                <a:cs typeface="Trebuchet MS"/>
              </a:rPr>
              <a:t>also</a:t>
            </a:r>
            <a:r>
              <a:rPr sz="2500" spc="-55" dirty="0">
                <a:latin typeface="Trebuchet MS"/>
                <a:cs typeface="Trebuchet MS"/>
              </a:rPr>
              <a:t> </a:t>
            </a:r>
            <a:r>
              <a:rPr sz="2500" spc="-85" dirty="0">
                <a:latin typeface="Trebuchet MS"/>
                <a:cs typeface="Trebuchet MS"/>
              </a:rPr>
              <a:t>try</a:t>
            </a:r>
            <a:r>
              <a:rPr sz="2500" spc="-55" dirty="0">
                <a:latin typeface="Trebuchet MS"/>
                <a:cs typeface="Trebuchet MS"/>
              </a:rPr>
              <a:t> </a:t>
            </a:r>
            <a:r>
              <a:rPr sz="2500" spc="-30" dirty="0">
                <a:latin typeface="Trebuchet MS"/>
                <a:cs typeface="Trebuchet MS"/>
              </a:rPr>
              <a:t>to</a:t>
            </a:r>
            <a:r>
              <a:rPr sz="2500" spc="-55" dirty="0">
                <a:latin typeface="Trebuchet MS"/>
                <a:cs typeface="Trebuchet MS"/>
              </a:rPr>
              <a:t> </a:t>
            </a:r>
            <a:r>
              <a:rPr sz="2500" spc="50" dirty="0">
                <a:latin typeface="Trebuchet MS"/>
                <a:cs typeface="Trebuchet MS"/>
              </a:rPr>
              <a:t>add</a:t>
            </a:r>
            <a:r>
              <a:rPr sz="2500" spc="-55" dirty="0">
                <a:latin typeface="Trebuchet MS"/>
                <a:cs typeface="Trebuchet MS"/>
              </a:rPr>
              <a:t> </a:t>
            </a:r>
            <a:r>
              <a:rPr sz="2500" spc="15" dirty="0">
                <a:latin typeface="Trebuchet MS"/>
                <a:cs typeface="Trebuchet MS"/>
              </a:rPr>
              <a:t>more</a:t>
            </a:r>
            <a:r>
              <a:rPr sz="2500" spc="-55" dirty="0">
                <a:latin typeface="Trebuchet MS"/>
                <a:cs typeface="Trebuchet MS"/>
              </a:rPr>
              <a:t> </a:t>
            </a:r>
            <a:r>
              <a:rPr sz="2500" spc="-10" dirty="0">
                <a:latin typeface="Trebuchet MS"/>
                <a:cs typeface="Trebuchet MS"/>
              </a:rPr>
              <a:t>functionalities</a:t>
            </a:r>
            <a:r>
              <a:rPr sz="2500" spc="-55" dirty="0">
                <a:latin typeface="Trebuchet MS"/>
                <a:cs typeface="Trebuchet MS"/>
              </a:rPr>
              <a:t> </a:t>
            </a:r>
            <a:r>
              <a:rPr sz="2500" spc="-30" dirty="0">
                <a:latin typeface="Trebuchet MS"/>
                <a:cs typeface="Trebuchet MS"/>
              </a:rPr>
              <a:t>to</a:t>
            </a:r>
            <a:r>
              <a:rPr sz="2500" spc="-55" dirty="0">
                <a:latin typeface="Trebuchet MS"/>
                <a:cs typeface="Trebuchet MS"/>
              </a:rPr>
              <a:t> </a:t>
            </a:r>
            <a:r>
              <a:rPr sz="2500" spc="35" dirty="0">
                <a:latin typeface="Trebuchet MS"/>
                <a:cs typeface="Trebuchet MS"/>
              </a:rPr>
              <a:t>our</a:t>
            </a:r>
            <a:r>
              <a:rPr sz="2500" spc="-55" dirty="0">
                <a:latin typeface="Trebuchet MS"/>
                <a:cs typeface="Trebuchet MS"/>
              </a:rPr>
              <a:t> </a:t>
            </a:r>
            <a:r>
              <a:rPr sz="2500" spc="25" dirty="0">
                <a:latin typeface="Trebuchet MS"/>
                <a:cs typeface="Trebuchet MS"/>
              </a:rPr>
              <a:t>model</a:t>
            </a:r>
            <a:r>
              <a:rPr sz="2500" spc="-55" dirty="0">
                <a:latin typeface="Trebuchet MS"/>
                <a:cs typeface="Trebuchet MS"/>
              </a:rPr>
              <a:t> </a:t>
            </a:r>
            <a:r>
              <a:rPr sz="2500" spc="-35" dirty="0">
                <a:latin typeface="Trebuchet MS"/>
                <a:cs typeface="Trebuchet MS"/>
              </a:rPr>
              <a:t>like</a:t>
            </a:r>
            <a:r>
              <a:rPr sz="2500" spc="-55" dirty="0">
                <a:latin typeface="Trebuchet MS"/>
                <a:cs typeface="Trebuchet MS"/>
              </a:rPr>
              <a:t> </a:t>
            </a:r>
            <a:r>
              <a:rPr sz="2500" spc="5" dirty="0">
                <a:latin typeface="Trebuchet MS"/>
                <a:cs typeface="Trebuchet MS"/>
              </a:rPr>
              <a:t>segregation</a:t>
            </a:r>
            <a:r>
              <a:rPr sz="2500" spc="-55" dirty="0">
                <a:latin typeface="Trebuchet MS"/>
                <a:cs typeface="Trebuchet MS"/>
              </a:rPr>
              <a:t> </a:t>
            </a:r>
            <a:r>
              <a:rPr sz="2500" spc="-25" dirty="0">
                <a:latin typeface="Trebuchet MS"/>
                <a:cs typeface="Trebuchet MS"/>
              </a:rPr>
              <a:t>of</a:t>
            </a:r>
            <a:r>
              <a:rPr sz="2500" spc="-55" dirty="0">
                <a:latin typeface="Trebuchet MS"/>
                <a:cs typeface="Trebuchet MS"/>
              </a:rPr>
              <a:t> </a:t>
            </a:r>
            <a:r>
              <a:rPr sz="2500" spc="-25" dirty="0">
                <a:latin typeface="Trebuchet MS"/>
                <a:cs typeface="Trebuchet MS"/>
              </a:rPr>
              <a:t>waste</a:t>
            </a:r>
            <a:r>
              <a:rPr sz="2500" spc="-55" dirty="0">
                <a:latin typeface="Trebuchet MS"/>
                <a:cs typeface="Trebuchet MS"/>
              </a:rPr>
              <a:t> </a:t>
            </a:r>
            <a:r>
              <a:rPr sz="2500" spc="-5" dirty="0">
                <a:latin typeface="Trebuchet MS"/>
                <a:cs typeface="Trebuchet MS"/>
              </a:rPr>
              <a:t>into</a:t>
            </a:r>
            <a:r>
              <a:rPr sz="2500" spc="-55" dirty="0">
                <a:latin typeface="Trebuchet MS"/>
                <a:cs typeface="Trebuchet MS"/>
              </a:rPr>
              <a:t> </a:t>
            </a:r>
            <a:r>
              <a:rPr sz="2500" spc="-10" dirty="0">
                <a:latin typeface="Trebuchet MS"/>
                <a:cs typeface="Trebuchet MS"/>
              </a:rPr>
              <a:t>plastic</a:t>
            </a:r>
            <a:r>
              <a:rPr sz="2500" spc="-55" dirty="0">
                <a:latin typeface="Trebuchet MS"/>
                <a:cs typeface="Trebuchet MS"/>
              </a:rPr>
              <a:t> </a:t>
            </a:r>
            <a:r>
              <a:rPr sz="2500" spc="-90" dirty="0">
                <a:latin typeface="Trebuchet MS"/>
                <a:cs typeface="Trebuchet MS"/>
              </a:rPr>
              <a:t>,waste</a:t>
            </a:r>
            <a:r>
              <a:rPr sz="2500" spc="-55" dirty="0">
                <a:latin typeface="Trebuchet MS"/>
                <a:cs typeface="Trebuchet MS"/>
              </a:rPr>
              <a:t> </a:t>
            </a:r>
            <a:r>
              <a:rPr sz="2500" spc="10" dirty="0">
                <a:latin typeface="Trebuchet MS"/>
                <a:cs typeface="Trebuchet MS"/>
              </a:rPr>
              <a:t>paper </a:t>
            </a:r>
            <a:r>
              <a:rPr sz="2500" spc="-740" dirty="0">
                <a:latin typeface="Trebuchet MS"/>
                <a:cs typeface="Trebuchet MS"/>
              </a:rPr>
              <a:t> </a:t>
            </a:r>
            <a:r>
              <a:rPr sz="2500" spc="-25" dirty="0">
                <a:latin typeface="Trebuchet MS"/>
                <a:cs typeface="Trebuchet MS"/>
              </a:rPr>
              <a:t>waste</a:t>
            </a:r>
            <a:r>
              <a:rPr sz="2500" spc="-65" dirty="0">
                <a:latin typeface="Trebuchet MS"/>
                <a:cs typeface="Trebuchet MS"/>
              </a:rPr>
              <a:t> </a:t>
            </a:r>
            <a:r>
              <a:rPr sz="2500" spc="-160" dirty="0">
                <a:latin typeface="Trebuchet MS"/>
                <a:cs typeface="Trebuchet MS"/>
              </a:rPr>
              <a:t>etc.</a:t>
            </a:r>
            <a:endParaRPr sz="2500" dirty="0">
              <a:latin typeface="Trebuchet MS"/>
              <a:cs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04550"/>
          </a:solidFill>
        </p:spPr>
        <p:txBody>
          <a:bodyPr wrap="square" lIns="0" tIns="0" rIns="0" bIns="0" rtlCol="0"/>
          <a:lstStyle/>
          <a:p>
            <a:endParaRPr/>
          </a:p>
        </p:txBody>
      </p:sp>
      <p:sp>
        <p:nvSpPr>
          <p:cNvPr id="3" name="object 3"/>
          <p:cNvSpPr txBox="1">
            <a:spLocks noGrp="1"/>
          </p:cNvSpPr>
          <p:nvPr>
            <p:ph type="title"/>
          </p:nvPr>
        </p:nvSpPr>
        <p:spPr>
          <a:xfrm>
            <a:off x="1016000" y="927132"/>
            <a:ext cx="9150350" cy="1320800"/>
          </a:xfrm>
          <a:prstGeom prst="rect">
            <a:avLst/>
          </a:prstGeom>
        </p:spPr>
        <p:txBody>
          <a:bodyPr vert="horz" wrap="square" lIns="0" tIns="12700" rIns="0" bIns="0" rtlCol="0">
            <a:spAutoFit/>
          </a:bodyPr>
          <a:lstStyle/>
          <a:p>
            <a:pPr marL="12700">
              <a:lnSpc>
                <a:spcPct val="100000"/>
              </a:lnSpc>
              <a:spcBef>
                <a:spcPts val="100"/>
              </a:spcBef>
            </a:pPr>
            <a:r>
              <a:rPr spc="-30" dirty="0">
                <a:solidFill>
                  <a:srgbClr val="F4F4F4"/>
                </a:solidFill>
              </a:rPr>
              <a:t>U</a:t>
            </a:r>
            <a:r>
              <a:rPr spc="515" dirty="0">
                <a:solidFill>
                  <a:srgbClr val="F4F4F4"/>
                </a:solidFill>
              </a:rPr>
              <a:t>s</a:t>
            </a:r>
            <a:r>
              <a:rPr spc="-60" dirty="0">
                <a:solidFill>
                  <a:srgbClr val="F4F4F4"/>
                </a:solidFill>
              </a:rPr>
              <a:t>e</a:t>
            </a:r>
            <a:r>
              <a:rPr spc="605" dirty="0">
                <a:solidFill>
                  <a:srgbClr val="F4F4F4"/>
                </a:solidFill>
              </a:rPr>
              <a:t>s</a:t>
            </a:r>
            <a:r>
              <a:rPr spc="-610" dirty="0">
                <a:solidFill>
                  <a:srgbClr val="F4F4F4"/>
                </a:solidFill>
              </a:rPr>
              <a:t> </a:t>
            </a:r>
            <a:r>
              <a:rPr spc="55" dirty="0">
                <a:solidFill>
                  <a:srgbClr val="F4F4F4"/>
                </a:solidFill>
              </a:rPr>
              <a:t>O</a:t>
            </a:r>
            <a:r>
              <a:rPr spc="-195" dirty="0">
                <a:solidFill>
                  <a:srgbClr val="F4F4F4"/>
                </a:solidFill>
              </a:rPr>
              <a:t>f</a:t>
            </a:r>
            <a:r>
              <a:rPr spc="-610" dirty="0">
                <a:solidFill>
                  <a:srgbClr val="F4F4F4"/>
                </a:solidFill>
              </a:rPr>
              <a:t> </a:t>
            </a:r>
            <a:r>
              <a:rPr spc="-520" dirty="0">
                <a:solidFill>
                  <a:srgbClr val="F4F4F4"/>
                </a:solidFill>
              </a:rPr>
              <a:t>T</a:t>
            </a:r>
            <a:r>
              <a:rPr spc="200" dirty="0">
                <a:solidFill>
                  <a:srgbClr val="F4F4F4"/>
                </a:solidFill>
              </a:rPr>
              <a:t>h</a:t>
            </a:r>
            <a:r>
              <a:rPr spc="-114" dirty="0">
                <a:solidFill>
                  <a:srgbClr val="F4F4F4"/>
                </a:solidFill>
              </a:rPr>
              <a:t>i</a:t>
            </a:r>
            <a:r>
              <a:rPr spc="605" dirty="0">
                <a:solidFill>
                  <a:srgbClr val="F4F4F4"/>
                </a:solidFill>
              </a:rPr>
              <a:t>s</a:t>
            </a:r>
            <a:r>
              <a:rPr spc="-610" dirty="0">
                <a:solidFill>
                  <a:srgbClr val="F4F4F4"/>
                </a:solidFill>
              </a:rPr>
              <a:t> </a:t>
            </a:r>
            <a:r>
              <a:rPr spc="525" dirty="0">
                <a:solidFill>
                  <a:srgbClr val="F4F4F4"/>
                </a:solidFill>
              </a:rPr>
              <a:t>M</a:t>
            </a:r>
            <a:r>
              <a:rPr spc="310" dirty="0">
                <a:solidFill>
                  <a:srgbClr val="F4F4F4"/>
                </a:solidFill>
              </a:rPr>
              <a:t>o</a:t>
            </a:r>
            <a:r>
              <a:rPr spc="265" dirty="0">
                <a:solidFill>
                  <a:srgbClr val="F4F4F4"/>
                </a:solidFill>
              </a:rPr>
              <a:t>d</a:t>
            </a:r>
            <a:r>
              <a:rPr spc="-60" dirty="0">
                <a:solidFill>
                  <a:srgbClr val="F4F4F4"/>
                </a:solidFill>
              </a:rPr>
              <a:t>e</a:t>
            </a:r>
            <a:r>
              <a:rPr dirty="0">
                <a:solidFill>
                  <a:srgbClr val="F4F4F4"/>
                </a:solidFill>
              </a:rPr>
              <a:t>l</a:t>
            </a:r>
          </a:p>
        </p:txBody>
      </p:sp>
      <p:grpSp>
        <p:nvGrpSpPr>
          <p:cNvPr id="4" name="object 4"/>
          <p:cNvGrpSpPr/>
          <p:nvPr/>
        </p:nvGrpSpPr>
        <p:grpSpPr>
          <a:xfrm>
            <a:off x="0" y="6291592"/>
            <a:ext cx="3117215" cy="3995420"/>
            <a:chOff x="0" y="6291592"/>
            <a:chExt cx="3117215" cy="3995420"/>
          </a:xfrm>
        </p:grpSpPr>
        <p:sp>
          <p:nvSpPr>
            <p:cNvPr id="5" name="object 5"/>
            <p:cNvSpPr/>
            <p:nvPr/>
          </p:nvSpPr>
          <p:spPr>
            <a:xfrm>
              <a:off x="0" y="8296246"/>
              <a:ext cx="3117215" cy="1991360"/>
            </a:xfrm>
            <a:custGeom>
              <a:avLst/>
              <a:gdLst/>
              <a:ahLst/>
              <a:cxnLst/>
              <a:rect l="l" t="t" r="r" b="b"/>
              <a:pathLst>
                <a:path w="3117215" h="1991359">
                  <a:moveTo>
                    <a:pt x="264593" y="0"/>
                  </a:moveTo>
                  <a:lnTo>
                    <a:pt x="2167865" y="0"/>
                  </a:lnTo>
                  <a:lnTo>
                    <a:pt x="3117073" y="1644094"/>
                  </a:lnTo>
                  <a:lnTo>
                    <a:pt x="2916931" y="1990753"/>
                  </a:lnTo>
                  <a:lnTo>
                    <a:pt x="0" y="1990753"/>
                  </a:lnTo>
                  <a:lnTo>
                    <a:pt x="0" y="458294"/>
                  </a:lnTo>
                  <a:lnTo>
                    <a:pt x="264593" y="0"/>
                  </a:lnTo>
                  <a:close/>
                </a:path>
              </a:pathLst>
            </a:custGeom>
            <a:solidFill>
              <a:srgbClr val="A3E373"/>
            </a:solidFill>
          </p:spPr>
          <p:txBody>
            <a:bodyPr wrap="square" lIns="0" tIns="0" rIns="0" bIns="0" rtlCol="0"/>
            <a:lstStyle/>
            <a:p>
              <a:endParaRPr/>
            </a:p>
          </p:txBody>
        </p:sp>
        <p:sp>
          <p:nvSpPr>
            <p:cNvPr id="6" name="object 6"/>
            <p:cNvSpPr/>
            <p:nvPr/>
          </p:nvSpPr>
          <p:spPr>
            <a:xfrm>
              <a:off x="0" y="6291592"/>
              <a:ext cx="1633855" cy="2334895"/>
            </a:xfrm>
            <a:custGeom>
              <a:avLst/>
              <a:gdLst/>
              <a:ahLst/>
              <a:cxnLst/>
              <a:rect l="l" t="t" r="r" b="b"/>
              <a:pathLst>
                <a:path w="1633855" h="2334895">
                  <a:moveTo>
                    <a:pt x="961884" y="2334500"/>
                  </a:moveTo>
                  <a:lnTo>
                    <a:pt x="0" y="2334500"/>
                  </a:lnTo>
                  <a:lnTo>
                    <a:pt x="0" y="0"/>
                  </a:lnTo>
                  <a:lnTo>
                    <a:pt x="961883" y="0"/>
                  </a:lnTo>
                  <a:lnTo>
                    <a:pt x="1633535" y="1163426"/>
                  </a:lnTo>
                  <a:lnTo>
                    <a:pt x="1633535" y="1171074"/>
                  </a:lnTo>
                  <a:lnTo>
                    <a:pt x="961884" y="2334500"/>
                  </a:lnTo>
                  <a:close/>
                </a:path>
              </a:pathLst>
            </a:custGeom>
            <a:solidFill>
              <a:srgbClr val="00A181"/>
            </a:solidFill>
          </p:spPr>
          <p:txBody>
            <a:bodyPr wrap="square" lIns="0" tIns="0" rIns="0" bIns="0" rtlCol="0"/>
            <a:lstStyle/>
            <a:p>
              <a:endParaRPr/>
            </a:p>
          </p:txBody>
        </p:sp>
      </p:grpSp>
      <p:sp>
        <p:nvSpPr>
          <p:cNvPr id="7" name="object 7"/>
          <p:cNvSpPr txBox="1"/>
          <p:nvPr/>
        </p:nvSpPr>
        <p:spPr>
          <a:xfrm>
            <a:off x="1854655" y="3045585"/>
            <a:ext cx="15960725" cy="4406900"/>
          </a:xfrm>
          <a:prstGeom prst="rect">
            <a:avLst/>
          </a:prstGeom>
        </p:spPr>
        <p:txBody>
          <a:bodyPr vert="horz" wrap="square" lIns="0" tIns="69850" rIns="0" bIns="0" rtlCol="0">
            <a:spAutoFit/>
          </a:bodyPr>
          <a:lstStyle/>
          <a:p>
            <a:pPr algn="ctr">
              <a:lnSpc>
                <a:spcPct val="100000"/>
              </a:lnSpc>
              <a:spcBef>
                <a:spcPts val="550"/>
              </a:spcBef>
            </a:pPr>
            <a:r>
              <a:rPr sz="2500" u="heavy" dirty="0">
                <a:solidFill>
                  <a:srgbClr val="FEFEFD"/>
                </a:solidFill>
                <a:uFill>
                  <a:solidFill>
                    <a:srgbClr val="FEFEFD"/>
                  </a:solidFill>
                </a:uFill>
                <a:latin typeface="Trebuchet MS"/>
                <a:cs typeface="Trebuchet MS"/>
              </a:rPr>
              <a:t>Environment:</a:t>
            </a:r>
            <a:endParaRPr sz="2500">
              <a:latin typeface="Trebuchet MS"/>
              <a:cs typeface="Trebuchet MS"/>
            </a:endParaRPr>
          </a:p>
          <a:p>
            <a:pPr algn="ctr">
              <a:lnSpc>
                <a:spcPct val="100000"/>
              </a:lnSpc>
              <a:spcBef>
                <a:spcPts val="450"/>
              </a:spcBef>
            </a:pPr>
            <a:r>
              <a:rPr sz="2500" spc="-5" dirty="0">
                <a:solidFill>
                  <a:srgbClr val="FEFEFD"/>
                </a:solidFill>
                <a:latin typeface="Trebuchet MS"/>
                <a:cs typeface="Trebuchet MS"/>
              </a:rPr>
              <a:t>This</a:t>
            </a:r>
            <a:r>
              <a:rPr sz="2500" spc="-55" dirty="0">
                <a:solidFill>
                  <a:srgbClr val="FEFEFD"/>
                </a:solidFill>
                <a:latin typeface="Trebuchet MS"/>
                <a:cs typeface="Trebuchet MS"/>
              </a:rPr>
              <a:t> </a:t>
            </a:r>
            <a:r>
              <a:rPr sz="2500" spc="25" dirty="0">
                <a:solidFill>
                  <a:srgbClr val="FEFEFD"/>
                </a:solidFill>
                <a:latin typeface="Trebuchet MS"/>
                <a:cs typeface="Trebuchet MS"/>
              </a:rPr>
              <a:t>model</a:t>
            </a:r>
            <a:r>
              <a:rPr sz="2500" spc="-50" dirty="0">
                <a:solidFill>
                  <a:srgbClr val="FEFEFD"/>
                </a:solidFill>
                <a:latin typeface="Trebuchet MS"/>
                <a:cs typeface="Trebuchet MS"/>
              </a:rPr>
              <a:t> </a:t>
            </a:r>
            <a:r>
              <a:rPr sz="2500" spc="-55" dirty="0">
                <a:solidFill>
                  <a:srgbClr val="FEFEFD"/>
                </a:solidFill>
                <a:latin typeface="Trebuchet MS"/>
                <a:cs typeface="Trebuchet MS"/>
              </a:rPr>
              <a:t>will</a:t>
            </a:r>
            <a:r>
              <a:rPr sz="2500" spc="-50" dirty="0">
                <a:solidFill>
                  <a:srgbClr val="FEFEFD"/>
                </a:solidFill>
                <a:latin typeface="Trebuchet MS"/>
                <a:cs typeface="Trebuchet MS"/>
              </a:rPr>
              <a:t> </a:t>
            </a:r>
            <a:r>
              <a:rPr sz="2500" spc="20" dirty="0">
                <a:solidFill>
                  <a:srgbClr val="FEFEFD"/>
                </a:solidFill>
                <a:latin typeface="Trebuchet MS"/>
                <a:cs typeface="Trebuchet MS"/>
              </a:rPr>
              <a:t>help</a:t>
            </a:r>
            <a:r>
              <a:rPr sz="2500" spc="-55" dirty="0">
                <a:solidFill>
                  <a:srgbClr val="FEFEFD"/>
                </a:solidFill>
                <a:latin typeface="Trebuchet MS"/>
                <a:cs typeface="Trebuchet MS"/>
              </a:rPr>
              <a:t> </a:t>
            </a:r>
            <a:r>
              <a:rPr sz="2500" spc="-60" dirty="0">
                <a:solidFill>
                  <a:srgbClr val="FEFEFD"/>
                </a:solidFill>
                <a:latin typeface="Trebuchet MS"/>
                <a:cs typeface="Trebuchet MS"/>
              </a:rPr>
              <a:t>detect</a:t>
            </a:r>
            <a:r>
              <a:rPr sz="2500" spc="-50" dirty="0">
                <a:solidFill>
                  <a:srgbClr val="FEFEFD"/>
                </a:solidFill>
                <a:latin typeface="Trebuchet MS"/>
                <a:cs typeface="Trebuchet MS"/>
              </a:rPr>
              <a:t> </a:t>
            </a:r>
            <a:r>
              <a:rPr sz="2500" spc="-25" dirty="0">
                <a:solidFill>
                  <a:srgbClr val="FEFEFD"/>
                </a:solidFill>
                <a:latin typeface="Trebuchet MS"/>
                <a:cs typeface="Trebuchet MS"/>
              </a:rPr>
              <a:t>the</a:t>
            </a:r>
            <a:r>
              <a:rPr sz="2500" spc="-50" dirty="0">
                <a:solidFill>
                  <a:srgbClr val="FEFEFD"/>
                </a:solidFill>
                <a:latin typeface="Trebuchet MS"/>
                <a:cs typeface="Trebuchet MS"/>
              </a:rPr>
              <a:t> </a:t>
            </a:r>
            <a:r>
              <a:rPr sz="2500" dirty="0">
                <a:solidFill>
                  <a:srgbClr val="FEFEFD"/>
                </a:solidFill>
                <a:latin typeface="Trebuchet MS"/>
                <a:cs typeface="Trebuchet MS"/>
              </a:rPr>
              <a:t>garbage</a:t>
            </a:r>
            <a:r>
              <a:rPr sz="2500" spc="-55" dirty="0">
                <a:solidFill>
                  <a:srgbClr val="FEFEFD"/>
                </a:solidFill>
                <a:latin typeface="Trebuchet MS"/>
                <a:cs typeface="Trebuchet MS"/>
              </a:rPr>
              <a:t> </a:t>
            </a:r>
            <a:r>
              <a:rPr sz="2500" spc="35" dirty="0">
                <a:solidFill>
                  <a:srgbClr val="FEFEFD"/>
                </a:solidFill>
                <a:latin typeface="Trebuchet MS"/>
                <a:cs typeface="Trebuchet MS"/>
              </a:rPr>
              <a:t>hotspots</a:t>
            </a:r>
            <a:r>
              <a:rPr sz="2500" spc="-50" dirty="0">
                <a:solidFill>
                  <a:srgbClr val="FEFEFD"/>
                </a:solidFill>
                <a:latin typeface="Trebuchet MS"/>
                <a:cs typeface="Trebuchet MS"/>
              </a:rPr>
              <a:t> </a:t>
            </a:r>
            <a:r>
              <a:rPr sz="2500" spc="10" dirty="0">
                <a:solidFill>
                  <a:srgbClr val="FEFEFD"/>
                </a:solidFill>
                <a:latin typeface="Trebuchet MS"/>
                <a:cs typeface="Trebuchet MS"/>
              </a:rPr>
              <a:t>hence</a:t>
            </a:r>
            <a:r>
              <a:rPr sz="2500" spc="-50" dirty="0">
                <a:solidFill>
                  <a:srgbClr val="FEFEFD"/>
                </a:solidFill>
                <a:latin typeface="Trebuchet MS"/>
                <a:cs typeface="Trebuchet MS"/>
              </a:rPr>
              <a:t> </a:t>
            </a:r>
            <a:r>
              <a:rPr sz="2500" spc="20" dirty="0">
                <a:solidFill>
                  <a:srgbClr val="FEFEFD"/>
                </a:solidFill>
                <a:latin typeface="Trebuchet MS"/>
                <a:cs typeface="Trebuchet MS"/>
              </a:rPr>
              <a:t>helping</a:t>
            </a:r>
            <a:r>
              <a:rPr sz="2500" spc="-50" dirty="0">
                <a:solidFill>
                  <a:srgbClr val="FEFEFD"/>
                </a:solidFill>
                <a:latin typeface="Trebuchet MS"/>
                <a:cs typeface="Trebuchet MS"/>
              </a:rPr>
              <a:t> </a:t>
            </a:r>
            <a:r>
              <a:rPr sz="2500" spc="25" dirty="0">
                <a:solidFill>
                  <a:srgbClr val="FEFEFD"/>
                </a:solidFill>
                <a:latin typeface="Trebuchet MS"/>
                <a:cs typeface="Trebuchet MS"/>
              </a:rPr>
              <a:t>in</a:t>
            </a:r>
            <a:r>
              <a:rPr sz="2500" spc="-55" dirty="0">
                <a:solidFill>
                  <a:srgbClr val="FEFEFD"/>
                </a:solidFill>
                <a:latin typeface="Trebuchet MS"/>
                <a:cs typeface="Trebuchet MS"/>
              </a:rPr>
              <a:t> </a:t>
            </a:r>
            <a:r>
              <a:rPr sz="2500" spc="-75" dirty="0">
                <a:solidFill>
                  <a:srgbClr val="FEFEFD"/>
                </a:solidFill>
                <a:latin typeface="Trebuchet MS"/>
                <a:cs typeface="Trebuchet MS"/>
              </a:rPr>
              <a:t>effective</a:t>
            </a:r>
            <a:r>
              <a:rPr sz="2500" spc="-50" dirty="0">
                <a:solidFill>
                  <a:srgbClr val="FEFEFD"/>
                </a:solidFill>
                <a:latin typeface="Trebuchet MS"/>
                <a:cs typeface="Trebuchet MS"/>
              </a:rPr>
              <a:t> </a:t>
            </a:r>
            <a:r>
              <a:rPr sz="2500" spc="60" dirty="0">
                <a:solidFill>
                  <a:srgbClr val="FEFEFD"/>
                </a:solidFill>
                <a:latin typeface="Trebuchet MS"/>
                <a:cs typeface="Trebuchet MS"/>
              </a:rPr>
              <a:t>and</a:t>
            </a:r>
            <a:r>
              <a:rPr sz="2500" spc="-50" dirty="0">
                <a:solidFill>
                  <a:srgbClr val="FEFEFD"/>
                </a:solidFill>
                <a:latin typeface="Trebuchet MS"/>
                <a:cs typeface="Trebuchet MS"/>
              </a:rPr>
              <a:t> </a:t>
            </a:r>
            <a:r>
              <a:rPr sz="2500" spc="-40" dirty="0">
                <a:solidFill>
                  <a:srgbClr val="FEFEFD"/>
                </a:solidFill>
                <a:latin typeface="Trebuchet MS"/>
                <a:cs typeface="Trebuchet MS"/>
              </a:rPr>
              <a:t>targeted</a:t>
            </a:r>
            <a:r>
              <a:rPr sz="2500" spc="-55" dirty="0">
                <a:solidFill>
                  <a:srgbClr val="FEFEFD"/>
                </a:solidFill>
                <a:latin typeface="Trebuchet MS"/>
                <a:cs typeface="Trebuchet MS"/>
              </a:rPr>
              <a:t> </a:t>
            </a:r>
            <a:r>
              <a:rPr sz="2500" spc="-15" dirty="0">
                <a:solidFill>
                  <a:srgbClr val="FEFEFD"/>
                </a:solidFill>
                <a:latin typeface="Trebuchet MS"/>
                <a:cs typeface="Trebuchet MS"/>
              </a:rPr>
              <a:t>cleaniliness.</a:t>
            </a:r>
            <a:endParaRPr sz="2500">
              <a:latin typeface="Trebuchet MS"/>
              <a:cs typeface="Trebuchet MS"/>
            </a:endParaRPr>
          </a:p>
          <a:p>
            <a:pPr>
              <a:lnSpc>
                <a:spcPct val="100000"/>
              </a:lnSpc>
              <a:spcBef>
                <a:spcPts val="10"/>
              </a:spcBef>
            </a:pPr>
            <a:endParaRPr sz="3350">
              <a:latin typeface="Trebuchet MS"/>
              <a:cs typeface="Trebuchet MS"/>
            </a:endParaRPr>
          </a:p>
          <a:p>
            <a:pPr algn="ctr">
              <a:lnSpc>
                <a:spcPct val="100000"/>
              </a:lnSpc>
            </a:pPr>
            <a:r>
              <a:rPr sz="2500" u="heavy" spc="-35" dirty="0">
                <a:solidFill>
                  <a:srgbClr val="FEFEFD"/>
                </a:solidFill>
                <a:uFill>
                  <a:solidFill>
                    <a:srgbClr val="FEFEFD"/>
                  </a:solidFill>
                </a:uFill>
                <a:latin typeface="Trebuchet MS"/>
                <a:cs typeface="Trebuchet MS"/>
              </a:rPr>
              <a:t>Health:</a:t>
            </a:r>
            <a:endParaRPr sz="2500">
              <a:latin typeface="Trebuchet MS"/>
              <a:cs typeface="Trebuchet MS"/>
            </a:endParaRPr>
          </a:p>
          <a:p>
            <a:pPr marL="15240" marR="8255" algn="ctr">
              <a:lnSpc>
                <a:spcPct val="114999"/>
              </a:lnSpc>
            </a:pPr>
            <a:r>
              <a:rPr sz="2500" spc="40" dirty="0">
                <a:solidFill>
                  <a:srgbClr val="FEFEFD"/>
                </a:solidFill>
                <a:latin typeface="Trebuchet MS"/>
                <a:cs typeface="Trebuchet MS"/>
              </a:rPr>
              <a:t>As</a:t>
            </a:r>
            <a:r>
              <a:rPr sz="2500" spc="-55" dirty="0">
                <a:solidFill>
                  <a:srgbClr val="FEFEFD"/>
                </a:solidFill>
                <a:latin typeface="Trebuchet MS"/>
                <a:cs typeface="Trebuchet MS"/>
              </a:rPr>
              <a:t> </a:t>
            </a:r>
            <a:r>
              <a:rPr sz="2500" dirty="0">
                <a:solidFill>
                  <a:srgbClr val="FEFEFD"/>
                </a:solidFill>
                <a:latin typeface="Trebuchet MS"/>
                <a:cs typeface="Trebuchet MS"/>
              </a:rPr>
              <a:t>garbage</a:t>
            </a:r>
            <a:r>
              <a:rPr sz="2500" spc="-50" dirty="0">
                <a:solidFill>
                  <a:srgbClr val="FEFEFD"/>
                </a:solidFill>
                <a:latin typeface="Trebuchet MS"/>
                <a:cs typeface="Trebuchet MS"/>
              </a:rPr>
              <a:t> </a:t>
            </a:r>
            <a:r>
              <a:rPr sz="2500" spc="35" dirty="0">
                <a:solidFill>
                  <a:srgbClr val="FEFEFD"/>
                </a:solidFill>
                <a:latin typeface="Trebuchet MS"/>
                <a:cs typeface="Trebuchet MS"/>
              </a:rPr>
              <a:t>hotspots</a:t>
            </a:r>
            <a:r>
              <a:rPr sz="2500" spc="-55" dirty="0">
                <a:solidFill>
                  <a:srgbClr val="FEFEFD"/>
                </a:solidFill>
                <a:latin typeface="Trebuchet MS"/>
                <a:cs typeface="Trebuchet MS"/>
              </a:rPr>
              <a:t> </a:t>
            </a:r>
            <a:r>
              <a:rPr sz="2500" spc="-20" dirty="0">
                <a:solidFill>
                  <a:srgbClr val="FEFEFD"/>
                </a:solidFill>
                <a:latin typeface="Trebuchet MS"/>
                <a:cs typeface="Trebuchet MS"/>
              </a:rPr>
              <a:t>are</a:t>
            </a:r>
            <a:r>
              <a:rPr sz="2500" spc="-50" dirty="0">
                <a:solidFill>
                  <a:srgbClr val="FEFEFD"/>
                </a:solidFill>
                <a:latin typeface="Trebuchet MS"/>
                <a:cs typeface="Trebuchet MS"/>
              </a:rPr>
              <a:t> </a:t>
            </a:r>
            <a:r>
              <a:rPr sz="2500" spc="5" dirty="0">
                <a:solidFill>
                  <a:srgbClr val="FEFEFD"/>
                </a:solidFill>
                <a:latin typeface="Trebuchet MS"/>
                <a:cs typeface="Trebuchet MS"/>
              </a:rPr>
              <a:t>breeding</a:t>
            </a:r>
            <a:r>
              <a:rPr sz="2500" spc="-55" dirty="0">
                <a:solidFill>
                  <a:srgbClr val="FEFEFD"/>
                </a:solidFill>
                <a:latin typeface="Trebuchet MS"/>
                <a:cs typeface="Trebuchet MS"/>
              </a:rPr>
              <a:t> </a:t>
            </a:r>
            <a:r>
              <a:rPr sz="2500" spc="40" dirty="0">
                <a:solidFill>
                  <a:srgbClr val="FEFEFD"/>
                </a:solidFill>
                <a:latin typeface="Trebuchet MS"/>
                <a:cs typeface="Trebuchet MS"/>
              </a:rPr>
              <a:t>ground</a:t>
            </a:r>
            <a:r>
              <a:rPr sz="2500" spc="-50" dirty="0">
                <a:solidFill>
                  <a:srgbClr val="FEFEFD"/>
                </a:solidFill>
                <a:latin typeface="Trebuchet MS"/>
                <a:cs typeface="Trebuchet MS"/>
              </a:rPr>
              <a:t> </a:t>
            </a:r>
            <a:r>
              <a:rPr sz="2500" spc="-30" dirty="0">
                <a:solidFill>
                  <a:srgbClr val="FEFEFD"/>
                </a:solidFill>
                <a:latin typeface="Trebuchet MS"/>
                <a:cs typeface="Trebuchet MS"/>
              </a:rPr>
              <a:t>for</a:t>
            </a:r>
            <a:r>
              <a:rPr sz="2500" spc="-55" dirty="0">
                <a:solidFill>
                  <a:srgbClr val="FEFEFD"/>
                </a:solidFill>
                <a:latin typeface="Trebuchet MS"/>
                <a:cs typeface="Trebuchet MS"/>
              </a:rPr>
              <a:t> </a:t>
            </a:r>
            <a:r>
              <a:rPr sz="2500" spc="25" dirty="0">
                <a:solidFill>
                  <a:srgbClr val="FEFEFD"/>
                </a:solidFill>
                <a:latin typeface="Trebuchet MS"/>
                <a:cs typeface="Trebuchet MS"/>
              </a:rPr>
              <a:t>various</a:t>
            </a:r>
            <a:r>
              <a:rPr sz="2500" spc="-50" dirty="0">
                <a:solidFill>
                  <a:srgbClr val="FEFEFD"/>
                </a:solidFill>
                <a:latin typeface="Trebuchet MS"/>
                <a:cs typeface="Trebuchet MS"/>
              </a:rPr>
              <a:t> </a:t>
            </a:r>
            <a:r>
              <a:rPr sz="2500" spc="40" dirty="0">
                <a:solidFill>
                  <a:srgbClr val="FEFEFD"/>
                </a:solidFill>
                <a:latin typeface="Trebuchet MS"/>
                <a:cs typeface="Trebuchet MS"/>
              </a:rPr>
              <a:t>disease</a:t>
            </a:r>
            <a:r>
              <a:rPr sz="2500" spc="-55" dirty="0">
                <a:solidFill>
                  <a:srgbClr val="FEFEFD"/>
                </a:solidFill>
                <a:latin typeface="Trebuchet MS"/>
                <a:cs typeface="Trebuchet MS"/>
              </a:rPr>
              <a:t> </a:t>
            </a:r>
            <a:r>
              <a:rPr sz="2500" spc="30" dirty="0">
                <a:solidFill>
                  <a:srgbClr val="FEFEFD"/>
                </a:solidFill>
                <a:latin typeface="Trebuchet MS"/>
                <a:cs typeface="Trebuchet MS"/>
              </a:rPr>
              <a:t>causing</a:t>
            </a:r>
            <a:r>
              <a:rPr sz="2500" spc="-50" dirty="0">
                <a:solidFill>
                  <a:srgbClr val="FEFEFD"/>
                </a:solidFill>
                <a:latin typeface="Trebuchet MS"/>
                <a:cs typeface="Trebuchet MS"/>
              </a:rPr>
              <a:t> </a:t>
            </a:r>
            <a:r>
              <a:rPr sz="2500" spc="50" dirty="0">
                <a:solidFill>
                  <a:srgbClr val="FEFEFD"/>
                </a:solidFill>
                <a:latin typeface="Trebuchet MS"/>
                <a:cs typeface="Trebuchet MS"/>
              </a:rPr>
              <a:t>organisms</a:t>
            </a:r>
            <a:r>
              <a:rPr sz="2500" spc="-55" dirty="0">
                <a:solidFill>
                  <a:srgbClr val="FEFEFD"/>
                </a:solidFill>
                <a:latin typeface="Trebuchet MS"/>
                <a:cs typeface="Trebuchet MS"/>
              </a:rPr>
              <a:t> </a:t>
            </a:r>
            <a:r>
              <a:rPr sz="2500" spc="110" dirty="0">
                <a:solidFill>
                  <a:srgbClr val="FEFEFD"/>
                </a:solidFill>
                <a:latin typeface="Trebuchet MS"/>
                <a:cs typeface="Trebuchet MS"/>
              </a:rPr>
              <a:t>so</a:t>
            </a:r>
            <a:r>
              <a:rPr sz="2500" spc="-50" dirty="0">
                <a:solidFill>
                  <a:srgbClr val="FEFEFD"/>
                </a:solidFill>
                <a:latin typeface="Trebuchet MS"/>
                <a:cs typeface="Trebuchet MS"/>
              </a:rPr>
              <a:t> </a:t>
            </a:r>
            <a:r>
              <a:rPr sz="2500" spc="-10" dirty="0">
                <a:solidFill>
                  <a:srgbClr val="FEFEFD"/>
                </a:solidFill>
                <a:latin typeface="Trebuchet MS"/>
                <a:cs typeface="Trebuchet MS"/>
              </a:rPr>
              <a:t>locating</a:t>
            </a:r>
            <a:r>
              <a:rPr sz="2500" spc="-55" dirty="0">
                <a:solidFill>
                  <a:srgbClr val="FEFEFD"/>
                </a:solidFill>
                <a:latin typeface="Trebuchet MS"/>
                <a:cs typeface="Trebuchet MS"/>
              </a:rPr>
              <a:t> </a:t>
            </a:r>
            <a:r>
              <a:rPr sz="2500" spc="-10" dirty="0">
                <a:solidFill>
                  <a:srgbClr val="FEFEFD"/>
                </a:solidFill>
                <a:latin typeface="Trebuchet MS"/>
                <a:cs typeface="Trebuchet MS"/>
              </a:rPr>
              <a:t>them</a:t>
            </a:r>
            <a:r>
              <a:rPr sz="2500" spc="-50" dirty="0">
                <a:solidFill>
                  <a:srgbClr val="FEFEFD"/>
                </a:solidFill>
                <a:latin typeface="Trebuchet MS"/>
                <a:cs typeface="Trebuchet MS"/>
              </a:rPr>
              <a:t> </a:t>
            </a:r>
            <a:r>
              <a:rPr sz="2500" spc="15" dirty="0">
                <a:solidFill>
                  <a:srgbClr val="FEFEFD"/>
                </a:solidFill>
                <a:latin typeface="Trebuchet MS"/>
                <a:cs typeface="Trebuchet MS"/>
              </a:rPr>
              <a:t>would</a:t>
            </a:r>
            <a:r>
              <a:rPr sz="2500" spc="-55" dirty="0">
                <a:solidFill>
                  <a:srgbClr val="FEFEFD"/>
                </a:solidFill>
                <a:latin typeface="Trebuchet MS"/>
                <a:cs typeface="Trebuchet MS"/>
              </a:rPr>
              <a:t> </a:t>
            </a:r>
            <a:r>
              <a:rPr sz="2500" dirty="0">
                <a:solidFill>
                  <a:srgbClr val="FEFEFD"/>
                </a:solidFill>
                <a:latin typeface="Trebuchet MS"/>
                <a:cs typeface="Trebuchet MS"/>
              </a:rPr>
              <a:t>make</a:t>
            </a:r>
            <a:r>
              <a:rPr sz="2500" spc="-50" dirty="0">
                <a:solidFill>
                  <a:srgbClr val="FEFEFD"/>
                </a:solidFill>
                <a:latin typeface="Trebuchet MS"/>
                <a:cs typeface="Trebuchet MS"/>
              </a:rPr>
              <a:t> </a:t>
            </a:r>
            <a:r>
              <a:rPr sz="2500" spc="-90" dirty="0">
                <a:solidFill>
                  <a:srgbClr val="FEFEFD"/>
                </a:solidFill>
                <a:latin typeface="Trebuchet MS"/>
                <a:cs typeface="Trebuchet MS"/>
              </a:rPr>
              <a:t>it </a:t>
            </a:r>
            <a:r>
              <a:rPr sz="2500" spc="-740" dirty="0">
                <a:solidFill>
                  <a:srgbClr val="FEFEFD"/>
                </a:solidFill>
                <a:latin typeface="Trebuchet MS"/>
                <a:cs typeface="Trebuchet MS"/>
              </a:rPr>
              <a:t> </a:t>
            </a:r>
            <a:r>
              <a:rPr sz="2500" spc="5" dirty="0">
                <a:solidFill>
                  <a:srgbClr val="FEFEFD"/>
                </a:solidFill>
                <a:latin typeface="Trebuchet MS"/>
                <a:cs typeface="Trebuchet MS"/>
              </a:rPr>
              <a:t>easier</a:t>
            </a:r>
            <a:r>
              <a:rPr sz="2500" spc="-65" dirty="0">
                <a:solidFill>
                  <a:srgbClr val="FEFEFD"/>
                </a:solidFill>
                <a:latin typeface="Trebuchet MS"/>
                <a:cs typeface="Trebuchet MS"/>
              </a:rPr>
              <a:t> </a:t>
            </a:r>
            <a:r>
              <a:rPr sz="2500" spc="-30" dirty="0">
                <a:solidFill>
                  <a:srgbClr val="FEFEFD"/>
                </a:solidFill>
                <a:latin typeface="Trebuchet MS"/>
                <a:cs typeface="Trebuchet MS"/>
              </a:rPr>
              <a:t>to</a:t>
            </a:r>
            <a:r>
              <a:rPr sz="2500" spc="-60" dirty="0">
                <a:solidFill>
                  <a:srgbClr val="FEFEFD"/>
                </a:solidFill>
                <a:latin typeface="Trebuchet MS"/>
                <a:cs typeface="Trebuchet MS"/>
              </a:rPr>
              <a:t> </a:t>
            </a:r>
            <a:r>
              <a:rPr sz="2500" spc="-20" dirty="0">
                <a:solidFill>
                  <a:srgbClr val="FEFEFD"/>
                </a:solidFill>
                <a:latin typeface="Trebuchet MS"/>
                <a:cs typeface="Trebuchet MS"/>
              </a:rPr>
              <a:t>eliminate</a:t>
            </a:r>
            <a:r>
              <a:rPr sz="2500" spc="-60" dirty="0">
                <a:solidFill>
                  <a:srgbClr val="FEFEFD"/>
                </a:solidFill>
                <a:latin typeface="Trebuchet MS"/>
                <a:cs typeface="Trebuchet MS"/>
              </a:rPr>
              <a:t> </a:t>
            </a:r>
            <a:r>
              <a:rPr sz="2500" spc="-90" dirty="0">
                <a:solidFill>
                  <a:srgbClr val="FEFEFD"/>
                </a:solidFill>
                <a:latin typeface="Trebuchet MS"/>
                <a:cs typeface="Trebuchet MS"/>
              </a:rPr>
              <a:t>them.</a:t>
            </a:r>
            <a:endParaRPr sz="2500">
              <a:latin typeface="Trebuchet MS"/>
              <a:cs typeface="Trebuchet MS"/>
            </a:endParaRPr>
          </a:p>
          <a:p>
            <a:pPr>
              <a:lnSpc>
                <a:spcPct val="100000"/>
              </a:lnSpc>
              <a:spcBef>
                <a:spcPts val="10"/>
              </a:spcBef>
            </a:pPr>
            <a:endParaRPr sz="3350">
              <a:latin typeface="Trebuchet MS"/>
              <a:cs typeface="Trebuchet MS"/>
            </a:endParaRPr>
          </a:p>
          <a:p>
            <a:pPr algn="ctr">
              <a:lnSpc>
                <a:spcPct val="100000"/>
              </a:lnSpc>
            </a:pPr>
            <a:r>
              <a:rPr sz="2500" u="heavy" spc="40" dirty="0">
                <a:solidFill>
                  <a:srgbClr val="FEFEFD"/>
                </a:solidFill>
                <a:uFill>
                  <a:solidFill>
                    <a:srgbClr val="FEFEFD"/>
                  </a:solidFill>
                </a:uFill>
                <a:latin typeface="Trebuchet MS"/>
                <a:cs typeface="Trebuchet MS"/>
              </a:rPr>
              <a:t>Resource</a:t>
            </a:r>
            <a:r>
              <a:rPr sz="2500" u="heavy" spc="-125" dirty="0">
                <a:solidFill>
                  <a:srgbClr val="FEFEFD"/>
                </a:solidFill>
                <a:uFill>
                  <a:solidFill>
                    <a:srgbClr val="FEFEFD"/>
                  </a:solidFill>
                </a:uFill>
                <a:latin typeface="Trebuchet MS"/>
                <a:cs typeface="Trebuchet MS"/>
              </a:rPr>
              <a:t> </a:t>
            </a:r>
            <a:r>
              <a:rPr sz="2500" u="heavy" spc="50" dirty="0">
                <a:solidFill>
                  <a:srgbClr val="FEFEFD"/>
                </a:solidFill>
                <a:uFill>
                  <a:solidFill>
                    <a:srgbClr val="FEFEFD"/>
                  </a:solidFill>
                </a:uFill>
                <a:latin typeface="Trebuchet MS"/>
                <a:cs typeface="Trebuchet MS"/>
              </a:rPr>
              <a:t>Savin</a:t>
            </a:r>
            <a:r>
              <a:rPr sz="2500" spc="50" dirty="0">
                <a:solidFill>
                  <a:srgbClr val="FEFEFD"/>
                </a:solidFill>
                <a:latin typeface="Trebuchet MS"/>
                <a:cs typeface="Trebuchet MS"/>
              </a:rPr>
              <a:t>g</a:t>
            </a:r>
            <a:endParaRPr sz="2500">
              <a:latin typeface="Trebuchet MS"/>
              <a:cs typeface="Trebuchet MS"/>
            </a:endParaRPr>
          </a:p>
          <a:p>
            <a:pPr marL="12700" marR="5080" indent="-635" algn="ctr">
              <a:lnSpc>
                <a:spcPct val="114999"/>
              </a:lnSpc>
            </a:pPr>
            <a:r>
              <a:rPr sz="2500" spc="-40" dirty="0">
                <a:solidFill>
                  <a:srgbClr val="FEFEFD"/>
                </a:solidFill>
                <a:latin typeface="Trebuchet MS"/>
                <a:cs typeface="Trebuchet MS"/>
              </a:rPr>
              <a:t>Accurate </a:t>
            </a:r>
            <a:r>
              <a:rPr sz="2500" spc="-25" dirty="0">
                <a:solidFill>
                  <a:srgbClr val="FEFEFD"/>
                </a:solidFill>
                <a:latin typeface="Trebuchet MS"/>
                <a:cs typeface="Trebuchet MS"/>
              </a:rPr>
              <a:t>identification of </a:t>
            </a:r>
            <a:r>
              <a:rPr sz="2500" dirty="0">
                <a:solidFill>
                  <a:srgbClr val="FEFEFD"/>
                </a:solidFill>
                <a:latin typeface="Trebuchet MS"/>
                <a:cs typeface="Trebuchet MS"/>
              </a:rPr>
              <a:t>garbage </a:t>
            </a:r>
            <a:r>
              <a:rPr sz="2500" spc="-30" dirty="0">
                <a:solidFill>
                  <a:srgbClr val="FEFEFD"/>
                </a:solidFill>
                <a:latin typeface="Trebuchet MS"/>
                <a:cs typeface="Trebuchet MS"/>
              </a:rPr>
              <a:t>filled </a:t>
            </a:r>
            <a:r>
              <a:rPr sz="2500" spc="20" dirty="0">
                <a:solidFill>
                  <a:srgbClr val="FEFEFD"/>
                </a:solidFill>
                <a:latin typeface="Trebuchet MS"/>
                <a:cs typeface="Trebuchet MS"/>
              </a:rPr>
              <a:t>areas </a:t>
            </a:r>
            <a:r>
              <a:rPr sz="2500" spc="15" dirty="0">
                <a:solidFill>
                  <a:srgbClr val="FEFEFD"/>
                </a:solidFill>
                <a:latin typeface="Trebuchet MS"/>
                <a:cs typeface="Trebuchet MS"/>
              </a:rPr>
              <a:t>would </a:t>
            </a:r>
            <a:r>
              <a:rPr sz="2500" spc="20" dirty="0">
                <a:solidFill>
                  <a:srgbClr val="FEFEFD"/>
                </a:solidFill>
                <a:latin typeface="Trebuchet MS"/>
                <a:cs typeface="Trebuchet MS"/>
              </a:rPr>
              <a:t>help </a:t>
            </a:r>
            <a:r>
              <a:rPr sz="2500" spc="25" dirty="0">
                <a:solidFill>
                  <a:srgbClr val="FEFEFD"/>
                </a:solidFill>
                <a:latin typeface="Trebuchet MS"/>
                <a:cs typeface="Trebuchet MS"/>
              </a:rPr>
              <a:t>in </a:t>
            </a:r>
            <a:r>
              <a:rPr sz="2500" spc="35" dirty="0">
                <a:solidFill>
                  <a:srgbClr val="FEFEFD"/>
                </a:solidFill>
                <a:latin typeface="Trebuchet MS"/>
                <a:cs typeface="Trebuchet MS"/>
              </a:rPr>
              <a:t>minimum </a:t>
            </a:r>
            <a:r>
              <a:rPr sz="2500" spc="-15" dirty="0">
                <a:solidFill>
                  <a:srgbClr val="FEFEFD"/>
                </a:solidFill>
                <a:latin typeface="Trebuchet MS"/>
                <a:cs typeface="Trebuchet MS"/>
              </a:rPr>
              <a:t>wastage </a:t>
            </a:r>
            <a:r>
              <a:rPr sz="2500" spc="-25" dirty="0">
                <a:solidFill>
                  <a:srgbClr val="FEFEFD"/>
                </a:solidFill>
                <a:latin typeface="Trebuchet MS"/>
                <a:cs typeface="Trebuchet MS"/>
              </a:rPr>
              <a:t>of </a:t>
            </a:r>
            <a:r>
              <a:rPr sz="2500" spc="25" dirty="0">
                <a:solidFill>
                  <a:srgbClr val="FEFEFD"/>
                </a:solidFill>
                <a:latin typeface="Trebuchet MS"/>
                <a:cs typeface="Trebuchet MS"/>
              </a:rPr>
              <a:t>resources </a:t>
            </a:r>
            <a:r>
              <a:rPr sz="2500" spc="60" dirty="0">
                <a:solidFill>
                  <a:srgbClr val="FEFEFD"/>
                </a:solidFill>
                <a:latin typeface="Trebuchet MS"/>
                <a:cs typeface="Trebuchet MS"/>
              </a:rPr>
              <a:t>and </a:t>
            </a:r>
            <a:r>
              <a:rPr sz="2500" spc="-10" dirty="0">
                <a:solidFill>
                  <a:srgbClr val="FEFEFD"/>
                </a:solidFill>
                <a:latin typeface="Trebuchet MS"/>
                <a:cs typeface="Trebuchet MS"/>
              </a:rPr>
              <a:t>data </a:t>
            </a:r>
            <a:r>
              <a:rPr sz="2500" spc="50" dirty="0">
                <a:solidFill>
                  <a:srgbClr val="FEFEFD"/>
                </a:solidFill>
                <a:latin typeface="Trebuchet MS"/>
                <a:cs typeface="Trebuchet MS"/>
              </a:rPr>
              <a:t>based </a:t>
            </a:r>
            <a:r>
              <a:rPr sz="2500" spc="55" dirty="0">
                <a:solidFill>
                  <a:srgbClr val="FEFEFD"/>
                </a:solidFill>
                <a:latin typeface="Trebuchet MS"/>
                <a:cs typeface="Trebuchet MS"/>
              </a:rPr>
              <a:t> </a:t>
            </a:r>
            <a:r>
              <a:rPr sz="2500" spc="25" dirty="0">
                <a:solidFill>
                  <a:srgbClr val="FEFEFD"/>
                </a:solidFill>
                <a:latin typeface="Trebuchet MS"/>
                <a:cs typeface="Trebuchet MS"/>
              </a:rPr>
              <a:t>model</a:t>
            </a:r>
            <a:r>
              <a:rPr sz="2500" spc="-55" dirty="0">
                <a:solidFill>
                  <a:srgbClr val="FEFEFD"/>
                </a:solidFill>
                <a:latin typeface="Trebuchet MS"/>
                <a:cs typeface="Trebuchet MS"/>
              </a:rPr>
              <a:t> </a:t>
            </a:r>
            <a:r>
              <a:rPr sz="2500" spc="15" dirty="0">
                <a:solidFill>
                  <a:srgbClr val="FEFEFD"/>
                </a:solidFill>
                <a:latin typeface="Trebuchet MS"/>
                <a:cs typeface="Trebuchet MS"/>
              </a:rPr>
              <a:t>would</a:t>
            </a:r>
            <a:r>
              <a:rPr sz="2500" spc="-55" dirty="0">
                <a:solidFill>
                  <a:srgbClr val="FEFEFD"/>
                </a:solidFill>
                <a:latin typeface="Trebuchet MS"/>
                <a:cs typeface="Trebuchet MS"/>
              </a:rPr>
              <a:t> </a:t>
            </a:r>
            <a:r>
              <a:rPr sz="2500" spc="20" dirty="0">
                <a:solidFill>
                  <a:srgbClr val="FEFEFD"/>
                </a:solidFill>
                <a:latin typeface="Trebuchet MS"/>
                <a:cs typeface="Trebuchet MS"/>
              </a:rPr>
              <a:t>help</a:t>
            </a:r>
            <a:r>
              <a:rPr sz="2500" spc="-55" dirty="0">
                <a:solidFill>
                  <a:srgbClr val="FEFEFD"/>
                </a:solidFill>
                <a:latin typeface="Trebuchet MS"/>
                <a:cs typeface="Trebuchet MS"/>
              </a:rPr>
              <a:t> </a:t>
            </a:r>
            <a:r>
              <a:rPr sz="2500" spc="15" dirty="0">
                <a:solidFill>
                  <a:srgbClr val="FEFEFD"/>
                </a:solidFill>
                <a:latin typeface="Trebuchet MS"/>
                <a:cs typeface="Trebuchet MS"/>
              </a:rPr>
              <a:t>study</a:t>
            </a:r>
            <a:r>
              <a:rPr sz="2500" spc="-55" dirty="0">
                <a:solidFill>
                  <a:srgbClr val="FEFEFD"/>
                </a:solidFill>
                <a:latin typeface="Trebuchet MS"/>
                <a:cs typeface="Trebuchet MS"/>
              </a:rPr>
              <a:t> </a:t>
            </a:r>
            <a:r>
              <a:rPr sz="2500" spc="-5" dirty="0">
                <a:solidFill>
                  <a:srgbClr val="FEFEFD"/>
                </a:solidFill>
                <a:latin typeface="Trebuchet MS"/>
                <a:cs typeface="Trebuchet MS"/>
              </a:rPr>
              <a:t>patterns</a:t>
            </a:r>
            <a:r>
              <a:rPr sz="2500" spc="-50" dirty="0">
                <a:solidFill>
                  <a:srgbClr val="FEFEFD"/>
                </a:solidFill>
                <a:latin typeface="Trebuchet MS"/>
                <a:cs typeface="Trebuchet MS"/>
              </a:rPr>
              <a:t> </a:t>
            </a:r>
            <a:r>
              <a:rPr sz="2500" spc="-25" dirty="0">
                <a:solidFill>
                  <a:srgbClr val="FEFEFD"/>
                </a:solidFill>
                <a:latin typeface="Trebuchet MS"/>
                <a:cs typeface="Trebuchet MS"/>
              </a:rPr>
              <a:t>of</a:t>
            </a:r>
            <a:r>
              <a:rPr sz="2500" spc="-55" dirty="0">
                <a:solidFill>
                  <a:srgbClr val="FEFEFD"/>
                </a:solidFill>
                <a:latin typeface="Trebuchet MS"/>
                <a:cs typeface="Trebuchet MS"/>
              </a:rPr>
              <a:t> </a:t>
            </a:r>
            <a:r>
              <a:rPr sz="2500" dirty="0">
                <a:solidFill>
                  <a:srgbClr val="FEFEFD"/>
                </a:solidFill>
                <a:latin typeface="Trebuchet MS"/>
                <a:cs typeface="Trebuchet MS"/>
              </a:rPr>
              <a:t>garbage</a:t>
            </a:r>
            <a:r>
              <a:rPr sz="2500" spc="-55" dirty="0">
                <a:solidFill>
                  <a:srgbClr val="FEFEFD"/>
                </a:solidFill>
                <a:latin typeface="Trebuchet MS"/>
                <a:cs typeface="Trebuchet MS"/>
              </a:rPr>
              <a:t> </a:t>
            </a:r>
            <a:r>
              <a:rPr sz="2500" spc="25" dirty="0">
                <a:solidFill>
                  <a:srgbClr val="FEFEFD"/>
                </a:solidFill>
                <a:latin typeface="Trebuchet MS"/>
                <a:cs typeface="Trebuchet MS"/>
              </a:rPr>
              <a:t>deposition</a:t>
            </a:r>
            <a:r>
              <a:rPr sz="2500" spc="-55" dirty="0">
                <a:solidFill>
                  <a:srgbClr val="FEFEFD"/>
                </a:solidFill>
                <a:latin typeface="Trebuchet MS"/>
                <a:cs typeface="Trebuchet MS"/>
              </a:rPr>
              <a:t> </a:t>
            </a:r>
            <a:r>
              <a:rPr sz="2500" spc="-15" dirty="0">
                <a:solidFill>
                  <a:srgbClr val="FEFEFD"/>
                </a:solidFill>
                <a:latin typeface="Trebuchet MS"/>
                <a:cs typeface="Trebuchet MS"/>
              </a:rPr>
              <a:t>over</a:t>
            </a:r>
            <a:r>
              <a:rPr sz="2500" spc="-50" dirty="0">
                <a:solidFill>
                  <a:srgbClr val="FEFEFD"/>
                </a:solidFill>
                <a:latin typeface="Trebuchet MS"/>
                <a:cs typeface="Trebuchet MS"/>
              </a:rPr>
              <a:t> </a:t>
            </a:r>
            <a:r>
              <a:rPr sz="2500" spc="55" dirty="0">
                <a:solidFill>
                  <a:srgbClr val="FEFEFD"/>
                </a:solidFill>
                <a:latin typeface="Trebuchet MS"/>
                <a:cs typeface="Trebuchet MS"/>
              </a:rPr>
              <a:t>an</a:t>
            </a:r>
            <a:r>
              <a:rPr sz="2500" spc="-55" dirty="0">
                <a:solidFill>
                  <a:srgbClr val="FEFEFD"/>
                </a:solidFill>
                <a:latin typeface="Trebuchet MS"/>
                <a:cs typeface="Trebuchet MS"/>
              </a:rPr>
              <a:t> </a:t>
            </a:r>
            <a:r>
              <a:rPr sz="2500" spc="-10" dirty="0">
                <a:solidFill>
                  <a:srgbClr val="FEFEFD"/>
                </a:solidFill>
                <a:latin typeface="Trebuchet MS"/>
                <a:cs typeface="Trebuchet MS"/>
              </a:rPr>
              <a:t>area</a:t>
            </a:r>
            <a:r>
              <a:rPr sz="2500" spc="-55" dirty="0">
                <a:solidFill>
                  <a:srgbClr val="FEFEFD"/>
                </a:solidFill>
                <a:latin typeface="Trebuchet MS"/>
                <a:cs typeface="Trebuchet MS"/>
              </a:rPr>
              <a:t> </a:t>
            </a:r>
            <a:r>
              <a:rPr sz="2500" spc="20" dirty="0">
                <a:solidFill>
                  <a:srgbClr val="FEFEFD"/>
                </a:solidFill>
                <a:latin typeface="Trebuchet MS"/>
                <a:cs typeface="Trebuchet MS"/>
              </a:rPr>
              <a:t>or</a:t>
            </a:r>
            <a:r>
              <a:rPr sz="2500" spc="-55" dirty="0">
                <a:solidFill>
                  <a:srgbClr val="FEFEFD"/>
                </a:solidFill>
                <a:latin typeface="Trebuchet MS"/>
                <a:cs typeface="Trebuchet MS"/>
              </a:rPr>
              <a:t> </a:t>
            </a:r>
            <a:r>
              <a:rPr sz="2500" spc="-60" dirty="0">
                <a:solidFill>
                  <a:srgbClr val="FEFEFD"/>
                </a:solidFill>
                <a:latin typeface="Trebuchet MS"/>
                <a:cs typeface="Trebuchet MS"/>
              </a:rPr>
              <a:t>tell</a:t>
            </a:r>
            <a:r>
              <a:rPr sz="2500" spc="-50" dirty="0">
                <a:solidFill>
                  <a:srgbClr val="FEFEFD"/>
                </a:solidFill>
                <a:latin typeface="Trebuchet MS"/>
                <a:cs typeface="Trebuchet MS"/>
              </a:rPr>
              <a:t> </a:t>
            </a:r>
            <a:r>
              <a:rPr sz="2500" spc="-10" dirty="0">
                <a:solidFill>
                  <a:srgbClr val="FEFEFD"/>
                </a:solidFill>
                <a:latin typeface="Trebuchet MS"/>
                <a:cs typeface="Trebuchet MS"/>
              </a:rPr>
              <a:t>area</a:t>
            </a:r>
            <a:r>
              <a:rPr sz="2500" spc="-55" dirty="0">
                <a:solidFill>
                  <a:srgbClr val="FEFEFD"/>
                </a:solidFill>
                <a:latin typeface="Trebuchet MS"/>
                <a:cs typeface="Trebuchet MS"/>
              </a:rPr>
              <a:t> with </a:t>
            </a:r>
            <a:r>
              <a:rPr sz="2500" spc="35" dirty="0">
                <a:solidFill>
                  <a:srgbClr val="FEFEFD"/>
                </a:solidFill>
                <a:latin typeface="Trebuchet MS"/>
                <a:cs typeface="Trebuchet MS"/>
              </a:rPr>
              <a:t>high</a:t>
            </a:r>
            <a:r>
              <a:rPr sz="2500" spc="-55" dirty="0">
                <a:solidFill>
                  <a:srgbClr val="FEFEFD"/>
                </a:solidFill>
                <a:latin typeface="Trebuchet MS"/>
                <a:cs typeface="Trebuchet MS"/>
              </a:rPr>
              <a:t> </a:t>
            </a:r>
            <a:r>
              <a:rPr sz="2500" spc="-25" dirty="0">
                <a:solidFill>
                  <a:srgbClr val="FEFEFD"/>
                </a:solidFill>
                <a:latin typeface="Trebuchet MS"/>
                <a:cs typeface="Trebuchet MS"/>
              </a:rPr>
              <a:t>waste</a:t>
            </a:r>
            <a:r>
              <a:rPr sz="2500" spc="-50" dirty="0">
                <a:solidFill>
                  <a:srgbClr val="FEFEFD"/>
                </a:solidFill>
                <a:latin typeface="Trebuchet MS"/>
                <a:cs typeface="Trebuchet MS"/>
              </a:rPr>
              <a:t> </a:t>
            </a:r>
            <a:r>
              <a:rPr sz="2500" dirty="0">
                <a:solidFill>
                  <a:srgbClr val="FEFEFD"/>
                </a:solidFill>
                <a:latin typeface="Trebuchet MS"/>
                <a:cs typeface="Trebuchet MS"/>
              </a:rPr>
              <a:t>generation</a:t>
            </a:r>
            <a:r>
              <a:rPr sz="2500" spc="-55" dirty="0">
                <a:solidFill>
                  <a:srgbClr val="FEFEFD"/>
                </a:solidFill>
                <a:latin typeface="Trebuchet MS"/>
                <a:cs typeface="Trebuchet MS"/>
              </a:rPr>
              <a:t> </a:t>
            </a:r>
            <a:r>
              <a:rPr sz="2500" spc="-160" dirty="0">
                <a:solidFill>
                  <a:srgbClr val="FEFEFD"/>
                </a:solidFill>
                <a:latin typeface="Trebuchet MS"/>
                <a:cs typeface="Trebuchet MS"/>
              </a:rPr>
              <a:t>etc.</a:t>
            </a:r>
            <a:endParaRPr sz="2500">
              <a:latin typeface="Trebuchet MS"/>
              <a:cs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257257" y="28758"/>
            <a:ext cx="5031105" cy="10258425"/>
            <a:chOff x="13257257" y="28758"/>
            <a:chExt cx="5031105" cy="10258425"/>
          </a:xfrm>
        </p:grpSpPr>
        <p:sp>
          <p:nvSpPr>
            <p:cNvPr id="3" name="object 3"/>
            <p:cNvSpPr/>
            <p:nvPr/>
          </p:nvSpPr>
          <p:spPr>
            <a:xfrm>
              <a:off x="13257257" y="5570425"/>
              <a:ext cx="5031105" cy="4716780"/>
            </a:xfrm>
            <a:custGeom>
              <a:avLst/>
              <a:gdLst/>
              <a:ahLst/>
              <a:cxnLst/>
              <a:rect l="l" t="t" r="r" b="b"/>
              <a:pathLst>
                <a:path w="5031105" h="4716780">
                  <a:moveTo>
                    <a:pt x="1844562" y="0"/>
                  </a:moveTo>
                  <a:lnTo>
                    <a:pt x="5030741" y="0"/>
                  </a:lnTo>
                  <a:lnTo>
                    <a:pt x="5030741" y="4716574"/>
                  </a:lnTo>
                  <a:lnTo>
                    <a:pt x="878128" y="4716574"/>
                  </a:lnTo>
                  <a:lnTo>
                    <a:pt x="0" y="3195807"/>
                  </a:lnTo>
                  <a:lnTo>
                    <a:pt x="0" y="3194909"/>
                  </a:lnTo>
                  <a:lnTo>
                    <a:pt x="1844562" y="0"/>
                  </a:lnTo>
                  <a:close/>
                </a:path>
              </a:pathLst>
            </a:custGeom>
            <a:solidFill>
              <a:srgbClr val="004550"/>
            </a:solidFill>
          </p:spPr>
          <p:txBody>
            <a:bodyPr wrap="square" lIns="0" tIns="0" rIns="0" bIns="0" rtlCol="0"/>
            <a:lstStyle/>
            <a:p>
              <a:endParaRPr/>
            </a:p>
          </p:txBody>
        </p:sp>
        <p:sp>
          <p:nvSpPr>
            <p:cNvPr id="4" name="object 4"/>
            <p:cNvSpPr/>
            <p:nvPr/>
          </p:nvSpPr>
          <p:spPr>
            <a:xfrm>
              <a:off x="14312972" y="2858475"/>
              <a:ext cx="3975100" cy="4570095"/>
            </a:xfrm>
            <a:custGeom>
              <a:avLst/>
              <a:gdLst/>
              <a:ahLst/>
              <a:cxnLst/>
              <a:rect l="l" t="t" r="r" b="b"/>
              <a:pathLst>
                <a:path w="3975100" h="4570095">
                  <a:moveTo>
                    <a:pt x="1319007" y="0"/>
                  </a:moveTo>
                  <a:lnTo>
                    <a:pt x="3957574" y="0"/>
                  </a:lnTo>
                  <a:lnTo>
                    <a:pt x="3975027" y="30230"/>
                  </a:lnTo>
                  <a:lnTo>
                    <a:pt x="3975027" y="4539632"/>
                  </a:lnTo>
                  <a:lnTo>
                    <a:pt x="3957574" y="4569862"/>
                  </a:lnTo>
                  <a:lnTo>
                    <a:pt x="1319192" y="4569862"/>
                  </a:lnTo>
                  <a:lnTo>
                    <a:pt x="0" y="2285249"/>
                  </a:lnTo>
                  <a:lnTo>
                    <a:pt x="0" y="2284613"/>
                  </a:lnTo>
                  <a:lnTo>
                    <a:pt x="1319007" y="0"/>
                  </a:lnTo>
                  <a:close/>
                </a:path>
              </a:pathLst>
            </a:custGeom>
            <a:solidFill>
              <a:srgbClr val="00A181"/>
            </a:solidFill>
          </p:spPr>
          <p:txBody>
            <a:bodyPr wrap="square" lIns="0" tIns="0" rIns="0" bIns="0" rtlCol="0"/>
            <a:lstStyle/>
            <a:p>
              <a:endParaRPr/>
            </a:p>
          </p:txBody>
        </p:sp>
        <p:sp>
          <p:nvSpPr>
            <p:cNvPr id="5" name="object 5"/>
            <p:cNvSpPr/>
            <p:nvPr/>
          </p:nvSpPr>
          <p:spPr>
            <a:xfrm>
              <a:off x="15385175" y="28758"/>
              <a:ext cx="2903220" cy="3290570"/>
            </a:xfrm>
            <a:custGeom>
              <a:avLst/>
              <a:gdLst/>
              <a:ahLst/>
              <a:cxnLst/>
              <a:rect l="l" t="t" r="r" b="b"/>
              <a:pathLst>
                <a:path w="2903219" h="3290570">
                  <a:moveTo>
                    <a:pt x="949208" y="0"/>
                  </a:moveTo>
                  <a:lnTo>
                    <a:pt x="2852480" y="0"/>
                  </a:lnTo>
                  <a:lnTo>
                    <a:pt x="2902824" y="87198"/>
                  </a:lnTo>
                  <a:lnTo>
                    <a:pt x="2902824" y="3200989"/>
                  </a:lnTo>
                  <a:lnTo>
                    <a:pt x="2851299" y="3290233"/>
                  </a:lnTo>
                  <a:lnTo>
                    <a:pt x="950522" y="3290233"/>
                  </a:lnTo>
                  <a:lnTo>
                    <a:pt x="0" y="1644093"/>
                  </a:lnTo>
                  <a:lnTo>
                    <a:pt x="949208" y="0"/>
                  </a:lnTo>
                  <a:close/>
                </a:path>
              </a:pathLst>
            </a:custGeom>
            <a:solidFill>
              <a:srgbClr val="A3E373"/>
            </a:solidFill>
          </p:spPr>
          <p:txBody>
            <a:bodyPr wrap="square" lIns="0" tIns="0" rIns="0" bIns="0" rtlCol="0"/>
            <a:lstStyle/>
            <a:p>
              <a:endParaRPr/>
            </a:p>
          </p:txBody>
        </p:sp>
      </p:grpSp>
      <p:pic>
        <p:nvPicPr>
          <p:cNvPr id="6" name="object 6"/>
          <p:cNvPicPr/>
          <p:nvPr/>
        </p:nvPicPr>
        <p:blipFill>
          <a:blip r:embed="rId2" cstate="print"/>
          <a:stretch>
            <a:fillRect/>
          </a:stretch>
        </p:blipFill>
        <p:spPr>
          <a:xfrm>
            <a:off x="816423" y="2260282"/>
            <a:ext cx="95250" cy="95249"/>
          </a:xfrm>
          <a:prstGeom prst="rect">
            <a:avLst/>
          </a:prstGeom>
        </p:spPr>
      </p:pic>
      <p:pic>
        <p:nvPicPr>
          <p:cNvPr id="7" name="object 7"/>
          <p:cNvPicPr/>
          <p:nvPr/>
        </p:nvPicPr>
        <p:blipFill>
          <a:blip r:embed="rId2" cstate="print"/>
          <a:stretch>
            <a:fillRect/>
          </a:stretch>
        </p:blipFill>
        <p:spPr>
          <a:xfrm>
            <a:off x="816423" y="4889182"/>
            <a:ext cx="95250" cy="95249"/>
          </a:xfrm>
          <a:prstGeom prst="rect">
            <a:avLst/>
          </a:prstGeom>
        </p:spPr>
      </p:pic>
      <p:pic>
        <p:nvPicPr>
          <p:cNvPr id="8" name="object 8"/>
          <p:cNvPicPr/>
          <p:nvPr/>
        </p:nvPicPr>
        <p:blipFill>
          <a:blip r:embed="rId2" cstate="print"/>
          <a:stretch>
            <a:fillRect/>
          </a:stretch>
        </p:blipFill>
        <p:spPr>
          <a:xfrm>
            <a:off x="816423" y="5327332"/>
            <a:ext cx="95250" cy="95249"/>
          </a:xfrm>
          <a:prstGeom prst="rect">
            <a:avLst/>
          </a:prstGeom>
        </p:spPr>
      </p:pic>
      <p:pic>
        <p:nvPicPr>
          <p:cNvPr id="9" name="object 9"/>
          <p:cNvPicPr/>
          <p:nvPr/>
        </p:nvPicPr>
        <p:blipFill>
          <a:blip r:embed="rId2" cstate="print"/>
          <a:stretch>
            <a:fillRect/>
          </a:stretch>
        </p:blipFill>
        <p:spPr>
          <a:xfrm>
            <a:off x="816423" y="6203632"/>
            <a:ext cx="95250" cy="95249"/>
          </a:xfrm>
          <a:prstGeom prst="rect">
            <a:avLst/>
          </a:prstGeom>
        </p:spPr>
      </p:pic>
      <p:pic>
        <p:nvPicPr>
          <p:cNvPr id="10" name="object 10"/>
          <p:cNvPicPr/>
          <p:nvPr/>
        </p:nvPicPr>
        <p:blipFill>
          <a:blip r:embed="rId2" cstate="print"/>
          <a:stretch>
            <a:fillRect/>
          </a:stretch>
        </p:blipFill>
        <p:spPr>
          <a:xfrm>
            <a:off x="816423" y="7956232"/>
            <a:ext cx="95250" cy="95249"/>
          </a:xfrm>
          <a:prstGeom prst="rect">
            <a:avLst/>
          </a:prstGeom>
        </p:spPr>
      </p:pic>
      <p:sp>
        <p:nvSpPr>
          <p:cNvPr id="11" name="object 11"/>
          <p:cNvSpPr txBox="1"/>
          <p:nvPr/>
        </p:nvSpPr>
        <p:spPr>
          <a:xfrm>
            <a:off x="517973" y="1577650"/>
            <a:ext cx="12786360" cy="8350250"/>
          </a:xfrm>
          <a:prstGeom prst="rect">
            <a:avLst/>
          </a:prstGeom>
        </p:spPr>
        <p:txBody>
          <a:bodyPr vert="horz" wrap="square" lIns="0" tIns="69850" rIns="0" bIns="0" rtlCol="0">
            <a:spAutoFit/>
          </a:bodyPr>
          <a:lstStyle/>
          <a:p>
            <a:pPr marL="12700">
              <a:lnSpc>
                <a:spcPct val="100000"/>
              </a:lnSpc>
              <a:spcBef>
                <a:spcPts val="550"/>
              </a:spcBef>
            </a:pPr>
            <a:r>
              <a:rPr sz="2500" spc="-45" dirty="0">
                <a:latin typeface="Trebuchet MS"/>
                <a:cs typeface="Trebuchet MS"/>
              </a:rPr>
              <a:t>Book:</a:t>
            </a:r>
            <a:endParaRPr sz="2500">
              <a:latin typeface="Trebuchet MS"/>
              <a:cs typeface="Trebuchet MS"/>
            </a:endParaRPr>
          </a:p>
          <a:p>
            <a:pPr marL="551815" marR="5080">
              <a:lnSpc>
                <a:spcPct val="114999"/>
              </a:lnSpc>
            </a:pPr>
            <a:r>
              <a:rPr sz="2500" spc="-55" dirty="0">
                <a:latin typeface="Trebuchet MS"/>
                <a:cs typeface="Trebuchet MS"/>
              </a:rPr>
              <a:t>1."Semantic </a:t>
            </a:r>
            <a:r>
              <a:rPr sz="2500" spc="5" dirty="0">
                <a:latin typeface="Trebuchet MS"/>
                <a:cs typeface="Trebuchet MS"/>
              </a:rPr>
              <a:t>Segmentation </a:t>
            </a:r>
            <a:r>
              <a:rPr sz="2500" spc="60" dirty="0">
                <a:latin typeface="Trebuchet MS"/>
                <a:cs typeface="Trebuchet MS"/>
              </a:rPr>
              <a:t>and </a:t>
            </a:r>
            <a:r>
              <a:rPr sz="2500" spc="-10" dirty="0">
                <a:latin typeface="Trebuchet MS"/>
                <a:cs typeface="Trebuchet MS"/>
              </a:rPr>
              <a:t>its </a:t>
            </a:r>
            <a:r>
              <a:rPr sz="2500" spc="10" dirty="0">
                <a:latin typeface="Trebuchet MS"/>
                <a:cs typeface="Trebuchet MS"/>
              </a:rPr>
              <a:t>Applications" </a:t>
            </a:r>
            <a:r>
              <a:rPr sz="2500" spc="-5" dirty="0">
                <a:latin typeface="Trebuchet MS"/>
                <a:cs typeface="Trebuchet MS"/>
              </a:rPr>
              <a:t>by </a:t>
            </a:r>
            <a:r>
              <a:rPr sz="2500" spc="-50" dirty="0">
                <a:latin typeface="Trebuchet MS"/>
                <a:cs typeface="Trebuchet MS"/>
              </a:rPr>
              <a:t>Jyotsna </a:t>
            </a:r>
            <a:r>
              <a:rPr sz="2500" spc="5" dirty="0">
                <a:latin typeface="Trebuchet MS"/>
                <a:cs typeface="Trebuchet MS"/>
              </a:rPr>
              <a:t>Kumar </a:t>
            </a:r>
            <a:r>
              <a:rPr sz="2500" spc="-15" dirty="0">
                <a:latin typeface="Trebuchet MS"/>
                <a:cs typeface="Trebuchet MS"/>
              </a:rPr>
              <a:t>Mandal, </a:t>
            </a:r>
            <a:r>
              <a:rPr sz="2500" dirty="0">
                <a:latin typeface="Trebuchet MS"/>
                <a:cs typeface="Trebuchet MS"/>
              </a:rPr>
              <a:t>Nilanjan </a:t>
            </a:r>
            <a:r>
              <a:rPr sz="2500" spc="5" dirty="0">
                <a:latin typeface="Trebuchet MS"/>
                <a:cs typeface="Trebuchet MS"/>
              </a:rPr>
              <a:t> </a:t>
            </a:r>
            <a:r>
              <a:rPr sz="2500" spc="-114" dirty="0">
                <a:latin typeface="Trebuchet MS"/>
                <a:cs typeface="Trebuchet MS"/>
              </a:rPr>
              <a:t>Dey, </a:t>
            </a:r>
            <a:r>
              <a:rPr sz="2500" spc="60" dirty="0">
                <a:latin typeface="Trebuchet MS"/>
                <a:cs typeface="Trebuchet MS"/>
              </a:rPr>
              <a:t>and </a:t>
            </a:r>
            <a:r>
              <a:rPr sz="2500" spc="-15" dirty="0">
                <a:latin typeface="Trebuchet MS"/>
                <a:cs typeface="Trebuchet MS"/>
              </a:rPr>
              <a:t>Amira </a:t>
            </a:r>
            <a:r>
              <a:rPr sz="2500" spc="-135" dirty="0">
                <a:latin typeface="Trebuchet MS"/>
                <a:cs typeface="Trebuchet MS"/>
              </a:rPr>
              <a:t>S. </a:t>
            </a:r>
            <a:r>
              <a:rPr sz="2500" spc="-20" dirty="0">
                <a:latin typeface="Trebuchet MS"/>
                <a:cs typeface="Trebuchet MS"/>
              </a:rPr>
              <a:t>Ashour: </a:t>
            </a:r>
            <a:r>
              <a:rPr sz="2500" spc="-5" dirty="0">
                <a:latin typeface="Trebuchet MS"/>
                <a:cs typeface="Trebuchet MS"/>
              </a:rPr>
              <a:t>This </a:t>
            </a:r>
            <a:r>
              <a:rPr sz="2500" spc="40" dirty="0">
                <a:latin typeface="Trebuchet MS"/>
                <a:cs typeface="Trebuchet MS"/>
              </a:rPr>
              <a:t>book </a:t>
            </a:r>
            <a:r>
              <a:rPr sz="2500" spc="-15" dirty="0">
                <a:latin typeface="Trebuchet MS"/>
                <a:cs typeface="Trebuchet MS"/>
              </a:rPr>
              <a:t>offers </a:t>
            </a:r>
            <a:r>
              <a:rPr sz="2500" spc="25" dirty="0">
                <a:latin typeface="Trebuchet MS"/>
                <a:cs typeface="Trebuchet MS"/>
              </a:rPr>
              <a:t>a </a:t>
            </a:r>
            <a:r>
              <a:rPr sz="2500" spc="15" dirty="0">
                <a:latin typeface="Trebuchet MS"/>
                <a:cs typeface="Trebuchet MS"/>
              </a:rPr>
              <a:t>comprehensive </a:t>
            </a:r>
            <a:r>
              <a:rPr sz="2500" spc="-5" dirty="0">
                <a:latin typeface="Trebuchet MS"/>
                <a:cs typeface="Trebuchet MS"/>
              </a:rPr>
              <a:t>exploration </a:t>
            </a:r>
            <a:r>
              <a:rPr sz="2500" spc="-25" dirty="0">
                <a:latin typeface="Trebuchet MS"/>
                <a:cs typeface="Trebuchet MS"/>
              </a:rPr>
              <a:t>of </a:t>
            </a:r>
            <a:r>
              <a:rPr sz="2500" dirty="0">
                <a:latin typeface="Trebuchet MS"/>
                <a:cs typeface="Trebuchet MS"/>
              </a:rPr>
              <a:t>semantic </a:t>
            </a:r>
            <a:r>
              <a:rPr sz="2500" spc="5" dirty="0">
                <a:latin typeface="Trebuchet MS"/>
                <a:cs typeface="Trebuchet MS"/>
              </a:rPr>
              <a:t> segmentation </a:t>
            </a:r>
            <a:r>
              <a:rPr sz="2500" spc="10" dirty="0">
                <a:latin typeface="Trebuchet MS"/>
                <a:cs typeface="Trebuchet MS"/>
              </a:rPr>
              <a:t>algorithms </a:t>
            </a:r>
            <a:r>
              <a:rPr sz="2500" spc="60" dirty="0">
                <a:latin typeface="Trebuchet MS"/>
                <a:cs typeface="Trebuchet MS"/>
              </a:rPr>
              <a:t>and </a:t>
            </a:r>
            <a:r>
              <a:rPr sz="2500" spc="-35" dirty="0">
                <a:latin typeface="Trebuchet MS"/>
                <a:cs typeface="Trebuchet MS"/>
              </a:rPr>
              <a:t>their </a:t>
            </a:r>
            <a:r>
              <a:rPr sz="2500" spc="-20" dirty="0">
                <a:latin typeface="Trebuchet MS"/>
                <a:cs typeface="Trebuchet MS"/>
              </a:rPr>
              <a:t>applications. </a:t>
            </a:r>
            <a:r>
              <a:rPr sz="2500" spc="-65" dirty="0">
                <a:latin typeface="Trebuchet MS"/>
                <a:cs typeface="Trebuchet MS"/>
              </a:rPr>
              <a:t>It </a:t>
            </a:r>
            <a:r>
              <a:rPr sz="2500" spc="5" dirty="0">
                <a:latin typeface="Trebuchet MS"/>
                <a:cs typeface="Trebuchet MS"/>
              </a:rPr>
              <a:t>covers </a:t>
            </a:r>
            <a:r>
              <a:rPr sz="2500" spc="-5" dirty="0">
                <a:latin typeface="Trebuchet MS"/>
                <a:cs typeface="Trebuchet MS"/>
              </a:rPr>
              <a:t>U-Net </a:t>
            </a:r>
            <a:r>
              <a:rPr sz="2500" spc="80" dirty="0">
                <a:latin typeface="Trebuchet MS"/>
                <a:cs typeface="Trebuchet MS"/>
              </a:rPr>
              <a:t>as </a:t>
            </a:r>
            <a:r>
              <a:rPr sz="2500" spc="45" dirty="0">
                <a:latin typeface="Trebuchet MS"/>
                <a:cs typeface="Trebuchet MS"/>
              </a:rPr>
              <a:t>one </a:t>
            </a:r>
            <a:r>
              <a:rPr sz="2500" spc="-25" dirty="0">
                <a:latin typeface="Trebuchet MS"/>
                <a:cs typeface="Trebuchet MS"/>
              </a:rPr>
              <a:t>of the </a:t>
            </a:r>
            <a:r>
              <a:rPr sz="2500" spc="-20" dirty="0">
                <a:latin typeface="Trebuchet MS"/>
                <a:cs typeface="Trebuchet MS"/>
              </a:rPr>
              <a:t> </a:t>
            </a:r>
            <a:r>
              <a:rPr sz="2500" spc="10" dirty="0">
                <a:latin typeface="Trebuchet MS"/>
                <a:cs typeface="Trebuchet MS"/>
              </a:rPr>
              <a:t>prominent</a:t>
            </a:r>
            <a:r>
              <a:rPr sz="2500" spc="-50" dirty="0">
                <a:latin typeface="Trebuchet MS"/>
                <a:cs typeface="Trebuchet MS"/>
              </a:rPr>
              <a:t> </a:t>
            </a:r>
            <a:r>
              <a:rPr sz="2500" spc="10" dirty="0">
                <a:latin typeface="Trebuchet MS"/>
                <a:cs typeface="Trebuchet MS"/>
              </a:rPr>
              <a:t>algorithms</a:t>
            </a:r>
            <a:r>
              <a:rPr sz="2500" spc="-45" dirty="0">
                <a:latin typeface="Trebuchet MS"/>
                <a:cs typeface="Trebuchet MS"/>
              </a:rPr>
              <a:t> </a:t>
            </a:r>
            <a:r>
              <a:rPr sz="2500" spc="-30" dirty="0">
                <a:latin typeface="Trebuchet MS"/>
                <a:cs typeface="Trebuchet MS"/>
              </a:rPr>
              <a:t>for</a:t>
            </a:r>
            <a:r>
              <a:rPr sz="2500" spc="-50" dirty="0">
                <a:latin typeface="Trebuchet MS"/>
                <a:cs typeface="Trebuchet MS"/>
              </a:rPr>
              <a:t> </a:t>
            </a:r>
            <a:r>
              <a:rPr sz="2500" dirty="0">
                <a:latin typeface="Trebuchet MS"/>
                <a:cs typeface="Trebuchet MS"/>
              </a:rPr>
              <a:t>semantic</a:t>
            </a:r>
            <a:r>
              <a:rPr sz="2500" spc="-45" dirty="0">
                <a:latin typeface="Trebuchet MS"/>
                <a:cs typeface="Trebuchet MS"/>
              </a:rPr>
              <a:t> </a:t>
            </a:r>
            <a:r>
              <a:rPr sz="2500" spc="5" dirty="0">
                <a:latin typeface="Trebuchet MS"/>
                <a:cs typeface="Trebuchet MS"/>
              </a:rPr>
              <a:t>segmentation</a:t>
            </a:r>
            <a:r>
              <a:rPr sz="2500" spc="-45" dirty="0">
                <a:latin typeface="Trebuchet MS"/>
                <a:cs typeface="Trebuchet MS"/>
              </a:rPr>
              <a:t> </a:t>
            </a:r>
            <a:r>
              <a:rPr sz="2500" spc="60" dirty="0">
                <a:latin typeface="Trebuchet MS"/>
                <a:cs typeface="Trebuchet MS"/>
              </a:rPr>
              <a:t>and</a:t>
            </a:r>
            <a:r>
              <a:rPr sz="2500" spc="-50" dirty="0">
                <a:latin typeface="Trebuchet MS"/>
                <a:cs typeface="Trebuchet MS"/>
              </a:rPr>
              <a:t> </a:t>
            </a:r>
            <a:r>
              <a:rPr sz="2500" spc="25" dirty="0">
                <a:latin typeface="Trebuchet MS"/>
                <a:cs typeface="Trebuchet MS"/>
              </a:rPr>
              <a:t>includes</a:t>
            </a:r>
            <a:r>
              <a:rPr sz="2500" spc="-45" dirty="0">
                <a:latin typeface="Trebuchet MS"/>
                <a:cs typeface="Trebuchet MS"/>
              </a:rPr>
              <a:t> </a:t>
            </a:r>
            <a:r>
              <a:rPr sz="2500" spc="65" dirty="0">
                <a:latin typeface="Trebuchet MS"/>
                <a:cs typeface="Trebuchet MS"/>
              </a:rPr>
              <a:t>discussions</a:t>
            </a:r>
            <a:r>
              <a:rPr sz="2500" spc="-50" dirty="0">
                <a:latin typeface="Trebuchet MS"/>
                <a:cs typeface="Trebuchet MS"/>
              </a:rPr>
              <a:t> </a:t>
            </a:r>
            <a:r>
              <a:rPr sz="2500" spc="85" dirty="0">
                <a:latin typeface="Trebuchet MS"/>
                <a:cs typeface="Trebuchet MS"/>
              </a:rPr>
              <a:t>on</a:t>
            </a:r>
            <a:r>
              <a:rPr sz="2500" spc="-45" dirty="0">
                <a:latin typeface="Trebuchet MS"/>
                <a:cs typeface="Trebuchet MS"/>
              </a:rPr>
              <a:t> </a:t>
            </a:r>
            <a:r>
              <a:rPr sz="2500" spc="25" dirty="0">
                <a:latin typeface="Trebuchet MS"/>
                <a:cs typeface="Trebuchet MS"/>
              </a:rPr>
              <a:t>various </a:t>
            </a:r>
            <a:r>
              <a:rPr sz="2500" spc="-740" dirty="0">
                <a:latin typeface="Trebuchet MS"/>
                <a:cs typeface="Trebuchet MS"/>
              </a:rPr>
              <a:t> </a:t>
            </a:r>
            <a:r>
              <a:rPr sz="2500" spc="15" dirty="0">
                <a:latin typeface="Trebuchet MS"/>
                <a:cs typeface="Trebuchet MS"/>
              </a:rPr>
              <a:t>aspects</a:t>
            </a:r>
            <a:r>
              <a:rPr sz="2500" spc="-65" dirty="0">
                <a:latin typeface="Trebuchet MS"/>
                <a:cs typeface="Trebuchet MS"/>
              </a:rPr>
              <a:t> </a:t>
            </a:r>
            <a:r>
              <a:rPr sz="2500" spc="-25" dirty="0">
                <a:latin typeface="Trebuchet MS"/>
                <a:cs typeface="Trebuchet MS"/>
              </a:rPr>
              <a:t>of</a:t>
            </a:r>
            <a:r>
              <a:rPr sz="2500" spc="-60" dirty="0">
                <a:latin typeface="Trebuchet MS"/>
                <a:cs typeface="Trebuchet MS"/>
              </a:rPr>
              <a:t> </a:t>
            </a:r>
            <a:r>
              <a:rPr sz="2500" spc="-25" dirty="0">
                <a:latin typeface="Trebuchet MS"/>
                <a:cs typeface="Trebuchet MS"/>
              </a:rPr>
              <a:t>the</a:t>
            </a:r>
            <a:r>
              <a:rPr sz="2500" spc="-60" dirty="0">
                <a:latin typeface="Trebuchet MS"/>
                <a:cs typeface="Trebuchet MS"/>
              </a:rPr>
              <a:t> </a:t>
            </a:r>
            <a:r>
              <a:rPr sz="2500" spc="-40" dirty="0">
                <a:latin typeface="Trebuchet MS"/>
                <a:cs typeface="Trebuchet MS"/>
              </a:rPr>
              <a:t>technique.</a:t>
            </a:r>
            <a:endParaRPr sz="2500">
              <a:latin typeface="Trebuchet MS"/>
              <a:cs typeface="Trebuchet MS"/>
            </a:endParaRPr>
          </a:p>
          <a:p>
            <a:pPr marL="12700">
              <a:lnSpc>
                <a:spcPct val="100000"/>
              </a:lnSpc>
              <a:spcBef>
                <a:spcPts val="450"/>
              </a:spcBef>
            </a:pPr>
            <a:r>
              <a:rPr sz="2500" spc="-70" dirty="0">
                <a:latin typeface="Trebuchet MS"/>
                <a:cs typeface="Trebuchet MS"/>
              </a:rPr>
              <a:t>Software:</a:t>
            </a:r>
            <a:endParaRPr sz="2500">
              <a:latin typeface="Trebuchet MS"/>
              <a:cs typeface="Trebuchet MS"/>
            </a:endParaRPr>
          </a:p>
          <a:p>
            <a:pPr marL="551815" marR="2346325">
              <a:lnSpc>
                <a:spcPct val="114999"/>
              </a:lnSpc>
            </a:pPr>
            <a:r>
              <a:rPr sz="2500" spc="-110" dirty="0">
                <a:latin typeface="Trebuchet MS"/>
                <a:cs typeface="Trebuchet MS"/>
              </a:rPr>
              <a:t>1.Label </a:t>
            </a:r>
            <a:r>
              <a:rPr sz="2500" spc="-35" dirty="0">
                <a:latin typeface="Trebuchet MS"/>
                <a:cs typeface="Trebuchet MS"/>
              </a:rPr>
              <a:t>Studio: </a:t>
            </a:r>
            <a:r>
              <a:rPr sz="2500" spc="-65" dirty="0">
                <a:latin typeface="Trebuchet MS"/>
                <a:cs typeface="Trebuchet MS"/>
              </a:rPr>
              <a:t>A </a:t>
            </a:r>
            <a:r>
              <a:rPr sz="2500" spc="-30" dirty="0">
                <a:latin typeface="Trebuchet MS"/>
                <a:cs typeface="Trebuchet MS"/>
              </a:rPr>
              <a:t>software </a:t>
            </a:r>
            <a:r>
              <a:rPr sz="2500" spc="65" dirty="0">
                <a:latin typeface="Trebuchet MS"/>
                <a:cs typeface="Trebuchet MS"/>
              </a:rPr>
              <a:t>used </a:t>
            </a:r>
            <a:r>
              <a:rPr sz="2500" spc="-30" dirty="0">
                <a:latin typeface="Trebuchet MS"/>
                <a:cs typeface="Trebuchet MS"/>
              </a:rPr>
              <a:t>for </a:t>
            </a:r>
            <a:r>
              <a:rPr sz="2500" spc="5" dirty="0">
                <a:latin typeface="Trebuchet MS"/>
                <a:cs typeface="Trebuchet MS"/>
              </a:rPr>
              <a:t>annotating </a:t>
            </a:r>
            <a:r>
              <a:rPr sz="2500" spc="25" dirty="0">
                <a:latin typeface="Trebuchet MS"/>
                <a:cs typeface="Trebuchet MS"/>
              </a:rPr>
              <a:t>images </a:t>
            </a:r>
            <a:r>
              <a:rPr sz="2500" spc="-30" dirty="0">
                <a:latin typeface="Trebuchet MS"/>
                <a:cs typeface="Trebuchet MS"/>
              </a:rPr>
              <a:t>manually. </a:t>
            </a:r>
            <a:r>
              <a:rPr sz="2500" spc="-25" dirty="0">
                <a:latin typeface="Trebuchet MS"/>
                <a:cs typeface="Trebuchet MS"/>
              </a:rPr>
              <a:t> </a:t>
            </a:r>
            <a:r>
              <a:rPr sz="2500" spc="-75" dirty="0">
                <a:latin typeface="Trebuchet MS"/>
                <a:cs typeface="Trebuchet MS"/>
              </a:rPr>
              <a:t>2.Google</a:t>
            </a:r>
            <a:r>
              <a:rPr sz="2500" spc="-55" dirty="0">
                <a:latin typeface="Trebuchet MS"/>
                <a:cs typeface="Trebuchet MS"/>
              </a:rPr>
              <a:t> </a:t>
            </a:r>
            <a:r>
              <a:rPr sz="2500" spc="-70" dirty="0">
                <a:latin typeface="Trebuchet MS"/>
                <a:cs typeface="Trebuchet MS"/>
              </a:rPr>
              <a:t>Colab:</a:t>
            </a:r>
            <a:r>
              <a:rPr sz="2500" spc="-55" dirty="0">
                <a:latin typeface="Trebuchet MS"/>
                <a:cs typeface="Trebuchet MS"/>
              </a:rPr>
              <a:t> </a:t>
            </a:r>
            <a:r>
              <a:rPr sz="2500" spc="-65" dirty="0">
                <a:latin typeface="Trebuchet MS"/>
                <a:cs typeface="Trebuchet MS"/>
              </a:rPr>
              <a:t>A</a:t>
            </a:r>
            <a:r>
              <a:rPr sz="2500" spc="-50" dirty="0">
                <a:latin typeface="Trebuchet MS"/>
                <a:cs typeface="Trebuchet MS"/>
              </a:rPr>
              <a:t> </a:t>
            </a:r>
            <a:r>
              <a:rPr sz="2500" spc="-30" dirty="0">
                <a:latin typeface="Trebuchet MS"/>
                <a:cs typeface="Trebuchet MS"/>
              </a:rPr>
              <a:t>software</a:t>
            </a:r>
            <a:r>
              <a:rPr sz="2500" spc="-55" dirty="0">
                <a:latin typeface="Trebuchet MS"/>
                <a:cs typeface="Trebuchet MS"/>
              </a:rPr>
              <a:t> </a:t>
            </a:r>
            <a:r>
              <a:rPr sz="2500" spc="65" dirty="0">
                <a:latin typeface="Trebuchet MS"/>
                <a:cs typeface="Trebuchet MS"/>
              </a:rPr>
              <a:t>used</a:t>
            </a:r>
            <a:r>
              <a:rPr sz="2500" spc="-50" dirty="0">
                <a:latin typeface="Trebuchet MS"/>
                <a:cs typeface="Trebuchet MS"/>
              </a:rPr>
              <a:t> </a:t>
            </a:r>
            <a:r>
              <a:rPr sz="2500" spc="-30" dirty="0">
                <a:latin typeface="Trebuchet MS"/>
                <a:cs typeface="Trebuchet MS"/>
              </a:rPr>
              <a:t>for</a:t>
            </a:r>
            <a:r>
              <a:rPr sz="2500" spc="-55" dirty="0">
                <a:latin typeface="Trebuchet MS"/>
                <a:cs typeface="Trebuchet MS"/>
              </a:rPr>
              <a:t> </a:t>
            </a:r>
            <a:r>
              <a:rPr sz="2500" spc="5" dirty="0">
                <a:latin typeface="Trebuchet MS"/>
                <a:cs typeface="Trebuchet MS"/>
              </a:rPr>
              <a:t>preparing</a:t>
            </a:r>
            <a:r>
              <a:rPr sz="2500" spc="-50" dirty="0">
                <a:latin typeface="Trebuchet MS"/>
                <a:cs typeface="Trebuchet MS"/>
              </a:rPr>
              <a:t> </a:t>
            </a:r>
            <a:r>
              <a:rPr sz="2500" spc="60" dirty="0">
                <a:latin typeface="Trebuchet MS"/>
                <a:cs typeface="Trebuchet MS"/>
              </a:rPr>
              <a:t>and</a:t>
            </a:r>
            <a:r>
              <a:rPr sz="2500" spc="-55" dirty="0">
                <a:latin typeface="Trebuchet MS"/>
                <a:cs typeface="Trebuchet MS"/>
              </a:rPr>
              <a:t> </a:t>
            </a:r>
            <a:r>
              <a:rPr sz="2500" spc="-10" dirty="0">
                <a:latin typeface="Trebuchet MS"/>
                <a:cs typeface="Trebuchet MS"/>
              </a:rPr>
              <a:t>training</a:t>
            </a:r>
            <a:r>
              <a:rPr sz="2500" spc="-55" dirty="0">
                <a:latin typeface="Trebuchet MS"/>
                <a:cs typeface="Trebuchet MS"/>
              </a:rPr>
              <a:t> </a:t>
            </a:r>
            <a:r>
              <a:rPr sz="2500" spc="-25" dirty="0">
                <a:latin typeface="Trebuchet MS"/>
                <a:cs typeface="Trebuchet MS"/>
              </a:rPr>
              <a:t>the</a:t>
            </a:r>
            <a:r>
              <a:rPr sz="2500" spc="-50" dirty="0">
                <a:latin typeface="Trebuchet MS"/>
                <a:cs typeface="Trebuchet MS"/>
              </a:rPr>
              <a:t> </a:t>
            </a:r>
            <a:r>
              <a:rPr sz="2500" spc="-45" dirty="0">
                <a:latin typeface="Trebuchet MS"/>
                <a:cs typeface="Trebuchet MS"/>
              </a:rPr>
              <a:t>model.</a:t>
            </a:r>
            <a:endParaRPr sz="2500">
              <a:latin typeface="Trebuchet MS"/>
              <a:cs typeface="Trebuchet MS"/>
            </a:endParaRPr>
          </a:p>
          <a:p>
            <a:pPr marL="12700">
              <a:lnSpc>
                <a:spcPct val="100000"/>
              </a:lnSpc>
              <a:spcBef>
                <a:spcPts val="450"/>
              </a:spcBef>
            </a:pPr>
            <a:r>
              <a:rPr sz="2500" spc="-85" dirty="0">
                <a:latin typeface="Trebuchet MS"/>
                <a:cs typeface="Trebuchet MS"/>
              </a:rPr>
              <a:t>Journal:</a:t>
            </a:r>
            <a:endParaRPr sz="2500">
              <a:latin typeface="Trebuchet MS"/>
              <a:cs typeface="Trebuchet MS"/>
            </a:endParaRPr>
          </a:p>
          <a:p>
            <a:pPr marL="551815" marR="282575">
              <a:lnSpc>
                <a:spcPct val="114999"/>
              </a:lnSpc>
            </a:pPr>
            <a:r>
              <a:rPr sz="2500" spc="-345" dirty="0">
                <a:latin typeface="Trebuchet MS"/>
                <a:cs typeface="Trebuchet MS"/>
              </a:rPr>
              <a:t>1. </a:t>
            </a:r>
            <a:r>
              <a:rPr sz="2500" spc="-20" dirty="0">
                <a:latin typeface="Trebuchet MS"/>
                <a:cs typeface="Trebuchet MS"/>
              </a:rPr>
              <a:t>Garbage </a:t>
            </a:r>
            <a:r>
              <a:rPr sz="2500" spc="-10" dirty="0">
                <a:latin typeface="Trebuchet MS"/>
                <a:cs typeface="Trebuchet MS"/>
              </a:rPr>
              <a:t>Classification </a:t>
            </a:r>
            <a:r>
              <a:rPr sz="2500" spc="40" dirty="0">
                <a:latin typeface="Trebuchet MS"/>
                <a:cs typeface="Trebuchet MS"/>
              </a:rPr>
              <a:t>Using </a:t>
            </a:r>
            <a:r>
              <a:rPr sz="2500" spc="10" dirty="0">
                <a:latin typeface="Trebuchet MS"/>
                <a:cs typeface="Trebuchet MS"/>
              </a:rPr>
              <a:t>Deep </a:t>
            </a:r>
            <a:r>
              <a:rPr sz="2500" spc="5" dirty="0">
                <a:latin typeface="Trebuchet MS"/>
                <a:cs typeface="Trebuchet MS"/>
              </a:rPr>
              <a:t>Convolutional </a:t>
            </a:r>
            <a:r>
              <a:rPr sz="2500" spc="10" dirty="0">
                <a:latin typeface="Trebuchet MS"/>
                <a:cs typeface="Trebuchet MS"/>
              </a:rPr>
              <a:t>Neural </a:t>
            </a:r>
            <a:r>
              <a:rPr sz="2500" spc="-20" dirty="0">
                <a:latin typeface="Trebuchet MS"/>
                <a:cs typeface="Trebuchet MS"/>
              </a:rPr>
              <a:t>Network" </a:t>
            </a:r>
            <a:r>
              <a:rPr sz="2500" spc="-5" dirty="0">
                <a:latin typeface="Trebuchet MS"/>
                <a:cs typeface="Trebuchet MS"/>
              </a:rPr>
              <a:t>by </a:t>
            </a:r>
            <a:r>
              <a:rPr sz="2500" spc="-30" dirty="0">
                <a:latin typeface="Trebuchet MS"/>
                <a:cs typeface="Trebuchet MS"/>
              </a:rPr>
              <a:t>Eka </a:t>
            </a:r>
            <a:r>
              <a:rPr sz="2500" spc="-50" dirty="0">
                <a:latin typeface="Trebuchet MS"/>
                <a:cs typeface="Trebuchet MS"/>
              </a:rPr>
              <a:t>Wahyudi, </a:t>
            </a:r>
            <a:r>
              <a:rPr sz="2500" spc="-740" dirty="0">
                <a:latin typeface="Trebuchet MS"/>
                <a:cs typeface="Trebuchet MS"/>
              </a:rPr>
              <a:t> </a:t>
            </a:r>
            <a:r>
              <a:rPr sz="2500" spc="-40" dirty="0">
                <a:latin typeface="Trebuchet MS"/>
                <a:cs typeface="Trebuchet MS"/>
              </a:rPr>
              <a:t>Tjokorda </a:t>
            </a:r>
            <a:r>
              <a:rPr sz="2500" spc="15" dirty="0">
                <a:latin typeface="Trebuchet MS"/>
                <a:cs typeface="Trebuchet MS"/>
              </a:rPr>
              <a:t>Agung </a:t>
            </a:r>
            <a:r>
              <a:rPr sz="2500" spc="40" dirty="0">
                <a:latin typeface="Trebuchet MS"/>
                <a:cs typeface="Trebuchet MS"/>
              </a:rPr>
              <a:t>Budi </a:t>
            </a:r>
            <a:r>
              <a:rPr sz="2500" spc="-50" dirty="0">
                <a:latin typeface="Trebuchet MS"/>
                <a:cs typeface="Trebuchet MS"/>
              </a:rPr>
              <a:t>Prasetia, </a:t>
            </a:r>
            <a:r>
              <a:rPr sz="2500" spc="60" dirty="0">
                <a:latin typeface="Trebuchet MS"/>
                <a:cs typeface="Trebuchet MS"/>
              </a:rPr>
              <a:t>and </a:t>
            </a:r>
            <a:r>
              <a:rPr sz="2500" spc="30" dirty="0">
                <a:latin typeface="Trebuchet MS"/>
                <a:cs typeface="Trebuchet MS"/>
              </a:rPr>
              <a:t>Ahmad </a:t>
            </a:r>
            <a:r>
              <a:rPr sz="2500" spc="-25" dirty="0">
                <a:latin typeface="Trebuchet MS"/>
                <a:cs typeface="Trebuchet MS"/>
              </a:rPr>
              <a:t>Basuki. </a:t>
            </a:r>
            <a:r>
              <a:rPr sz="2500" spc="-40" dirty="0">
                <a:latin typeface="Trebuchet MS"/>
                <a:cs typeface="Trebuchet MS"/>
              </a:rPr>
              <a:t>Journal </a:t>
            </a:r>
            <a:r>
              <a:rPr sz="2500" spc="-25" dirty="0">
                <a:latin typeface="Trebuchet MS"/>
                <a:cs typeface="Trebuchet MS"/>
              </a:rPr>
              <a:t>of </a:t>
            </a:r>
            <a:r>
              <a:rPr sz="2500" spc="-30" dirty="0">
                <a:latin typeface="Trebuchet MS"/>
                <a:cs typeface="Trebuchet MS"/>
              </a:rPr>
              <a:t>Telecommunication, </a:t>
            </a:r>
            <a:r>
              <a:rPr sz="2500" spc="-25" dirty="0">
                <a:latin typeface="Trebuchet MS"/>
                <a:cs typeface="Trebuchet MS"/>
              </a:rPr>
              <a:t> </a:t>
            </a:r>
            <a:r>
              <a:rPr sz="2500" spc="-35" dirty="0">
                <a:latin typeface="Trebuchet MS"/>
                <a:cs typeface="Trebuchet MS"/>
              </a:rPr>
              <a:t>Electronic</a:t>
            </a:r>
            <a:r>
              <a:rPr sz="2500" spc="-60" dirty="0">
                <a:latin typeface="Trebuchet MS"/>
                <a:cs typeface="Trebuchet MS"/>
              </a:rPr>
              <a:t> </a:t>
            </a:r>
            <a:r>
              <a:rPr sz="2500" spc="60" dirty="0">
                <a:latin typeface="Trebuchet MS"/>
                <a:cs typeface="Trebuchet MS"/>
              </a:rPr>
              <a:t>and</a:t>
            </a:r>
            <a:r>
              <a:rPr sz="2500" spc="-60" dirty="0">
                <a:latin typeface="Trebuchet MS"/>
                <a:cs typeface="Trebuchet MS"/>
              </a:rPr>
              <a:t> </a:t>
            </a:r>
            <a:r>
              <a:rPr sz="2500" spc="-10" dirty="0">
                <a:latin typeface="Trebuchet MS"/>
                <a:cs typeface="Trebuchet MS"/>
              </a:rPr>
              <a:t>Computer</a:t>
            </a:r>
            <a:r>
              <a:rPr sz="2500" spc="-60" dirty="0">
                <a:latin typeface="Trebuchet MS"/>
                <a:cs typeface="Trebuchet MS"/>
              </a:rPr>
              <a:t> </a:t>
            </a:r>
            <a:r>
              <a:rPr sz="2500" dirty="0">
                <a:latin typeface="Trebuchet MS"/>
                <a:cs typeface="Trebuchet MS"/>
              </a:rPr>
              <a:t>Engineering</a:t>
            </a:r>
            <a:r>
              <a:rPr sz="2500" spc="-60" dirty="0">
                <a:latin typeface="Trebuchet MS"/>
                <a:cs typeface="Trebuchet MS"/>
              </a:rPr>
              <a:t> </a:t>
            </a:r>
            <a:r>
              <a:rPr sz="2500" spc="-215" dirty="0">
                <a:latin typeface="Trebuchet MS"/>
                <a:cs typeface="Trebuchet MS"/>
              </a:rPr>
              <a:t>(JTEC),</a:t>
            </a:r>
            <a:r>
              <a:rPr sz="2500" spc="-60" dirty="0">
                <a:latin typeface="Trebuchet MS"/>
                <a:cs typeface="Trebuchet MS"/>
              </a:rPr>
              <a:t> </a:t>
            </a:r>
            <a:r>
              <a:rPr sz="2500" spc="-155" dirty="0">
                <a:latin typeface="Trebuchet MS"/>
                <a:cs typeface="Trebuchet MS"/>
              </a:rPr>
              <a:t>2019.</a:t>
            </a:r>
            <a:endParaRPr sz="2500">
              <a:latin typeface="Trebuchet MS"/>
              <a:cs typeface="Trebuchet MS"/>
            </a:endParaRPr>
          </a:p>
          <a:p>
            <a:pPr marL="12700">
              <a:lnSpc>
                <a:spcPct val="100000"/>
              </a:lnSpc>
              <a:spcBef>
                <a:spcPts val="450"/>
              </a:spcBef>
            </a:pPr>
            <a:r>
              <a:rPr sz="2500" spc="-55" dirty="0">
                <a:latin typeface="Trebuchet MS"/>
                <a:cs typeface="Trebuchet MS"/>
              </a:rPr>
              <a:t>Conference:</a:t>
            </a:r>
            <a:endParaRPr sz="2500">
              <a:latin typeface="Trebuchet MS"/>
              <a:cs typeface="Trebuchet MS"/>
            </a:endParaRPr>
          </a:p>
          <a:p>
            <a:pPr marL="551815" marR="15240">
              <a:lnSpc>
                <a:spcPct val="114999"/>
              </a:lnSpc>
            </a:pPr>
            <a:r>
              <a:rPr sz="2500" spc="-345" dirty="0">
                <a:latin typeface="Trebuchet MS"/>
                <a:cs typeface="Trebuchet MS"/>
              </a:rPr>
              <a:t>1. </a:t>
            </a:r>
            <a:r>
              <a:rPr sz="2500" spc="-5" dirty="0">
                <a:latin typeface="Trebuchet MS"/>
                <a:cs typeface="Trebuchet MS"/>
              </a:rPr>
              <a:t>International </a:t>
            </a:r>
            <a:r>
              <a:rPr sz="2500" spc="-20" dirty="0">
                <a:latin typeface="Trebuchet MS"/>
                <a:cs typeface="Trebuchet MS"/>
              </a:rPr>
              <a:t>Conference </a:t>
            </a:r>
            <a:r>
              <a:rPr sz="2500" spc="85" dirty="0">
                <a:latin typeface="Trebuchet MS"/>
                <a:cs typeface="Trebuchet MS"/>
              </a:rPr>
              <a:t>on </a:t>
            </a:r>
            <a:r>
              <a:rPr sz="2500" spc="-10" dirty="0">
                <a:latin typeface="Trebuchet MS"/>
                <a:cs typeface="Trebuchet MS"/>
              </a:rPr>
              <a:t>Computer </a:t>
            </a:r>
            <a:r>
              <a:rPr sz="2500" spc="20" dirty="0">
                <a:latin typeface="Trebuchet MS"/>
                <a:cs typeface="Trebuchet MS"/>
              </a:rPr>
              <a:t>Vision </a:t>
            </a:r>
            <a:r>
              <a:rPr sz="2500" spc="-140" dirty="0">
                <a:latin typeface="Trebuchet MS"/>
                <a:cs typeface="Trebuchet MS"/>
              </a:rPr>
              <a:t>(ICCV): </a:t>
            </a:r>
            <a:r>
              <a:rPr sz="2500" spc="-90" dirty="0">
                <a:latin typeface="Trebuchet MS"/>
                <a:cs typeface="Trebuchet MS"/>
              </a:rPr>
              <a:t>ICCV </a:t>
            </a:r>
            <a:r>
              <a:rPr sz="2500" spc="55" dirty="0">
                <a:latin typeface="Trebuchet MS"/>
                <a:cs typeface="Trebuchet MS"/>
              </a:rPr>
              <a:t>is </a:t>
            </a:r>
            <a:r>
              <a:rPr sz="2500" spc="25" dirty="0">
                <a:latin typeface="Trebuchet MS"/>
                <a:cs typeface="Trebuchet MS"/>
              </a:rPr>
              <a:t>a </a:t>
            </a:r>
            <a:r>
              <a:rPr sz="2500" spc="10" dirty="0">
                <a:latin typeface="Trebuchet MS"/>
                <a:cs typeface="Trebuchet MS"/>
              </a:rPr>
              <a:t>prominent </a:t>
            </a:r>
            <a:r>
              <a:rPr sz="2500" spc="-15" dirty="0">
                <a:latin typeface="Trebuchet MS"/>
                <a:cs typeface="Trebuchet MS"/>
              </a:rPr>
              <a:t>conference </a:t>
            </a:r>
            <a:r>
              <a:rPr sz="2500" spc="-740" dirty="0">
                <a:latin typeface="Trebuchet MS"/>
                <a:cs typeface="Trebuchet MS"/>
              </a:rPr>
              <a:t> </a:t>
            </a:r>
            <a:r>
              <a:rPr sz="2500" spc="-45" dirty="0">
                <a:latin typeface="Trebuchet MS"/>
                <a:cs typeface="Trebuchet MS"/>
              </a:rPr>
              <a:t>that </a:t>
            </a:r>
            <a:r>
              <a:rPr sz="2500" spc="30" dirty="0">
                <a:latin typeface="Trebuchet MS"/>
                <a:cs typeface="Trebuchet MS"/>
              </a:rPr>
              <a:t>brings </a:t>
            </a:r>
            <a:r>
              <a:rPr sz="2500" spc="-30" dirty="0">
                <a:latin typeface="Trebuchet MS"/>
                <a:cs typeface="Trebuchet MS"/>
              </a:rPr>
              <a:t>together </a:t>
            </a:r>
            <a:r>
              <a:rPr sz="2500" spc="10" dirty="0">
                <a:latin typeface="Trebuchet MS"/>
                <a:cs typeface="Trebuchet MS"/>
              </a:rPr>
              <a:t>researchers </a:t>
            </a:r>
            <a:r>
              <a:rPr sz="2500" spc="-10" dirty="0">
                <a:latin typeface="Trebuchet MS"/>
                <a:cs typeface="Trebuchet MS"/>
              </a:rPr>
              <a:t>from </a:t>
            </a:r>
            <a:r>
              <a:rPr sz="2500" spc="-25" dirty="0">
                <a:latin typeface="Trebuchet MS"/>
                <a:cs typeface="Trebuchet MS"/>
              </a:rPr>
              <a:t>the </a:t>
            </a:r>
            <a:r>
              <a:rPr sz="2500" spc="-5" dirty="0">
                <a:latin typeface="Trebuchet MS"/>
                <a:cs typeface="Trebuchet MS"/>
              </a:rPr>
              <a:t>computer </a:t>
            </a:r>
            <a:r>
              <a:rPr sz="2500" spc="30" dirty="0">
                <a:latin typeface="Trebuchet MS"/>
                <a:cs typeface="Trebuchet MS"/>
              </a:rPr>
              <a:t>vision </a:t>
            </a:r>
            <a:r>
              <a:rPr sz="2500" spc="-40" dirty="0">
                <a:latin typeface="Trebuchet MS"/>
                <a:cs typeface="Trebuchet MS"/>
              </a:rPr>
              <a:t>community. </a:t>
            </a:r>
            <a:r>
              <a:rPr sz="2500" spc="-65" dirty="0">
                <a:latin typeface="Trebuchet MS"/>
                <a:cs typeface="Trebuchet MS"/>
              </a:rPr>
              <a:t>It </a:t>
            </a:r>
            <a:r>
              <a:rPr sz="2500" spc="5" dirty="0">
                <a:latin typeface="Trebuchet MS"/>
                <a:cs typeface="Trebuchet MS"/>
              </a:rPr>
              <a:t>covers </a:t>
            </a:r>
            <a:r>
              <a:rPr sz="2500" spc="25" dirty="0">
                <a:latin typeface="Trebuchet MS"/>
                <a:cs typeface="Trebuchet MS"/>
              </a:rPr>
              <a:t>a </a:t>
            </a:r>
            <a:r>
              <a:rPr sz="2500" spc="30" dirty="0">
                <a:latin typeface="Trebuchet MS"/>
                <a:cs typeface="Trebuchet MS"/>
              </a:rPr>
              <a:t> </a:t>
            </a:r>
            <a:r>
              <a:rPr sz="2500" spc="-30" dirty="0">
                <a:latin typeface="Trebuchet MS"/>
                <a:cs typeface="Trebuchet MS"/>
              </a:rPr>
              <a:t>wide </a:t>
            </a:r>
            <a:r>
              <a:rPr sz="2500" spc="5" dirty="0">
                <a:latin typeface="Trebuchet MS"/>
                <a:cs typeface="Trebuchet MS"/>
              </a:rPr>
              <a:t>range </a:t>
            </a:r>
            <a:r>
              <a:rPr sz="2500" spc="-25" dirty="0">
                <a:latin typeface="Trebuchet MS"/>
                <a:cs typeface="Trebuchet MS"/>
              </a:rPr>
              <a:t>of </a:t>
            </a:r>
            <a:r>
              <a:rPr sz="2500" spc="5" dirty="0">
                <a:latin typeface="Trebuchet MS"/>
                <a:cs typeface="Trebuchet MS"/>
              </a:rPr>
              <a:t>topics </a:t>
            </a:r>
            <a:r>
              <a:rPr sz="2500" spc="-30" dirty="0">
                <a:latin typeface="Trebuchet MS"/>
                <a:cs typeface="Trebuchet MS"/>
              </a:rPr>
              <a:t>related to </a:t>
            </a:r>
            <a:r>
              <a:rPr sz="2500" spc="-5" dirty="0">
                <a:latin typeface="Trebuchet MS"/>
                <a:cs typeface="Trebuchet MS"/>
              </a:rPr>
              <a:t>computer </a:t>
            </a:r>
            <a:r>
              <a:rPr sz="2500" spc="-35" dirty="0">
                <a:latin typeface="Trebuchet MS"/>
                <a:cs typeface="Trebuchet MS"/>
              </a:rPr>
              <a:t>vision, </a:t>
            </a:r>
            <a:r>
              <a:rPr sz="2500" spc="15" dirty="0">
                <a:latin typeface="Trebuchet MS"/>
                <a:cs typeface="Trebuchet MS"/>
              </a:rPr>
              <a:t>including </a:t>
            </a:r>
            <a:r>
              <a:rPr sz="2500" spc="-60" dirty="0">
                <a:latin typeface="Trebuchet MS"/>
                <a:cs typeface="Trebuchet MS"/>
              </a:rPr>
              <a:t>object </a:t>
            </a:r>
            <a:r>
              <a:rPr sz="2500" spc="-65" dirty="0">
                <a:latin typeface="Trebuchet MS"/>
                <a:cs typeface="Trebuchet MS"/>
              </a:rPr>
              <a:t>detection, </a:t>
            </a:r>
            <a:r>
              <a:rPr sz="2500" dirty="0">
                <a:latin typeface="Trebuchet MS"/>
                <a:cs typeface="Trebuchet MS"/>
              </a:rPr>
              <a:t>image </a:t>
            </a:r>
            <a:r>
              <a:rPr sz="2500" spc="5" dirty="0">
                <a:latin typeface="Trebuchet MS"/>
                <a:cs typeface="Trebuchet MS"/>
              </a:rPr>
              <a:t> </a:t>
            </a:r>
            <a:r>
              <a:rPr sz="2500" spc="-25" dirty="0">
                <a:latin typeface="Trebuchet MS"/>
                <a:cs typeface="Trebuchet MS"/>
              </a:rPr>
              <a:t>segmentation, </a:t>
            </a:r>
            <a:r>
              <a:rPr sz="2500" spc="60" dirty="0">
                <a:latin typeface="Trebuchet MS"/>
                <a:cs typeface="Trebuchet MS"/>
              </a:rPr>
              <a:t>and </a:t>
            </a:r>
            <a:r>
              <a:rPr sz="2500" spc="20" dirty="0">
                <a:latin typeface="Trebuchet MS"/>
                <a:cs typeface="Trebuchet MS"/>
              </a:rPr>
              <a:t>visual </a:t>
            </a:r>
            <a:r>
              <a:rPr sz="2500" spc="-35" dirty="0">
                <a:latin typeface="Trebuchet MS"/>
                <a:cs typeface="Trebuchet MS"/>
              </a:rPr>
              <a:t>recognition, </a:t>
            </a:r>
            <a:r>
              <a:rPr sz="2500" spc="-10" dirty="0">
                <a:latin typeface="Trebuchet MS"/>
                <a:cs typeface="Trebuchet MS"/>
              </a:rPr>
              <a:t>which </a:t>
            </a:r>
            <a:r>
              <a:rPr sz="2500" spc="-20" dirty="0">
                <a:latin typeface="Trebuchet MS"/>
                <a:cs typeface="Trebuchet MS"/>
              </a:rPr>
              <a:t>are </a:t>
            </a:r>
            <a:r>
              <a:rPr sz="2500" spc="-30" dirty="0">
                <a:latin typeface="Trebuchet MS"/>
                <a:cs typeface="Trebuchet MS"/>
              </a:rPr>
              <a:t>relevant to </a:t>
            </a:r>
            <a:r>
              <a:rPr sz="2500" dirty="0">
                <a:latin typeface="Trebuchet MS"/>
                <a:cs typeface="Trebuchet MS"/>
              </a:rPr>
              <a:t>garbage </a:t>
            </a:r>
            <a:r>
              <a:rPr sz="2500" spc="-25" dirty="0">
                <a:latin typeface="Trebuchet MS"/>
                <a:cs typeface="Trebuchet MS"/>
              </a:rPr>
              <a:t>detection </a:t>
            </a:r>
            <a:r>
              <a:rPr sz="2500" spc="50" dirty="0">
                <a:latin typeface="Trebuchet MS"/>
                <a:cs typeface="Trebuchet MS"/>
              </a:rPr>
              <a:t>using </a:t>
            </a:r>
            <a:r>
              <a:rPr sz="2500" spc="55" dirty="0">
                <a:latin typeface="Trebuchet MS"/>
                <a:cs typeface="Trebuchet MS"/>
              </a:rPr>
              <a:t> </a:t>
            </a:r>
            <a:r>
              <a:rPr sz="2500" spc="-45" dirty="0">
                <a:latin typeface="Trebuchet MS"/>
                <a:cs typeface="Trebuchet MS"/>
              </a:rPr>
              <a:t>CNNs.</a:t>
            </a:r>
            <a:endParaRPr sz="2500">
              <a:latin typeface="Trebuchet MS"/>
              <a:cs typeface="Trebuchet MS"/>
            </a:endParaRPr>
          </a:p>
        </p:txBody>
      </p:sp>
      <p:sp>
        <p:nvSpPr>
          <p:cNvPr id="12" name="object 12"/>
          <p:cNvSpPr txBox="1">
            <a:spLocks noGrp="1"/>
          </p:cNvSpPr>
          <p:nvPr>
            <p:ph type="title"/>
          </p:nvPr>
        </p:nvSpPr>
        <p:spPr>
          <a:xfrm>
            <a:off x="517973" y="0"/>
            <a:ext cx="5415280" cy="1320800"/>
          </a:xfrm>
          <a:prstGeom prst="rect">
            <a:avLst/>
          </a:prstGeom>
        </p:spPr>
        <p:txBody>
          <a:bodyPr vert="horz" wrap="square" lIns="0" tIns="12700" rIns="0" bIns="0" rtlCol="0">
            <a:spAutoFit/>
          </a:bodyPr>
          <a:lstStyle/>
          <a:p>
            <a:pPr marL="12700">
              <a:lnSpc>
                <a:spcPct val="100000"/>
              </a:lnSpc>
              <a:spcBef>
                <a:spcPts val="100"/>
              </a:spcBef>
            </a:pPr>
            <a:r>
              <a:rPr spc="15" dirty="0"/>
              <a:t>References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70743" y="0"/>
            <a:ext cx="8917305" cy="10283825"/>
            <a:chOff x="9370743" y="0"/>
            <a:chExt cx="8917305" cy="10283825"/>
          </a:xfrm>
        </p:grpSpPr>
        <p:sp>
          <p:nvSpPr>
            <p:cNvPr id="3" name="object 3"/>
            <p:cNvSpPr/>
            <p:nvPr/>
          </p:nvSpPr>
          <p:spPr>
            <a:xfrm>
              <a:off x="11999701" y="4201140"/>
              <a:ext cx="6288405" cy="6082665"/>
            </a:xfrm>
            <a:custGeom>
              <a:avLst/>
              <a:gdLst/>
              <a:ahLst/>
              <a:cxnLst/>
              <a:rect l="l" t="t" r="r" b="b"/>
              <a:pathLst>
                <a:path w="6288405" h="6082665">
                  <a:moveTo>
                    <a:pt x="5272879" y="6082079"/>
                  </a:moveTo>
                  <a:lnTo>
                    <a:pt x="1754634" y="6082079"/>
                  </a:lnTo>
                  <a:lnTo>
                    <a:pt x="0" y="3042930"/>
                  </a:lnTo>
                  <a:lnTo>
                    <a:pt x="1756817" y="0"/>
                  </a:lnTo>
                  <a:lnTo>
                    <a:pt x="5270451" y="0"/>
                  </a:lnTo>
                  <a:lnTo>
                    <a:pt x="6288298" y="1762737"/>
                  </a:lnTo>
                  <a:lnTo>
                    <a:pt x="6288298" y="4323301"/>
                  </a:lnTo>
                  <a:lnTo>
                    <a:pt x="5272879" y="6082079"/>
                  </a:lnTo>
                  <a:close/>
                </a:path>
              </a:pathLst>
            </a:custGeom>
            <a:solidFill>
              <a:srgbClr val="004550"/>
            </a:solidFill>
          </p:spPr>
          <p:txBody>
            <a:bodyPr wrap="square" lIns="0" tIns="0" rIns="0" bIns="0" rtlCol="0"/>
            <a:lstStyle/>
            <a:p>
              <a:endParaRPr/>
            </a:p>
          </p:txBody>
        </p:sp>
        <p:sp>
          <p:nvSpPr>
            <p:cNvPr id="4" name="object 4"/>
            <p:cNvSpPr/>
            <p:nvPr/>
          </p:nvSpPr>
          <p:spPr>
            <a:xfrm>
              <a:off x="9370743" y="0"/>
              <a:ext cx="4961255" cy="4201160"/>
            </a:xfrm>
            <a:custGeom>
              <a:avLst/>
              <a:gdLst/>
              <a:ahLst/>
              <a:cxnLst/>
              <a:rect l="l" t="t" r="r" b="b"/>
              <a:pathLst>
                <a:path w="4961255" h="4201160">
                  <a:moveTo>
                    <a:pt x="3720977" y="4201140"/>
                  </a:moveTo>
                  <a:lnTo>
                    <a:pt x="1240268" y="4201140"/>
                  </a:lnTo>
                  <a:lnTo>
                    <a:pt x="0" y="2052909"/>
                  </a:lnTo>
                  <a:lnTo>
                    <a:pt x="1185234" y="0"/>
                  </a:lnTo>
                  <a:lnTo>
                    <a:pt x="3775844" y="0"/>
                  </a:lnTo>
                  <a:lnTo>
                    <a:pt x="4961071" y="2052608"/>
                  </a:lnTo>
                  <a:lnTo>
                    <a:pt x="4961071" y="2053210"/>
                  </a:lnTo>
                  <a:lnTo>
                    <a:pt x="3720977" y="4201140"/>
                  </a:lnTo>
                  <a:close/>
                </a:path>
              </a:pathLst>
            </a:custGeom>
            <a:solidFill>
              <a:srgbClr val="00A181"/>
            </a:solidFill>
          </p:spPr>
          <p:txBody>
            <a:bodyPr wrap="square" lIns="0" tIns="0" rIns="0" bIns="0" rtlCol="0"/>
            <a:lstStyle/>
            <a:p>
              <a:endParaRPr/>
            </a:p>
          </p:txBody>
        </p:sp>
      </p:grpSp>
      <p:pic>
        <p:nvPicPr>
          <p:cNvPr id="5" name="object 5"/>
          <p:cNvPicPr/>
          <p:nvPr/>
        </p:nvPicPr>
        <p:blipFill>
          <a:blip r:embed="rId2" cstate="print"/>
          <a:stretch>
            <a:fillRect/>
          </a:stretch>
        </p:blipFill>
        <p:spPr>
          <a:xfrm>
            <a:off x="1314449" y="3275040"/>
            <a:ext cx="95250" cy="95249"/>
          </a:xfrm>
          <a:prstGeom prst="rect">
            <a:avLst/>
          </a:prstGeom>
        </p:spPr>
      </p:pic>
      <p:sp>
        <p:nvSpPr>
          <p:cNvPr id="6" name="object 6"/>
          <p:cNvSpPr txBox="1">
            <a:spLocks noGrp="1"/>
          </p:cNvSpPr>
          <p:nvPr>
            <p:ph type="title"/>
          </p:nvPr>
        </p:nvSpPr>
        <p:spPr>
          <a:xfrm>
            <a:off x="1016000" y="1533491"/>
            <a:ext cx="6969125" cy="3713479"/>
          </a:xfrm>
          <a:prstGeom prst="rect">
            <a:avLst/>
          </a:prstGeom>
        </p:spPr>
        <p:txBody>
          <a:bodyPr vert="horz" wrap="square" lIns="0" tIns="12700" rIns="0" bIns="0" rtlCol="0">
            <a:spAutoFit/>
          </a:bodyPr>
          <a:lstStyle/>
          <a:p>
            <a:pPr marL="12700">
              <a:lnSpc>
                <a:spcPct val="100000"/>
              </a:lnSpc>
              <a:spcBef>
                <a:spcPts val="100"/>
              </a:spcBef>
            </a:pPr>
            <a:r>
              <a:rPr spc="-5" dirty="0"/>
              <a:t>Abstract</a:t>
            </a:r>
          </a:p>
          <a:p>
            <a:pPr marL="551815" marR="5080">
              <a:lnSpc>
                <a:spcPct val="114999"/>
              </a:lnSpc>
              <a:spcBef>
                <a:spcPts val="1585"/>
              </a:spcBef>
            </a:pPr>
            <a:r>
              <a:rPr sz="2500" spc="-55" dirty="0"/>
              <a:t>The </a:t>
            </a:r>
            <a:r>
              <a:rPr sz="2500" spc="50" dirty="0"/>
              <a:t>proposed </a:t>
            </a:r>
            <a:r>
              <a:rPr sz="2500" dirty="0"/>
              <a:t>garbage </a:t>
            </a:r>
            <a:r>
              <a:rPr sz="2500" spc="-25" dirty="0"/>
              <a:t>detection </a:t>
            </a:r>
            <a:r>
              <a:rPr sz="2500" spc="25" dirty="0"/>
              <a:t>model </a:t>
            </a:r>
            <a:r>
              <a:rPr sz="2500" spc="30" dirty="0"/>
              <a:t> </a:t>
            </a:r>
            <a:r>
              <a:rPr sz="2500" spc="40" dirty="0"/>
              <a:t>consists </a:t>
            </a:r>
            <a:r>
              <a:rPr sz="2500" spc="-25" dirty="0"/>
              <a:t>of </a:t>
            </a:r>
            <a:r>
              <a:rPr sz="2500" spc="25" dirty="0"/>
              <a:t>a </a:t>
            </a:r>
            <a:r>
              <a:rPr sz="2500" spc="10" dirty="0"/>
              <a:t>CNN </a:t>
            </a:r>
            <a:r>
              <a:rPr sz="2500" spc="20" dirty="0"/>
              <a:t>backbone </a:t>
            </a:r>
            <a:r>
              <a:rPr sz="2500" spc="-45" dirty="0"/>
              <a:t>that </a:t>
            </a:r>
            <a:r>
              <a:rPr sz="2500" spc="-50" dirty="0"/>
              <a:t>extracts </a:t>
            </a:r>
            <a:r>
              <a:rPr sz="2500" spc="-45" dirty="0"/>
              <a:t> </a:t>
            </a:r>
            <a:r>
              <a:rPr sz="2500" spc="-30" dirty="0"/>
              <a:t>relevant</a:t>
            </a:r>
            <a:r>
              <a:rPr sz="2500" spc="-65" dirty="0"/>
              <a:t> </a:t>
            </a:r>
            <a:r>
              <a:rPr sz="2500" spc="-15" dirty="0"/>
              <a:t>features</a:t>
            </a:r>
            <a:r>
              <a:rPr sz="2500" spc="-65" dirty="0"/>
              <a:t> </a:t>
            </a:r>
            <a:r>
              <a:rPr sz="2500" spc="-10" dirty="0"/>
              <a:t>from</a:t>
            </a:r>
            <a:r>
              <a:rPr sz="2500" spc="-60" dirty="0"/>
              <a:t> </a:t>
            </a:r>
            <a:r>
              <a:rPr sz="2500" spc="-25" dirty="0"/>
              <a:t>the</a:t>
            </a:r>
            <a:r>
              <a:rPr sz="2500" spc="-65" dirty="0"/>
              <a:t> </a:t>
            </a:r>
            <a:r>
              <a:rPr sz="2500" spc="5" dirty="0"/>
              <a:t>input</a:t>
            </a:r>
            <a:r>
              <a:rPr sz="2500" spc="-60" dirty="0"/>
              <a:t> </a:t>
            </a:r>
            <a:r>
              <a:rPr sz="2500" dirty="0"/>
              <a:t>image</a:t>
            </a:r>
            <a:r>
              <a:rPr sz="2500" spc="-65" dirty="0"/>
              <a:t> </a:t>
            </a:r>
            <a:r>
              <a:rPr sz="2500" spc="60" dirty="0"/>
              <a:t>and</a:t>
            </a:r>
            <a:r>
              <a:rPr sz="2500" spc="-65" dirty="0"/>
              <a:t> </a:t>
            </a:r>
            <a:r>
              <a:rPr sz="2500" spc="25" dirty="0"/>
              <a:t>a </a:t>
            </a:r>
            <a:r>
              <a:rPr sz="2500" spc="-735" dirty="0"/>
              <a:t> </a:t>
            </a:r>
            <a:r>
              <a:rPr sz="2500" spc="-5" dirty="0"/>
              <a:t>U-Net </a:t>
            </a:r>
            <a:r>
              <a:rPr sz="2500" spc="-35" dirty="0"/>
              <a:t>architecture </a:t>
            </a:r>
            <a:r>
              <a:rPr sz="2500" spc="-45" dirty="0"/>
              <a:t>that </a:t>
            </a:r>
            <a:r>
              <a:rPr sz="2500" spc="10" dirty="0"/>
              <a:t>performs </a:t>
            </a:r>
            <a:r>
              <a:rPr sz="2500" dirty="0"/>
              <a:t>semantic </a:t>
            </a:r>
            <a:r>
              <a:rPr sz="2500" spc="5" dirty="0"/>
              <a:t> segmentation</a:t>
            </a:r>
            <a:r>
              <a:rPr sz="2500" spc="-60" dirty="0"/>
              <a:t> </a:t>
            </a:r>
            <a:r>
              <a:rPr sz="2500" spc="-25" dirty="0"/>
              <a:t>of</a:t>
            </a:r>
            <a:r>
              <a:rPr sz="2500" spc="-60" dirty="0"/>
              <a:t> </a:t>
            </a:r>
            <a:r>
              <a:rPr sz="2500" spc="-30" dirty="0"/>
              <a:t>the</a:t>
            </a:r>
            <a:r>
              <a:rPr sz="2500" spc="-55" dirty="0"/>
              <a:t> </a:t>
            </a:r>
            <a:r>
              <a:rPr sz="2500" dirty="0"/>
              <a:t>garbage</a:t>
            </a:r>
            <a:r>
              <a:rPr sz="2500" spc="-60" dirty="0"/>
              <a:t> </a:t>
            </a:r>
            <a:r>
              <a:rPr sz="2500" spc="-30" dirty="0"/>
              <a:t>regions.</a:t>
            </a:r>
            <a:endParaRPr sz="2500"/>
          </a:p>
        </p:txBody>
      </p:sp>
      <p:pic>
        <p:nvPicPr>
          <p:cNvPr id="7" name="object 7"/>
          <p:cNvPicPr/>
          <p:nvPr/>
        </p:nvPicPr>
        <p:blipFill>
          <a:blip r:embed="rId2" cstate="print"/>
          <a:stretch>
            <a:fillRect/>
          </a:stretch>
        </p:blipFill>
        <p:spPr>
          <a:xfrm>
            <a:off x="1314449" y="5903940"/>
            <a:ext cx="95250" cy="95249"/>
          </a:xfrm>
          <a:prstGeom prst="rect">
            <a:avLst/>
          </a:prstGeom>
        </p:spPr>
      </p:pic>
      <p:sp>
        <p:nvSpPr>
          <p:cNvPr id="8" name="object 8"/>
          <p:cNvSpPr txBox="1"/>
          <p:nvPr/>
        </p:nvSpPr>
        <p:spPr>
          <a:xfrm>
            <a:off x="1555650" y="5659459"/>
            <a:ext cx="6419850" cy="3530600"/>
          </a:xfrm>
          <a:prstGeom prst="rect">
            <a:avLst/>
          </a:prstGeom>
        </p:spPr>
        <p:txBody>
          <a:bodyPr vert="horz" wrap="square" lIns="0" tIns="12700" rIns="0" bIns="0" rtlCol="0">
            <a:spAutoFit/>
          </a:bodyPr>
          <a:lstStyle/>
          <a:p>
            <a:pPr marL="12700" marR="197485" indent="88265">
              <a:lnSpc>
                <a:spcPct val="114999"/>
              </a:lnSpc>
              <a:spcBef>
                <a:spcPts val="100"/>
              </a:spcBef>
            </a:pPr>
            <a:r>
              <a:rPr sz="2500" spc="-55" dirty="0">
                <a:latin typeface="Trebuchet MS"/>
                <a:cs typeface="Trebuchet MS"/>
              </a:rPr>
              <a:t>The </a:t>
            </a:r>
            <a:r>
              <a:rPr sz="2500" spc="25" dirty="0">
                <a:latin typeface="Trebuchet MS"/>
                <a:cs typeface="Trebuchet MS"/>
              </a:rPr>
              <a:t>model </a:t>
            </a:r>
            <a:r>
              <a:rPr sz="2500" spc="55" dirty="0">
                <a:latin typeface="Trebuchet MS"/>
                <a:cs typeface="Trebuchet MS"/>
              </a:rPr>
              <a:t>is </a:t>
            </a:r>
            <a:r>
              <a:rPr sz="2500" spc="-10" dirty="0">
                <a:latin typeface="Trebuchet MS"/>
                <a:cs typeface="Trebuchet MS"/>
              </a:rPr>
              <a:t>trained </a:t>
            </a:r>
            <a:r>
              <a:rPr sz="2500" spc="85" dirty="0">
                <a:latin typeface="Trebuchet MS"/>
                <a:cs typeface="Trebuchet MS"/>
              </a:rPr>
              <a:t>on </a:t>
            </a:r>
            <a:r>
              <a:rPr sz="2500" spc="25" dirty="0">
                <a:latin typeface="Trebuchet MS"/>
                <a:cs typeface="Trebuchet MS"/>
              </a:rPr>
              <a:t>a </a:t>
            </a:r>
            <a:r>
              <a:rPr sz="2500" spc="-10" dirty="0">
                <a:latin typeface="Trebuchet MS"/>
                <a:cs typeface="Trebuchet MS"/>
              </a:rPr>
              <a:t>dataset </a:t>
            </a:r>
            <a:r>
              <a:rPr sz="2500" spc="-25" dirty="0">
                <a:latin typeface="Trebuchet MS"/>
                <a:cs typeface="Trebuchet MS"/>
              </a:rPr>
              <a:t>of </a:t>
            </a:r>
            <a:r>
              <a:rPr sz="2500" spc="-20" dirty="0">
                <a:latin typeface="Trebuchet MS"/>
                <a:cs typeface="Trebuchet MS"/>
              </a:rPr>
              <a:t> </a:t>
            </a:r>
            <a:r>
              <a:rPr sz="2500" dirty="0">
                <a:latin typeface="Trebuchet MS"/>
                <a:cs typeface="Trebuchet MS"/>
              </a:rPr>
              <a:t>garbage</a:t>
            </a:r>
            <a:r>
              <a:rPr sz="2500" spc="-70" dirty="0">
                <a:latin typeface="Trebuchet MS"/>
                <a:cs typeface="Trebuchet MS"/>
              </a:rPr>
              <a:t> </a:t>
            </a:r>
            <a:r>
              <a:rPr sz="2500" spc="25" dirty="0">
                <a:latin typeface="Trebuchet MS"/>
                <a:cs typeface="Trebuchet MS"/>
              </a:rPr>
              <a:t>images</a:t>
            </a:r>
            <a:r>
              <a:rPr sz="2500" spc="-65" dirty="0">
                <a:latin typeface="Trebuchet MS"/>
                <a:cs typeface="Trebuchet MS"/>
              </a:rPr>
              <a:t> </a:t>
            </a:r>
            <a:r>
              <a:rPr sz="2500" spc="60" dirty="0">
                <a:latin typeface="Trebuchet MS"/>
                <a:cs typeface="Trebuchet MS"/>
              </a:rPr>
              <a:t>and</a:t>
            </a:r>
            <a:r>
              <a:rPr sz="2500" spc="-65" dirty="0">
                <a:latin typeface="Trebuchet MS"/>
                <a:cs typeface="Trebuchet MS"/>
              </a:rPr>
              <a:t> </a:t>
            </a:r>
            <a:r>
              <a:rPr sz="2500" dirty="0">
                <a:latin typeface="Trebuchet MS"/>
                <a:cs typeface="Trebuchet MS"/>
              </a:rPr>
              <a:t>achieves</a:t>
            </a:r>
            <a:r>
              <a:rPr sz="2500" spc="-65" dirty="0">
                <a:latin typeface="Trebuchet MS"/>
                <a:cs typeface="Trebuchet MS"/>
              </a:rPr>
              <a:t> </a:t>
            </a:r>
            <a:r>
              <a:rPr sz="2500" spc="35" dirty="0">
                <a:latin typeface="Trebuchet MS"/>
                <a:cs typeface="Trebuchet MS"/>
              </a:rPr>
              <a:t>high</a:t>
            </a:r>
            <a:r>
              <a:rPr sz="2500" spc="-65" dirty="0">
                <a:latin typeface="Trebuchet MS"/>
                <a:cs typeface="Trebuchet MS"/>
              </a:rPr>
              <a:t> </a:t>
            </a:r>
            <a:r>
              <a:rPr sz="2500" spc="-25" dirty="0">
                <a:latin typeface="Trebuchet MS"/>
                <a:cs typeface="Trebuchet MS"/>
              </a:rPr>
              <a:t>accuracy </a:t>
            </a:r>
            <a:r>
              <a:rPr sz="2500" spc="-735" dirty="0">
                <a:latin typeface="Trebuchet MS"/>
                <a:cs typeface="Trebuchet MS"/>
              </a:rPr>
              <a:t> </a:t>
            </a:r>
            <a:r>
              <a:rPr sz="2500" spc="25" dirty="0">
                <a:latin typeface="Trebuchet MS"/>
                <a:cs typeface="Trebuchet MS"/>
              </a:rPr>
              <a:t>in</a:t>
            </a:r>
            <a:r>
              <a:rPr sz="2500" spc="-60" dirty="0">
                <a:latin typeface="Trebuchet MS"/>
                <a:cs typeface="Trebuchet MS"/>
              </a:rPr>
              <a:t> </a:t>
            </a:r>
            <a:r>
              <a:rPr sz="2500" spc="-35" dirty="0">
                <a:latin typeface="Trebuchet MS"/>
                <a:cs typeface="Trebuchet MS"/>
              </a:rPr>
              <a:t>detecting</a:t>
            </a:r>
            <a:r>
              <a:rPr sz="2500" spc="-60" dirty="0">
                <a:latin typeface="Trebuchet MS"/>
                <a:cs typeface="Trebuchet MS"/>
              </a:rPr>
              <a:t> </a:t>
            </a:r>
            <a:r>
              <a:rPr sz="2500" spc="60" dirty="0">
                <a:latin typeface="Trebuchet MS"/>
                <a:cs typeface="Trebuchet MS"/>
              </a:rPr>
              <a:t>and</a:t>
            </a:r>
            <a:r>
              <a:rPr sz="2500" spc="-60" dirty="0">
                <a:latin typeface="Trebuchet MS"/>
                <a:cs typeface="Trebuchet MS"/>
              </a:rPr>
              <a:t> </a:t>
            </a:r>
            <a:r>
              <a:rPr sz="2500" spc="10" dirty="0">
                <a:latin typeface="Trebuchet MS"/>
                <a:cs typeface="Trebuchet MS"/>
              </a:rPr>
              <a:t>segmenting</a:t>
            </a:r>
            <a:r>
              <a:rPr sz="2500" spc="-60" dirty="0">
                <a:latin typeface="Trebuchet MS"/>
                <a:cs typeface="Trebuchet MS"/>
              </a:rPr>
              <a:t> </a:t>
            </a:r>
            <a:r>
              <a:rPr sz="2500" spc="-25" dirty="0">
                <a:latin typeface="Trebuchet MS"/>
                <a:cs typeface="Trebuchet MS"/>
              </a:rPr>
              <a:t>of</a:t>
            </a:r>
            <a:r>
              <a:rPr sz="2500" spc="-60" dirty="0">
                <a:latin typeface="Trebuchet MS"/>
                <a:cs typeface="Trebuchet MS"/>
              </a:rPr>
              <a:t> </a:t>
            </a:r>
            <a:r>
              <a:rPr sz="2500" spc="-50" dirty="0">
                <a:latin typeface="Trebuchet MS"/>
                <a:cs typeface="Trebuchet MS"/>
              </a:rPr>
              <a:t>garbage.</a:t>
            </a:r>
            <a:endParaRPr sz="2500">
              <a:latin typeface="Trebuchet MS"/>
              <a:cs typeface="Trebuchet MS"/>
            </a:endParaRPr>
          </a:p>
          <a:p>
            <a:pPr marL="12700" marR="5080">
              <a:lnSpc>
                <a:spcPct val="114999"/>
              </a:lnSpc>
            </a:pPr>
            <a:r>
              <a:rPr sz="2500" spc="-25" dirty="0">
                <a:latin typeface="Trebuchet MS"/>
                <a:cs typeface="Trebuchet MS"/>
              </a:rPr>
              <a:t>Experimental</a:t>
            </a:r>
            <a:r>
              <a:rPr sz="2500" spc="-60" dirty="0">
                <a:latin typeface="Trebuchet MS"/>
                <a:cs typeface="Trebuchet MS"/>
              </a:rPr>
              <a:t> </a:t>
            </a:r>
            <a:r>
              <a:rPr sz="2500" spc="15" dirty="0">
                <a:latin typeface="Trebuchet MS"/>
                <a:cs typeface="Trebuchet MS"/>
              </a:rPr>
              <a:t>results</a:t>
            </a:r>
            <a:r>
              <a:rPr sz="2500" spc="-60" dirty="0">
                <a:latin typeface="Trebuchet MS"/>
                <a:cs typeface="Trebuchet MS"/>
              </a:rPr>
              <a:t> </a:t>
            </a:r>
            <a:r>
              <a:rPr sz="2500" spc="45" dirty="0">
                <a:latin typeface="Trebuchet MS"/>
                <a:cs typeface="Trebuchet MS"/>
              </a:rPr>
              <a:t>show</a:t>
            </a:r>
            <a:r>
              <a:rPr sz="2500" spc="-60" dirty="0">
                <a:latin typeface="Trebuchet MS"/>
                <a:cs typeface="Trebuchet MS"/>
              </a:rPr>
              <a:t> </a:t>
            </a:r>
            <a:r>
              <a:rPr sz="2500" spc="-45" dirty="0">
                <a:latin typeface="Trebuchet MS"/>
                <a:cs typeface="Trebuchet MS"/>
              </a:rPr>
              <a:t>that</a:t>
            </a:r>
            <a:r>
              <a:rPr sz="2500" spc="-60" dirty="0">
                <a:latin typeface="Trebuchet MS"/>
                <a:cs typeface="Trebuchet MS"/>
              </a:rPr>
              <a:t> </a:t>
            </a:r>
            <a:r>
              <a:rPr sz="2500" spc="-25" dirty="0">
                <a:latin typeface="Trebuchet MS"/>
                <a:cs typeface="Trebuchet MS"/>
              </a:rPr>
              <a:t>the</a:t>
            </a:r>
            <a:r>
              <a:rPr sz="2500" spc="-55" dirty="0">
                <a:latin typeface="Trebuchet MS"/>
                <a:cs typeface="Trebuchet MS"/>
              </a:rPr>
              <a:t> </a:t>
            </a:r>
            <a:r>
              <a:rPr sz="2500" spc="50" dirty="0">
                <a:latin typeface="Trebuchet MS"/>
                <a:cs typeface="Trebuchet MS"/>
              </a:rPr>
              <a:t>proposed </a:t>
            </a:r>
            <a:r>
              <a:rPr sz="2500" spc="-740" dirty="0">
                <a:latin typeface="Trebuchet MS"/>
                <a:cs typeface="Trebuchet MS"/>
              </a:rPr>
              <a:t> </a:t>
            </a:r>
            <a:r>
              <a:rPr sz="2500" spc="25" dirty="0">
                <a:latin typeface="Trebuchet MS"/>
                <a:cs typeface="Trebuchet MS"/>
              </a:rPr>
              <a:t>model in </a:t>
            </a:r>
            <a:r>
              <a:rPr sz="2500" spc="60" dirty="0">
                <a:latin typeface="Trebuchet MS"/>
                <a:cs typeface="Trebuchet MS"/>
              </a:rPr>
              <a:t>some </a:t>
            </a:r>
            <a:r>
              <a:rPr sz="2500" spc="40" dirty="0">
                <a:latin typeface="Trebuchet MS"/>
                <a:cs typeface="Trebuchet MS"/>
              </a:rPr>
              <a:t>cases </a:t>
            </a:r>
            <a:r>
              <a:rPr sz="2500" spc="10" dirty="0">
                <a:latin typeface="Trebuchet MS"/>
                <a:cs typeface="Trebuchet MS"/>
              </a:rPr>
              <a:t>outperforms </a:t>
            </a:r>
            <a:r>
              <a:rPr sz="2500" spc="-15" dirty="0">
                <a:latin typeface="Trebuchet MS"/>
                <a:cs typeface="Trebuchet MS"/>
              </a:rPr>
              <a:t>existing </a:t>
            </a:r>
            <a:r>
              <a:rPr sz="2500" spc="-10" dirty="0">
                <a:latin typeface="Trebuchet MS"/>
                <a:cs typeface="Trebuchet MS"/>
              </a:rPr>
              <a:t> </a:t>
            </a:r>
            <a:r>
              <a:rPr sz="2500" spc="-20" dirty="0">
                <a:latin typeface="Trebuchet MS"/>
                <a:cs typeface="Trebuchet MS"/>
              </a:rPr>
              <a:t>actual</a:t>
            </a:r>
            <a:r>
              <a:rPr sz="2500" spc="20" dirty="0">
                <a:latin typeface="Trebuchet MS"/>
                <a:cs typeface="Trebuchet MS"/>
              </a:rPr>
              <a:t> </a:t>
            </a:r>
            <a:r>
              <a:rPr sz="2500" spc="5" dirty="0">
                <a:latin typeface="Trebuchet MS"/>
                <a:cs typeface="Trebuchet MS"/>
              </a:rPr>
              <a:t>annotated</a:t>
            </a:r>
            <a:r>
              <a:rPr sz="2500" spc="20" dirty="0">
                <a:latin typeface="Trebuchet MS"/>
                <a:cs typeface="Trebuchet MS"/>
              </a:rPr>
              <a:t> </a:t>
            </a:r>
            <a:r>
              <a:rPr sz="2500" spc="25" dirty="0">
                <a:latin typeface="Trebuchet MS"/>
                <a:cs typeface="Trebuchet MS"/>
              </a:rPr>
              <a:t>images </a:t>
            </a:r>
            <a:r>
              <a:rPr sz="2500" spc="60" dirty="0">
                <a:latin typeface="Trebuchet MS"/>
                <a:cs typeface="Trebuchet MS"/>
              </a:rPr>
              <a:t>and</a:t>
            </a:r>
            <a:r>
              <a:rPr sz="2500" spc="20" dirty="0">
                <a:latin typeface="Trebuchet MS"/>
                <a:cs typeface="Trebuchet MS"/>
              </a:rPr>
              <a:t> </a:t>
            </a:r>
            <a:r>
              <a:rPr sz="2500" spc="15" dirty="0">
                <a:latin typeface="Trebuchet MS"/>
                <a:cs typeface="Trebuchet MS"/>
              </a:rPr>
              <a:t>can</a:t>
            </a:r>
            <a:r>
              <a:rPr sz="2500" spc="25" dirty="0">
                <a:latin typeface="Trebuchet MS"/>
                <a:cs typeface="Trebuchet MS"/>
              </a:rPr>
              <a:t> </a:t>
            </a:r>
            <a:r>
              <a:rPr sz="2500" spc="15" dirty="0">
                <a:latin typeface="Trebuchet MS"/>
                <a:cs typeface="Trebuchet MS"/>
              </a:rPr>
              <a:t>be</a:t>
            </a:r>
            <a:r>
              <a:rPr sz="2500" spc="20" dirty="0">
                <a:latin typeface="Trebuchet MS"/>
                <a:cs typeface="Trebuchet MS"/>
              </a:rPr>
              <a:t> </a:t>
            </a:r>
            <a:r>
              <a:rPr sz="2500" spc="65" dirty="0">
                <a:latin typeface="Trebuchet MS"/>
                <a:cs typeface="Trebuchet MS"/>
              </a:rPr>
              <a:t>used </a:t>
            </a:r>
            <a:r>
              <a:rPr sz="2500" spc="70" dirty="0">
                <a:latin typeface="Trebuchet MS"/>
                <a:cs typeface="Trebuchet MS"/>
              </a:rPr>
              <a:t> </a:t>
            </a:r>
            <a:r>
              <a:rPr sz="2500" spc="-30" dirty="0">
                <a:latin typeface="Trebuchet MS"/>
                <a:cs typeface="Trebuchet MS"/>
              </a:rPr>
              <a:t>for </a:t>
            </a:r>
            <a:r>
              <a:rPr sz="2500" spc="-20" dirty="0">
                <a:latin typeface="Trebuchet MS"/>
                <a:cs typeface="Trebuchet MS"/>
              </a:rPr>
              <a:t>real-time </a:t>
            </a:r>
            <a:r>
              <a:rPr sz="2500" dirty="0">
                <a:latin typeface="Trebuchet MS"/>
                <a:cs typeface="Trebuchet MS"/>
              </a:rPr>
              <a:t>garbage </a:t>
            </a:r>
            <a:r>
              <a:rPr sz="2500" spc="-25" dirty="0">
                <a:latin typeface="Trebuchet MS"/>
                <a:cs typeface="Trebuchet MS"/>
              </a:rPr>
              <a:t>detection </a:t>
            </a:r>
            <a:r>
              <a:rPr sz="2500" spc="-20" dirty="0">
                <a:latin typeface="Trebuchet MS"/>
                <a:cs typeface="Trebuchet MS"/>
              </a:rPr>
              <a:t>applications, </a:t>
            </a:r>
            <a:r>
              <a:rPr sz="2500" spc="-740" dirty="0">
                <a:latin typeface="Trebuchet MS"/>
                <a:cs typeface="Trebuchet MS"/>
              </a:rPr>
              <a:t> </a:t>
            </a:r>
            <a:r>
              <a:rPr sz="2500" spc="60" dirty="0">
                <a:latin typeface="Trebuchet MS"/>
                <a:cs typeface="Trebuchet MS"/>
              </a:rPr>
              <a:t>such</a:t>
            </a:r>
            <a:r>
              <a:rPr sz="2500" spc="-65" dirty="0">
                <a:latin typeface="Trebuchet MS"/>
                <a:cs typeface="Trebuchet MS"/>
              </a:rPr>
              <a:t> </a:t>
            </a:r>
            <a:r>
              <a:rPr sz="2500" spc="80" dirty="0">
                <a:latin typeface="Trebuchet MS"/>
                <a:cs typeface="Trebuchet MS"/>
              </a:rPr>
              <a:t>as</a:t>
            </a:r>
            <a:r>
              <a:rPr sz="2500" spc="-60" dirty="0">
                <a:latin typeface="Trebuchet MS"/>
                <a:cs typeface="Trebuchet MS"/>
              </a:rPr>
              <a:t> </a:t>
            </a:r>
            <a:r>
              <a:rPr sz="2500" spc="-25" dirty="0">
                <a:latin typeface="Trebuchet MS"/>
                <a:cs typeface="Trebuchet MS"/>
              </a:rPr>
              <a:t>waste</a:t>
            </a:r>
            <a:r>
              <a:rPr sz="2500" spc="-60" dirty="0">
                <a:latin typeface="Trebuchet MS"/>
                <a:cs typeface="Trebuchet MS"/>
              </a:rPr>
              <a:t> </a:t>
            </a:r>
            <a:r>
              <a:rPr sz="2500" spc="10" dirty="0">
                <a:latin typeface="Trebuchet MS"/>
                <a:cs typeface="Trebuchet MS"/>
              </a:rPr>
              <a:t>sorting</a:t>
            </a:r>
            <a:r>
              <a:rPr sz="2500" spc="-60" dirty="0">
                <a:latin typeface="Trebuchet MS"/>
                <a:cs typeface="Trebuchet MS"/>
              </a:rPr>
              <a:t> </a:t>
            </a:r>
            <a:r>
              <a:rPr sz="2500" spc="60" dirty="0">
                <a:latin typeface="Trebuchet MS"/>
                <a:cs typeface="Trebuchet MS"/>
              </a:rPr>
              <a:t>and</a:t>
            </a:r>
            <a:r>
              <a:rPr sz="2500" spc="-60" dirty="0">
                <a:latin typeface="Trebuchet MS"/>
                <a:cs typeface="Trebuchet MS"/>
              </a:rPr>
              <a:t> </a:t>
            </a:r>
            <a:r>
              <a:rPr sz="2500" spc="-70" dirty="0">
                <a:latin typeface="Trebuchet MS"/>
                <a:cs typeface="Trebuchet MS"/>
              </a:rPr>
              <a:t>recycling.</a:t>
            </a:r>
            <a:endParaRPr sz="25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31818" y="8198353"/>
            <a:ext cx="17248505" cy="348615"/>
            <a:chOff x="1031818" y="8198353"/>
            <a:chExt cx="17248505" cy="348615"/>
          </a:xfrm>
        </p:grpSpPr>
        <p:sp>
          <p:nvSpPr>
            <p:cNvPr id="3" name="object 3"/>
            <p:cNvSpPr/>
            <p:nvPr/>
          </p:nvSpPr>
          <p:spPr>
            <a:xfrm>
              <a:off x="1278097" y="8372505"/>
              <a:ext cx="17002760" cy="0"/>
            </a:xfrm>
            <a:custGeom>
              <a:avLst/>
              <a:gdLst/>
              <a:ahLst/>
              <a:cxnLst/>
              <a:rect l="l" t="t" r="r" b="b"/>
              <a:pathLst>
                <a:path w="17002760">
                  <a:moveTo>
                    <a:pt x="0" y="0"/>
                  </a:moveTo>
                  <a:lnTo>
                    <a:pt x="17002161" y="0"/>
                  </a:lnTo>
                </a:path>
              </a:pathLst>
            </a:custGeom>
            <a:ln w="19049">
              <a:solidFill>
                <a:srgbClr val="004550"/>
              </a:solidFill>
            </a:ln>
          </p:spPr>
          <p:txBody>
            <a:bodyPr wrap="square" lIns="0" tIns="0" rIns="0" bIns="0" rtlCol="0"/>
            <a:lstStyle/>
            <a:p>
              <a:endParaRPr/>
            </a:p>
          </p:txBody>
        </p:sp>
        <p:sp>
          <p:nvSpPr>
            <p:cNvPr id="4" name="object 4"/>
            <p:cNvSpPr/>
            <p:nvPr/>
          </p:nvSpPr>
          <p:spPr>
            <a:xfrm>
              <a:off x="1031811" y="8198357"/>
              <a:ext cx="14919325" cy="348615"/>
            </a:xfrm>
            <a:custGeom>
              <a:avLst/>
              <a:gdLst/>
              <a:ahLst/>
              <a:cxnLst/>
              <a:rect l="l" t="t" r="r" b="b"/>
              <a:pathLst>
                <a:path w="14919325" h="348615">
                  <a:moveTo>
                    <a:pt x="380174" y="164604"/>
                  </a:moveTo>
                  <a:lnTo>
                    <a:pt x="285127" y="0"/>
                  </a:lnTo>
                  <a:lnTo>
                    <a:pt x="95034" y="0"/>
                  </a:lnTo>
                  <a:lnTo>
                    <a:pt x="0" y="164604"/>
                  </a:lnTo>
                  <a:lnTo>
                    <a:pt x="95034" y="329260"/>
                  </a:lnTo>
                  <a:lnTo>
                    <a:pt x="285140" y="329260"/>
                  </a:lnTo>
                  <a:lnTo>
                    <a:pt x="380174" y="164655"/>
                  </a:lnTo>
                  <a:close/>
                </a:path>
                <a:path w="14919325" h="348615">
                  <a:moveTo>
                    <a:pt x="3226612" y="164604"/>
                  </a:moveTo>
                  <a:lnTo>
                    <a:pt x="3131566" y="0"/>
                  </a:lnTo>
                  <a:lnTo>
                    <a:pt x="2941472" y="0"/>
                  </a:lnTo>
                  <a:lnTo>
                    <a:pt x="2846438" y="164604"/>
                  </a:lnTo>
                  <a:lnTo>
                    <a:pt x="2941472" y="329260"/>
                  </a:lnTo>
                  <a:lnTo>
                    <a:pt x="3131578" y="329260"/>
                  </a:lnTo>
                  <a:lnTo>
                    <a:pt x="3226612" y="164655"/>
                  </a:lnTo>
                  <a:close/>
                </a:path>
                <a:path w="14919325" h="348615">
                  <a:moveTo>
                    <a:pt x="6073787" y="183654"/>
                  </a:moveTo>
                  <a:lnTo>
                    <a:pt x="5978741" y="19050"/>
                  </a:lnTo>
                  <a:lnTo>
                    <a:pt x="5788647" y="19050"/>
                  </a:lnTo>
                  <a:lnTo>
                    <a:pt x="5693613" y="183654"/>
                  </a:lnTo>
                  <a:lnTo>
                    <a:pt x="5788647" y="348310"/>
                  </a:lnTo>
                  <a:lnTo>
                    <a:pt x="5978753" y="348310"/>
                  </a:lnTo>
                  <a:lnTo>
                    <a:pt x="6073787" y="183705"/>
                  </a:lnTo>
                  <a:close/>
                </a:path>
                <a:path w="14919325" h="348615">
                  <a:moveTo>
                    <a:pt x="8920963" y="164604"/>
                  </a:moveTo>
                  <a:lnTo>
                    <a:pt x="8825916" y="0"/>
                  </a:lnTo>
                  <a:lnTo>
                    <a:pt x="8635822" y="0"/>
                  </a:lnTo>
                  <a:lnTo>
                    <a:pt x="8540788" y="164604"/>
                  </a:lnTo>
                  <a:lnTo>
                    <a:pt x="8635822" y="329260"/>
                  </a:lnTo>
                  <a:lnTo>
                    <a:pt x="8825928" y="329260"/>
                  </a:lnTo>
                  <a:lnTo>
                    <a:pt x="8920963" y="164655"/>
                  </a:lnTo>
                  <a:close/>
                </a:path>
                <a:path w="14919325" h="348615">
                  <a:moveTo>
                    <a:pt x="11857292" y="183654"/>
                  </a:moveTo>
                  <a:lnTo>
                    <a:pt x="11762245" y="19050"/>
                  </a:lnTo>
                  <a:lnTo>
                    <a:pt x="11572151" y="19050"/>
                  </a:lnTo>
                  <a:lnTo>
                    <a:pt x="11477117" y="183654"/>
                  </a:lnTo>
                  <a:lnTo>
                    <a:pt x="11572151" y="348310"/>
                  </a:lnTo>
                  <a:lnTo>
                    <a:pt x="11762257" y="348310"/>
                  </a:lnTo>
                  <a:lnTo>
                    <a:pt x="11857292" y="183705"/>
                  </a:lnTo>
                  <a:close/>
                </a:path>
                <a:path w="14919325" h="348615">
                  <a:moveTo>
                    <a:pt x="14919122" y="164604"/>
                  </a:moveTo>
                  <a:lnTo>
                    <a:pt x="14824075" y="0"/>
                  </a:lnTo>
                  <a:lnTo>
                    <a:pt x="14633982" y="0"/>
                  </a:lnTo>
                  <a:lnTo>
                    <a:pt x="14538947" y="164604"/>
                  </a:lnTo>
                  <a:lnTo>
                    <a:pt x="14633982" y="329260"/>
                  </a:lnTo>
                  <a:lnTo>
                    <a:pt x="14824088" y="329260"/>
                  </a:lnTo>
                  <a:lnTo>
                    <a:pt x="14919122" y="164655"/>
                  </a:lnTo>
                  <a:close/>
                </a:path>
              </a:pathLst>
            </a:custGeom>
            <a:solidFill>
              <a:srgbClr val="004550"/>
            </a:solidFill>
          </p:spPr>
          <p:txBody>
            <a:bodyPr wrap="square" lIns="0" tIns="0" rIns="0" bIns="0" rtlCol="0"/>
            <a:lstStyle/>
            <a:p>
              <a:endParaRPr/>
            </a:p>
          </p:txBody>
        </p:sp>
      </p:grpSp>
      <p:sp>
        <p:nvSpPr>
          <p:cNvPr id="5" name="object 5"/>
          <p:cNvSpPr txBox="1"/>
          <p:nvPr/>
        </p:nvSpPr>
        <p:spPr>
          <a:xfrm>
            <a:off x="500615" y="6375796"/>
            <a:ext cx="2633345" cy="574040"/>
          </a:xfrm>
          <a:prstGeom prst="rect">
            <a:avLst/>
          </a:prstGeom>
        </p:spPr>
        <p:txBody>
          <a:bodyPr vert="horz" wrap="square" lIns="0" tIns="12700" rIns="0" bIns="0" rtlCol="0">
            <a:spAutoFit/>
          </a:bodyPr>
          <a:lstStyle/>
          <a:p>
            <a:pPr marL="12700">
              <a:lnSpc>
                <a:spcPct val="100000"/>
              </a:lnSpc>
              <a:spcBef>
                <a:spcPts val="100"/>
              </a:spcBef>
            </a:pPr>
            <a:r>
              <a:rPr sz="3600" spc="55" dirty="0">
                <a:solidFill>
                  <a:srgbClr val="00A181"/>
                </a:solidFill>
                <a:latin typeface="Trebuchet MS"/>
                <a:cs typeface="Trebuchet MS"/>
              </a:rPr>
              <a:t>Introduction</a:t>
            </a:r>
            <a:endParaRPr sz="3600">
              <a:latin typeface="Trebuchet MS"/>
              <a:cs typeface="Trebuchet MS"/>
            </a:endParaRPr>
          </a:p>
        </p:txBody>
      </p:sp>
      <p:sp>
        <p:nvSpPr>
          <p:cNvPr id="6" name="object 6"/>
          <p:cNvSpPr txBox="1"/>
          <p:nvPr/>
        </p:nvSpPr>
        <p:spPr>
          <a:xfrm>
            <a:off x="3537894" y="6707337"/>
            <a:ext cx="1501775" cy="574040"/>
          </a:xfrm>
          <a:prstGeom prst="rect">
            <a:avLst/>
          </a:prstGeom>
        </p:spPr>
        <p:txBody>
          <a:bodyPr vert="horz" wrap="square" lIns="0" tIns="12700" rIns="0" bIns="0" rtlCol="0">
            <a:spAutoFit/>
          </a:bodyPr>
          <a:lstStyle/>
          <a:p>
            <a:pPr marL="12700">
              <a:lnSpc>
                <a:spcPct val="100000"/>
              </a:lnSpc>
              <a:spcBef>
                <a:spcPts val="100"/>
              </a:spcBef>
            </a:pPr>
            <a:r>
              <a:rPr sz="3600" spc="100" dirty="0">
                <a:solidFill>
                  <a:srgbClr val="00A181"/>
                </a:solidFill>
                <a:latin typeface="Trebuchet MS"/>
                <a:cs typeface="Trebuchet MS"/>
              </a:rPr>
              <a:t>R</a:t>
            </a:r>
            <a:r>
              <a:rPr sz="3600" spc="10" dirty="0">
                <a:solidFill>
                  <a:srgbClr val="00A181"/>
                </a:solidFill>
                <a:latin typeface="Trebuchet MS"/>
                <a:cs typeface="Trebuchet MS"/>
              </a:rPr>
              <a:t>e</a:t>
            </a:r>
            <a:r>
              <a:rPr sz="3600" spc="50" dirty="0">
                <a:solidFill>
                  <a:srgbClr val="00A181"/>
                </a:solidFill>
                <a:latin typeface="Trebuchet MS"/>
                <a:cs typeface="Trebuchet MS"/>
              </a:rPr>
              <a:t>v</a:t>
            </a:r>
            <a:r>
              <a:rPr sz="3600" spc="-15" dirty="0">
                <a:solidFill>
                  <a:srgbClr val="00A181"/>
                </a:solidFill>
                <a:latin typeface="Trebuchet MS"/>
                <a:cs typeface="Trebuchet MS"/>
              </a:rPr>
              <a:t>i</a:t>
            </a:r>
            <a:r>
              <a:rPr sz="3600" spc="10" dirty="0">
                <a:solidFill>
                  <a:srgbClr val="00A181"/>
                </a:solidFill>
                <a:latin typeface="Trebuchet MS"/>
                <a:cs typeface="Trebuchet MS"/>
              </a:rPr>
              <a:t>e</a:t>
            </a:r>
            <a:r>
              <a:rPr sz="3600" spc="-40" dirty="0">
                <a:solidFill>
                  <a:srgbClr val="00A181"/>
                </a:solidFill>
                <a:latin typeface="Trebuchet MS"/>
                <a:cs typeface="Trebuchet MS"/>
              </a:rPr>
              <a:t>w</a:t>
            </a:r>
            <a:endParaRPr sz="3600">
              <a:latin typeface="Trebuchet MS"/>
              <a:cs typeface="Trebuchet MS"/>
            </a:endParaRPr>
          </a:p>
        </p:txBody>
      </p:sp>
      <p:sp>
        <p:nvSpPr>
          <p:cNvPr id="7" name="object 7"/>
          <p:cNvSpPr txBox="1"/>
          <p:nvPr/>
        </p:nvSpPr>
        <p:spPr>
          <a:xfrm>
            <a:off x="9131300" y="6435651"/>
            <a:ext cx="1343660" cy="574040"/>
          </a:xfrm>
          <a:prstGeom prst="rect">
            <a:avLst/>
          </a:prstGeom>
        </p:spPr>
        <p:txBody>
          <a:bodyPr vert="horz" wrap="square" lIns="0" tIns="12700" rIns="0" bIns="0" rtlCol="0">
            <a:spAutoFit/>
          </a:bodyPr>
          <a:lstStyle/>
          <a:p>
            <a:pPr marL="12700">
              <a:lnSpc>
                <a:spcPct val="100000"/>
              </a:lnSpc>
              <a:spcBef>
                <a:spcPts val="100"/>
              </a:spcBef>
            </a:pPr>
            <a:r>
              <a:rPr sz="3600" spc="100" dirty="0">
                <a:solidFill>
                  <a:srgbClr val="00A181"/>
                </a:solidFill>
                <a:latin typeface="Trebuchet MS"/>
                <a:cs typeface="Trebuchet MS"/>
              </a:rPr>
              <a:t>R</a:t>
            </a:r>
            <a:r>
              <a:rPr sz="3600" spc="10" dirty="0">
                <a:solidFill>
                  <a:srgbClr val="00A181"/>
                </a:solidFill>
                <a:latin typeface="Trebuchet MS"/>
                <a:cs typeface="Trebuchet MS"/>
              </a:rPr>
              <a:t>e</a:t>
            </a:r>
            <a:r>
              <a:rPr sz="3600" spc="254" dirty="0">
                <a:solidFill>
                  <a:srgbClr val="00A181"/>
                </a:solidFill>
                <a:latin typeface="Trebuchet MS"/>
                <a:cs typeface="Trebuchet MS"/>
              </a:rPr>
              <a:t>s</a:t>
            </a:r>
            <a:r>
              <a:rPr sz="3600" spc="110" dirty="0">
                <a:solidFill>
                  <a:srgbClr val="00A181"/>
                </a:solidFill>
                <a:latin typeface="Trebuchet MS"/>
                <a:cs typeface="Trebuchet MS"/>
              </a:rPr>
              <a:t>u</a:t>
            </a:r>
            <a:r>
              <a:rPr sz="3600" dirty="0">
                <a:solidFill>
                  <a:srgbClr val="00A181"/>
                </a:solidFill>
                <a:latin typeface="Trebuchet MS"/>
                <a:cs typeface="Trebuchet MS"/>
              </a:rPr>
              <a:t>l</a:t>
            </a:r>
            <a:r>
              <a:rPr sz="3600" spc="-80" dirty="0">
                <a:solidFill>
                  <a:srgbClr val="00A181"/>
                </a:solidFill>
                <a:latin typeface="Trebuchet MS"/>
                <a:cs typeface="Trebuchet MS"/>
              </a:rPr>
              <a:t>t</a:t>
            </a:r>
            <a:endParaRPr sz="3600">
              <a:latin typeface="Trebuchet MS"/>
              <a:cs typeface="Trebuchet MS"/>
            </a:endParaRPr>
          </a:p>
        </p:txBody>
      </p:sp>
      <p:sp>
        <p:nvSpPr>
          <p:cNvPr id="8" name="object 8"/>
          <p:cNvSpPr txBox="1"/>
          <p:nvPr/>
        </p:nvSpPr>
        <p:spPr>
          <a:xfrm>
            <a:off x="3512494" y="6435874"/>
            <a:ext cx="5037455" cy="574040"/>
          </a:xfrm>
          <a:prstGeom prst="rect">
            <a:avLst/>
          </a:prstGeom>
        </p:spPr>
        <p:txBody>
          <a:bodyPr vert="horz" wrap="square" lIns="0" tIns="12700" rIns="0" bIns="0" rtlCol="0">
            <a:spAutoFit/>
          </a:bodyPr>
          <a:lstStyle/>
          <a:p>
            <a:pPr marL="38100">
              <a:lnSpc>
                <a:spcPct val="100000"/>
              </a:lnSpc>
              <a:spcBef>
                <a:spcPts val="100"/>
              </a:spcBef>
            </a:pPr>
            <a:r>
              <a:rPr sz="5400" spc="7" baseline="33179" dirty="0">
                <a:solidFill>
                  <a:srgbClr val="00A181"/>
                </a:solidFill>
                <a:latin typeface="Trebuchet MS"/>
                <a:cs typeface="Trebuchet MS"/>
              </a:rPr>
              <a:t>Literature</a:t>
            </a:r>
            <a:r>
              <a:rPr sz="5400" spc="52" baseline="33179" dirty="0">
                <a:solidFill>
                  <a:srgbClr val="00A181"/>
                </a:solidFill>
                <a:latin typeface="Trebuchet MS"/>
                <a:cs typeface="Trebuchet MS"/>
              </a:rPr>
              <a:t> </a:t>
            </a:r>
            <a:r>
              <a:rPr sz="3600" spc="105" dirty="0">
                <a:solidFill>
                  <a:srgbClr val="00A181"/>
                </a:solidFill>
                <a:latin typeface="Trebuchet MS"/>
                <a:cs typeface="Trebuchet MS"/>
              </a:rPr>
              <a:t>Methodology</a:t>
            </a:r>
            <a:endParaRPr sz="3600">
              <a:latin typeface="Trebuchet MS"/>
              <a:cs typeface="Trebuchet MS"/>
            </a:endParaRPr>
          </a:p>
        </p:txBody>
      </p:sp>
      <p:sp>
        <p:nvSpPr>
          <p:cNvPr id="9" name="object 9"/>
          <p:cNvSpPr txBox="1">
            <a:spLocks noGrp="1"/>
          </p:cNvSpPr>
          <p:nvPr>
            <p:ph type="title"/>
          </p:nvPr>
        </p:nvSpPr>
        <p:spPr>
          <a:xfrm>
            <a:off x="1013638" y="1943356"/>
            <a:ext cx="4363720" cy="1320800"/>
          </a:xfrm>
          <a:prstGeom prst="rect">
            <a:avLst/>
          </a:prstGeom>
        </p:spPr>
        <p:txBody>
          <a:bodyPr vert="horz" wrap="square" lIns="0" tIns="12700" rIns="0" bIns="0" rtlCol="0">
            <a:spAutoFit/>
          </a:bodyPr>
          <a:lstStyle/>
          <a:p>
            <a:pPr marL="12700">
              <a:lnSpc>
                <a:spcPct val="100000"/>
              </a:lnSpc>
              <a:spcBef>
                <a:spcPts val="100"/>
              </a:spcBef>
            </a:pPr>
            <a:r>
              <a:rPr spc="45" dirty="0"/>
              <a:t>Contents</a:t>
            </a:r>
          </a:p>
        </p:txBody>
      </p:sp>
      <p:grpSp>
        <p:nvGrpSpPr>
          <p:cNvPr id="10" name="object 10"/>
          <p:cNvGrpSpPr/>
          <p:nvPr/>
        </p:nvGrpSpPr>
        <p:grpSpPr>
          <a:xfrm>
            <a:off x="13250704" y="0"/>
            <a:ext cx="5044440" cy="5265420"/>
            <a:chOff x="13244025" y="1"/>
            <a:chExt cx="5044440" cy="5265420"/>
          </a:xfrm>
        </p:grpSpPr>
        <p:sp>
          <p:nvSpPr>
            <p:cNvPr id="11" name="object 11"/>
            <p:cNvSpPr/>
            <p:nvPr/>
          </p:nvSpPr>
          <p:spPr>
            <a:xfrm>
              <a:off x="16799109" y="2687862"/>
              <a:ext cx="1489075" cy="2577465"/>
            </a:xfrm>
            <a:custGeom>
              <a:avLst/>
              <a:gdLst/>
              <a:ahLst/>
              <a:cxnLst/>
              <a:rect l="l" t="t" r="r" b="b"/>
              <a:pathLst>
                <a:path w="1489075" h="2577465">
                  <a:moveTo>
                    <a:pt x="1488889" y="2577167"/>
                  </a:moveTo>
                  <a:lnTo>
                    <a:pt x="743493" y="2577167"/>
                  </a:lnTo>
                  <a:lnTo>
                    <a:pt x="0" y="1289385"/>
                  </a:lnTo>
                  <a:lnTo>
                    <a:pt x="744418" y="0"/>
                  </a:lnTo>
                  <a:lnTo>
                    <a:pt x="1488889" y="0"/>
                  </a:lnTo>
                  <a:lnTo>
                    <a:pt x="1488889" y="2577167"/>
                  </a:lnTo>
                  <a:close/>
                </a:path>
              </a:pathLst>
            </a:custGeom>
            <a:solidFill>
              <a:srgbClr val="004550"/>
            </a:solidFill>
          </p:spPr>
          <p:txBody>
            <a:bodyPr wrap="square" lIns="0" tIns="0" rIns="0" bIns="0" rtlCol="0"/>
            <a:lstStyle/>
            <a:p>
              <a:endParaRPr/>
            </a:p>
          </p:txBody>
        </p:sp>
        <p:sp>
          <p:nvSpPr>
            <p:cNvPr id="12" name="object 12"/>
            <p:cNvSpPr/>
            <p:nvPr/>
          </p:nvSpPr>
          <p:spPr>
            <a:xfrm>
              <a:off x="13660089" y="1"/>
              <a:ext cx="4201795" cy="3503295"/>
            </a:xfrm>
            <a:custGeom>
              <a:avLst/>
              <a:gdLst/>
              <a:ahLst/>
              <a:cxnLst/>
              <a:rect l="l" t="t" r="r" b="b"/>
              <a:pathLst>
                <a:path w="4201794" h="3503295">
                  <a:moveTo>
                    <a:pt x="3151172" y="3503249"/>
                  </a:moveTo>
                  <a:lnTo>
                    <a:pt x="1050341" y="3503249"/>
                  </a:lnTo>
                  <a:lnTo>
                    <a:pt x="0" y="1683983"/>
                  </a:lnTo>
                  <a:lnTo>
                    <a:pt x="972236" y="0"/>
                  </a:lnTo>
                  <a:lnTo>
                    <a:pt x="3229141" y="0"/>
                  </a:lnTo>
                  <a:lnTo>
                    <a:pt x="4201366" y="1683727"/>
                  </a:lnTo>
                  <a:lnTo>
                    <a:pt x="4201366" y="1684239"/>
                  </a:lnTo>
                  <a:lnTo>
                    <a:pt x="3151172" y="3503249"/>
                  </a:lnTo>
                  <a:close/>
                </a:path>
              </a:pathLst>
            </a:custGeom>
            <a:solidFill>
              <a:srgbClr val="00A181"/>
            </a:solidFill>
          </p:spPr>
          <p:txBody>
            <a:bodyPr wrap="square" lIns="0" tIns="0" rIns="0" bIns="0" rtlCol="0"/>
            <a:lstStyle/>
            <a:p>
              <a:endParaRPr/>
            </a:p>
          </p:txBody>
        </p:sp>
        <p:sp>
          <p:nvSpPr>
            <p:cNvPr id="13" name="object 13"/>
            <p:cNvSpPr/>
            <p:nvPr/>
          </p:nvSpPr>
          <p:spPr>
            <a:xfrm>
              <a:off x="13244025" y="2"/>
              <a:ext cx="2481580" cy="1193165"/>
            </a:xfrm>
            <a:custGeom>
              <a:avLst/>
              <a:gdLst/>
              <a:ahLst/>
              <a:cxnLst/>
              <a:rect l="l" t="t" r="r" b="b"/>
              <a:pathLst>
                <a:path w="2481580" h="1193165">
                  <a:moveTo>
                    <a:pt x="1860976" y="1192741"/>
                  </a:moveTo>
                  <a:lnTo>
                    <a:pt x="620237" y="1192741"/>
                  </a:lnTo>
                  <a:lnTo>
                    <a:pt x="0" y="118446"/>
                  </a:lnTo>
                  <a:lnTo>
                    <a:pt x="0" y="118140"/>
                  </a:lnTo>
                  <a:lnTo>
                    <a:pt x="68208" y="0"/>
                  </a:lnTo>
                  <a:lnTo>
                    <a:pt x="2412996" y="0"/>
                  </a:lnTo>
                  <a:lnTo>
                    <a:pt x="2481213" y="118140"/>
                  </a:lnTo>
                  <a:lnTo>
                    <a:pt x="2481213" y="118446"/>
                  </a:lnTo>
                  <a:lnTo>
                    <a:pt x="1860976" y="1192741"/>
                  </a:lnTo>
                  <a:close/>
                </a:path>
              </a:pathLst>
            </a:custGeom>
            <a:solidFill>
              <a:srgbClr val="A3E373"/>
            </a:solidFill>
          </p:spPr>
          <p:txBody>
            <a:bodyPr wrap="square" lIns="0" tIns="0" rIns="0" bIns="0" rtlCol="0"/>
            <a:lstStyle/>
            <a:p>
              <a:endParaRPr/>
            </a:p>
          </p:txBody>
        </p:sp>
      </p:grpSp>
      <p:sp>
        <p:nvSpPr>
          <p:cNvPr id="14" name="object 14"/>
          <p:cNvSpPr txBox="1"/>
          <p:nvPr/>
        </p:nvSpPr>
        <p:spPr>
          <a:xfrm>
            <a:off x="11548774" y="6435874"/>
            <a:ext cx="256794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A181"/>
                </a:solidFill>
                <a:latin typeface="Trebuchet MS"/>
                <a:cs typeface="Trebuchet MS"/>
              </a:rPr>
              <a:t>Future</a:t>
            </a:r>
            <a:r>
              <a:rPr sz="3600" spc="-260" dirty="0">
                <a:solidFill>
                  <a:srgbClr val="00A181"/>
                </a:solidFill>
                <a:latin typeface="Trebuchet MS"/>
                <a:cs typeface="Trebuchet MS"/>
              </a:rPr>
              <a:t> </a:t>
            </a:r>
            <a:r>
              <a:rPr sz="3600" spc="60" dirty="0">
                <a:solidFill>
                  <a:srgbClr val="00A181"/>
                </a:solidFill>
                <a:latin typeface="Trebuchet MS"/>
                <a:cs typeface="Trebuchet MS"/>
              </a:rPr>
              <a:t>Work</a:t>
            </a:r>
            <a:endParaRPr sz="3600">
              <a:latin typeface="Trebuchet MS"/>
              <a:cs typeface="Trebuchet MS"/>
            </a:endParaRPr>
          </a:p>
        </p:txBody>
      </p:sp>
      <p:sp>
        <p:nvSpPr>
          <p:cNvPr id="15" name="object 15"/>
          <p:cNvSpPr txBox="1"/>
          <p:nvPr/>
        </p:nvSpPr>
        <p:spPr>
          <a:xfrm>
            <a:off x="15103949" y="6435874"/>
            <a:ext cx="2098675" cy="574040"/>
          </a:xfrm>
          <a:prstGeom prst="rect">
            <a:avLst/>
          </a:prstGeom>
        </p:spPr>
        <p:txBody>
          <a:bodyPr vert="horz" wrap="square" lIns="0" tIns="12700" rIns="0" bIns="0" rtlCol="0">
            <a:spAutoFit/>
          </a:bodyPr>
          <a:lstStyle/>
          <a:p>
            <a:pPr marL="12700">
              <a:lnSpc>
                <a:spcPct val="100000"/>
              </a:lnSpc>
              <a:spcBef>
                <a:spcPts val="100"/>
              </a:spcBef>
            </a:pPr>
            <a:r>
              <a:rPr sz="3600" spc="40" dirty="0">
                <a:solidFill>
                  <a:srgbClr val="00A181"/>
                </a:solidFill>
                <a:latin typeface="Trebuchet MS"/>
                <a:cs typeface="Trebuchet MS"/>
              </a:rPr>
              <a:t>Refrences</a:t>
            </a:r>
            <a:endParaRPr sz="360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04550"/>
          </a:solidFill>
        </p:spPr>
        <p:txBody>
          <a:bodyPr wrap="square" lIns="0" tIns="0" rIns="0" bIns="0" rtlCol="0"/>
          <a:lstStyle/>
          <a:p>
            <a:endParaRPr/>
          </a:p>
        </p:txBody>
      </p:sp>
      <p:sp>
        <p:nvSpPr>
          <p:cNvPr id="3" name="object 3"/>
          <p:cNvSpPr txBox="1"/>
          <p:nvPr/>
        </p:nvSpPr>
        <p:spPr>
          <a:xfrm>
            <a:off x="714168" y="3813697"/>
            <a:ext cx="16622394" cy="3749675"/>
          </a:xfrm>
          <a:prstGeom prst="rect">
            <a:avLst/>
          </a:prstGeom>
        </p:spPr>
        <p:txBody>
          <a:bodyPr vert="horz" wrap="square" lIns="0" tIns="32384" rIns="0" bIns="0" rtlCol="0">
            <a:spAutoFit/>
          </a:bodyPr>
          <a:lstStyle/>
          <a:p>
            <a:pPr marL="12700" marR="5080">
              <a:lnSpc>
                <a:spcPts val="2930"/>
              </a:lnSpc>
              <a:spcBef>
                <a:spcPts val="254"/>
              </a:spcBef>
            </a:pPr>
            <a:r>
              <a:rPr sz="2500" spc="-25" dirty="0">
                <a:solidFill>
                  <a:srgbClr val="F4F4F4"/>
                </a:solidFill>
                <a:latin typeface="Trebuchet MS"/>
                <a:cs typeface="Trebuchet MS"/>
              </a:rPr>
              <a:t>Waste </a:t>
            </a:r>
            <a:r>
              <a:rPr sz="2500" spc="10" dirty="0">
                <a:solidFill>
                  <a:srgbClr val="F4F4F4"/>
                </a:solidFill>
                <a:latin typeface="Trebuchet MS"/>
                <a:cs typeface="Trebuchet MS"/>
              </a:rPr>
              <a:t>management </a:t>
            </a:r>
            <a:r>
              <a:rPr sz="2500" spc="55" dirty="0">
                <a:solidFill>
                  <a:srgbClr val="F4F4F4"/>
                </a:solidFill>
                <a:latin typeface="Trebuchet MS"/>
                <a:cs typeface="Trebuchet MS"/>
              </a:rPr>
              <a:t>is </a:t>
            </a:r>
            <a:r>
              <a:rPr sz="2500" spc="25" dirty="0">
                <a:solidFill>
                  <a:srgbClr val="F4F4F4"/>
                </a:solidFill>
                <a:latin typeface="Trebuchet MS"/>
                <a:cs typeface="Trebuchet MS"/>
              </a:rPr>
              <a:t>a </a:t>
            </a:r>
            <a:r>
              <a:rPr sz="2500" spc="-25" dirty="0">
                <a:solidFill>
                  <a:srgbClr val="F4F4F4"/>
                </a:solidFill>
                <a:latin typeface="Trebuchet MS"/>
                <a:cs typeface="Trebuchet MS"/>
              </a:rPr>
              <a:t>crucial </a:t>
            </a:r>
            <a:r>
              <a:rPr sz="2500" spc="60" dirty="0">
                <a:solidFill>
                  <a:srgbClr val="F4F4F4"/>
                </a:solidFill>
                <a:latin typeface="Trebuchet MS"/>
                <a:cs typeface="Trebuchet MS"/>
              </a:rPr>
              <a:t>issue </a:t>
            </a:r>
            <a:r>
              <a:rPr sz="2500" spc="-45" dirty="0">
                <a:solidFill>
                  <a:srgbClr val="F4F4F4"/>
                </a:solidFill>
                <a:latin typeface="Trebuchet MS"/>
                <a:cs typeface="Trebuchet MS"/>
              </a:rPr>
              <a:t>that affects </a:t>
            </a:r>
            <a:r>
              <a:rPr sz="2500" spc="35" dirty="0">
                <a:solidFill>
                  <a:srgbClr val="F4F4F4"/>
                </a:solidFill>
                <a:latin typeface="Trebuchet MS"/>
                <a:cs typeface="Trebuchet MS"/>
              </a:rPr>
              <a:t>our </a:t>
            </a:r>
            <a:r>
              <a:rPr sz="2500" spc="-30" dirty="0">
                <a:solidFill>
                  <a:srgbClr val="F4F4F4"/>
                </a:solidFill>
                <a:latin typeface="Trebuchet MS"/>
                <a:cs typeface="Trebuchet MS"/>
              </a:rPr>
              <a:t>environment, </a:t>
            </a:r>
            <a:r>
              <a:rPr sz="2500" spc="-60" dirty="0">
                <a:solidFill>
                  <a:srgbClr val="F4F4F4"/>
                </a:solidFill>
                <a:latin typeface="Trebuchet MS"/>
                <a:cs typeface="Trebuchet MS"/>
              </a:rPr>
              <a:t>health, </a:t>
            </a:r>
            <a:r>
              <a:rPr sz="2500" spc="60" dirty="0">
                <a:solidFill>
                  <a:srgbClr val="F4F4F4"/>
                </a:solidFill>
                <a:latin typeface="Trebuchet MS"/>
                <a:cs typeface="Trebuchet MS"/>
              </a:rPr>
              <a:t>and </a:t>
            </a:r>
            <a:r>
              <a:rPr sz="2500" spc="-35" dirty="0">
                <a:solidFill>
                  <a:srgbClr val="F4F4F4"/>
                </a:solidFill>
                <a:latin typeface="Trebuchet MS"/>
                <a:cs typeface="Trebuchet MS"/>
              </a:rPr>
              <a:t>economy. </a:t>
            </a:r>
            <a:r>
              <a:rPr sz="2500" spc="5" dirty="0">
                <a:solidFill>
                  <a:srgbClr val="F4F4F4"/>
                </a:solidFill>
                <a:latin typeface="Trebuchet MS"/>
                <a:cs typeface="Trebuchet MS"/>
              </a:rPr>
              <a:t>Proper </a:t>
            </a:r>
            <a:r>
              <a:rPr sz="2500" spc="-25" dirty="0">
                <a:solidFill>
                  <a:srgbClr val="F4F4F4"/>
                </a:solidFill>
                <a:latin typeface="Trebuchet MS"/>
                <a:cs typeface="Trebuchet MS"/>
              </a:rPr>
              <a:t>waste </a:t>
            </a:r>
            <a:r>
              <a:rPr sz="2500" spc="5" dirty="0">
                <a:solidFill>
                  <a:srgbClr val="F4F4F4"/>
                </a:solidFill>
                <a:latin typeface="Trebuchet MS"/>
                <a:cs typeface="Trebuchet MS"/>
              </a:rPr>
              <a:t>segregation </a:t>
            </a:r>
            <a:r>
              <a:rPr sz="2500" spc="10" dirty="0">
                <a:solidFill>
                  <a:srgbClr val="F4F4F4"/>
                </a:solidFill>
                <a:latin typeface="Trebuchet MS"/>
                <a:cs typeface="Trebuchet MS"/>
              </a:rPr>
              <a:t> </a:t>
            </a:r>
            <a:r>
              <a:rPr sz="2500" spc="60" dirty="0">
                <a:solidFill>
                  <a:srgbClr val="F4F4F4"/>
                </a:solidFill>
                <a:latin typeface="Trebuchet MS"/>
                <a:cs typeface="Trebuchet MS"/>
              </a:rPr>
              <a:t>and </a:t>
            </a:r>
            <a:r>
              <a:rPr sz="2500" spc="55" dirty="0">
                <a:solidFill>
                  <a:srgbClr val="F4F4F4"/>
                </a:solidFill>
                <a:latin typeface="Trebuchet MS"/>
                <a:cs typeface="Trebuchet MS"/>
              </a:rPr>
              <a:t>disposal </a:t>
            </a:r>
            <a:r>
              <a:rPr sz="2500" spc="-20" dirty="0">
                <a:solidFill>
                  <a:srgbClr val="F4F4F4"/>
                </a:solidFill>
                <a:latin typeface="Trebuchet MS"/>
                <a:cs typeface="Trebuchet MS"/>
              </a:rPr>
              <a:t>are </a:t>
            </a:r>
            <a:r>
              <a:rPr sz="2500" spc="15" dirty="0">
                <a:solidFill>
                  <a:srgbClr val="F4F4F4"/>
                </a:solidFill>
                <a:latin typeface="Trebuchet MS"/>
                <a:cs typeface="Trebuchet MS"/>
              </a:rPr>
              <a:t>essential </a:t>
            </a:r>
            <a:r>
              <a:rPr sz="2500" spc="-30" dirty="0">
                <a:solidFill>
                  <a:srgbClr val="F4F4F4"/>
                </a:solidFill>
                <a:latin typeface="Trebuchet MS"/>
                <a:cs typeface="Trebuchet MS"/>
              </a:rPr>
              <a:t>for </a:t>
            </a:r>
            <a:r>
              <a:rPr sz="2500" spc="5" dirty="0">
                <a:solidFill>
                  <a:srgbClr val="F4F4F4"/>
                </a:solidFill>
                <a:latin typeface="Trebuchet MS"/>
                <a:cs typeface="Trebuchet MS"/>
              </a:rPr>
              <a:t>reducing </a:t>
            </a:r>
            <a:r>
              <a:rPr sz="2500" spc="15" dirty="0">
                <a:solidFill>
                  <a:srgbClr val="F4F4F4"/>
                </a:solidFill>
                <a:latin typeface="Trebuchet MS"/>
                <a:cs typeface="Trebuchet MS"/>
              </a:rPr>
              <a:t>pollution </a:t>
            </a:r>
            <a:r>
              <a:rPr sz="2500" spc="60" dirty="0">
                <a:solidFill>
                  <a:srgbClr val="F4F4F4"/>
                </a:solidFill>
                <a:latin typeface="Trebuchet MS"/>
                <a:cs typeface="Trebuchet MS"/>
              </a:rPr>
              <a:t>and </a:t>
            </a:r>
            <a:r>
              <a:rPr sz="2500" spc="15" dirty="0">
                <a:solidFill>
                  <a:srgbClr val="F4F4F4"/>
                </a:solidFill>
                <a:latin typeface="Trebuchet MS"/>
                <a:cs typeface="Trebuchet MS"/>
              </a:rPr>
              <a:t>promoting </a:t>
            </a:r>
            <a:r>
              <a:rPr sz="2500" spc="-25" dirty="0">
                <a:solidFill>
                  <a:srgbClr val="F4F4F4"/>
                </a:solidFill>
                <a:latin typeface="Trebuchet MS"/>
                <a:cs typeface="Trebuchet MS"/>
              </a:rPr>
              <a:t>sustainability. </a:t>
            </a:r>
            <a:r>
              <a:rPr sz="2500" spc="-75" dirty="0">
                <a:solidFill>
                  <a:srgbClr val="F4F4F4"/>
                </a:solidFill>
                <a:latin typeface="Trebuchet MS"/>
                <a:cs typeface="Trebuchet MS"/>
              </a:rPr>
              <a:t>However, </a:t>
            </a:r>
            <a:r>
              <a:rPr sz="2500" spc="35" dirty="0">
                <a:solidFill>
                  <a:srgbClr val="F4F4F4"/>
                </a:solidFill>
                <a:latin typeface="Trebuchet MS"/>
                <a:cs typeface="Trebuchet MS"/>
              </a:rPr>
              <a:t>manual </a:t>
            </a:r>
            <a:r>
              <a:rPr sz="2500" dirty="0">
                <a:solidFill>
                  <a:srgbClr val="F4F4F4"/>
                </a:solidFill>
                <a:latin typeface="Trebuchet MS"/>
                <a:cs typeface="Trebuchet MS"/>
              </a:rPr>
              <a:t>garbage </a:t>
            </a:r>
            <a:r>
              <a:rPr sz="2500" spc="-25" dirty="0">
                <a:solidFill>
                  <a:srgbClr val="F4F4F4"/>
                </a:solidFill>
                <a:latin typeface="Trebuchet MS"/>
                <a:cs typeface="Trebuchet MS"/>
              </a:rPr>
              <a:t>detection </a:t>
            </a:r>
            <a:r>
              <a:rPr sz="2500" spc="-20" dirty="0">
                <a:solidFill>
                  <a:srgbClr val="F4F4F4"/>
                </a:solidFill>
                <a:latin typeface="Trebuchet MS"/>
                <a:cs typeface="Trebuchet MS"/>
              </a:rPr>
              <a:t> </a:t>
            </a:r>
            <a:r>
              <a:rPr sz="2500" spc="15" dirty="0">
                <a:solidFill>
                  <a:srgbClr val="F4F4F4"/>
                </a:solidFill>
                <a:latin typeface="Trebuchet MS"/>
                <a:cs typeface="Trebuchet MS"/>
              </a:rPr>
              <a:t>can be </a:t>
            </a:r>
            <a:r>
              <a:rPr sz="2500" spc="-5" dirty="0">
                <a:solidFill>
                  <a:srgbClr val="F4F4F4"/>
                </a:solidFill>
                <a:latin typeface="Trebuchet MS"/>
                <a:cs typeface="Trebuchet MS"/>
              </a:rPr>
              <a:t>time-consuming, </a:t>
            </a:r>
            <a:r>
              <a:rPr sz="2500" spc="-10" dirty="0">
                <a:solidFill>
                  <a:srgbClr val="F4F4F4"/>
                </a:solidFill>
                <a:latin typeface="Trebuchet MS"/>
                <a:cs typeface="Trebuchet MS"/>
              </a:rPr>
              <a:t>labour-intensive, </a:t>
            </a:r>
            <a:r>
              <a:rPr sz="2500" spc="60" dirty="0">
                <a:solidFill>
                  <a:srgbClr val="F4F4F4"/>
                </a:solidFill>
                <a:latin typeface="Trebuchet MS"/>
                <a:cs typeface="Trebuchet MS"/>
              </a:rPr>
              <a:t>and </a:t>
            </a:r>
            <a:r>
              <a:rPr sz="2500" spc="-25" dirty="0">
                <a:solidFill>
                  <a:srgbClr val="F4F4F4"/>
                </a:solidFill>
                <a:latin typeface="Trebuchet MS"/>
                <a:cs typeface="Trebuchet MS"/>
              </a:rPr>
              <a:t>error-prone, </a:t>
            </a:r>
            <a:r>
              <a:rPr sz="2500" spc="10" dirty="0">
                <a:solidFill>
                  <a:srgbClr val="F4F4F4"/>
                </a:solidFill>
                <a:latin typeface="Trebuchet MS"/>
                <a:cs typeface="Trebuchet MS"/>
              </a:rPr>
              <a:t>making </a:t>
            </a:r>
            <a:r>
              <a:rPr sz="2500" spc="-90" dirty="0">
                <a:solidFill>
                  <a:srgbClr val="F4F4F4"/>
                </a:solidFill>
                <a:latin typeface="Trebuchet MS"/>
                <a:cs typeface="Trebuchet MS"/>
              </a:rPr>
              <a:t>it </a:t>
            </a:r>
            <a:r>
              <a:rPr sz="2500" spc="25" dirty="0">
                <a:solidFill>
                  <a:srgbClr val="F4F4F4"/>
                </a:solidFill>
                <a:latin typeface="Trebuchet MS"/>
                <a:cs typeface="Trebuchet MS"/>
              </a:rPr>
              <a:t>a </a:t>
            </a:r>
            <a:r>
              <a:rPr sz="2500" spc="5" dirty="0">
                <a:solidFill>
                  <a:srgbClr val="F4F4F4"/>
                </a:solidFill>
                <a:latin typeface="Trebuchet MS"/>
                <a:cs typeface="Trebuchet MS"/>
              </a:rPr>
              <a:t>challenging </a:t>
            </a:r>
            <a:r>
              <a:rPr sz="2500" spc="-5" dirty="0">
                <a:solidFill>
                  <a:srgbClr val="F4F4F4"/>
                </a:solidFill>
                <a:latin typeface="Trebuchet MS"/>
                <a:cs typeface="Trebuchet MS"/>
              </a:rPr>
              <a:t>task </a:t>
            </a:r>
            <a:r>
              <a:rPr sz="2500" spc="-30" dirty="0">
                <a:solidFill>
                  <a:srgbClr val="F4F4F4"/>
                </a:solidFill>
                <a:latin typeface="Trebuchet MS"/>
                <a:cs typeface="Trebuchet MS"/>
              </a:rPr>
              <a:t>for </a:t>
            </a:r>
            <a:r>
              <a:rPr sz="2500" dirty="0">
                <a:solidFill>
                  <a:srgbClr val="F4F4F4"/>
                </a:solidFill>
                <a:latin typeface="Trebuchet MS"/>
                <a:cs typeface="Trebuchet MS"/>
              </a:rPr>
              <a:t>municipalities </a:t>
            </a:r>
            <a:r>
              <a:rPr sz="2500" spc="60" dirty="0">
                <a:solidFill>
                  <a:srgbClr val="F4F4F4"/>
                </a:solidFill>
                <a:latin typeface="Trebuchet MS"/>
                <a:cs typeface="Trebuchet MS"/>
              </a:rPr>
              <a:t>and </a:t>
            </a:r>
            <a:r>
              <a:rPr sz="2500" spc="-25" dirty="0">
                <a:solidFill>
                  <a:srgbClr val="F4F4F4"/>
                </a:solidFill>
                <a:latin typeface="Trebuchet MS"/>
                <a:cs typeface="Trebuchet MS"/>
              </a:rPr>
              <a:t>waste </a:t>
            </a:r>
            <a:r>
              <a:rPr sz="2500" spc="-740" dirty="0">
                <a:solidFill>
                  <a:srgbClr val="F4F4F4"/>
                </a:solidFill>
                <a:latin typeface="Trebuchet MS"/>
                <a:cs typeface="Trebuchet MS"/>
              </a:rPr>
              <a:t> </a:t>
            </a:r>
            <a:r>
              <a:rPr sz="2500" spc="10" dirty="0">
                <a:solidFill>
                  <a:srgbClr val="F4F4F4"/>
                </a:solidFill>
                <a:latin typeface="Trebuchet MS"/>
                <a:cs typeface="Trebuchet MS"/>
              </a:rPr>
              <a:t>management</a:t>
            </a:r>
            <a:r>
              <a:rPr sz="2500" spc="-55" dirty="0">
                <a:solidFill>
                  <a:srgbClr val="F4F4F4"/>
                </a:solidFill>
                <a:latin typeface="Trebuchet MS"/>
                <a:cs typeface="Trebuchet MS"/>
              </a:rPr>
              <a:t> </a:t>
            </a:r>
            <a:r>
              <a:rPr sz="2500" spc="-10" dirty="0">
                <a:solidFill>
                  <a:srgbClr val="F4F4F4"/>
                </a:solidFill>
                <a:latin typeface="Trebuchet MS"/>
                <a:cs typeface="Trebuchet MS"/>
              </a:rPr>
              <a:t>companies.</a:t>
            </a:r>
            <a:r>
              <a:rPr sz="2500" spc="-50" dirty="0">
                <a:solidFill>
                  <a:srgbClr val="F4F4F4"/>
                </a:solidFill>
                <a:latin typeface="Trebuchet MS"/>
                <a:cs typeface="Trebuchet MS"/>
              </a:rPr>
              <a:t> </a:t>
            </a:r>
            <a:r>
              <a:rPr sz="2500" spc="50" dirty="0">
                <a:solidFill>
                  <a:srgbClr val="F4F4F4"/>
                </a:solidFill>
                <a:latin typeface="Trebuchet MS"/>
                <a:cs typeface="Trebuchet MS"/>
              </a:rPr>
              <a:t>In</a:t>
            </a:r>
            <a:r>
              <a:rPr sz="2500" spc="-50" dirty="0">
                <a:solidFill>
                  <a:srgbClr val="F4F4F4"/>
                </a:solidFill>
                <a:latin typeface="Trebuchet MS"/>
                <a:cs typeface="Trebuchet MS"/>
              </a:rPr>
              <a:t> </a:t>
            </a:r>
            <a:r>
              <a:rPr sz="2500" spc="-40" dirty="0">
                <a:solidFill>
                  <a:srgbClr val="F4F4F4"/>
                </a:solidFill>
                <a:latin typeface="Trebuchet MS"/>
                <a:cs typeface="Trebuchet MS"/>
              </a:rPr>
              <a:t>recent</a:t>
            </a:r>
            <a:r>
              <a:rPr sz="2500" spc="-55" dirty="0">
                <a:solidFill>
                  <a:srgbClr val="F4F4F4"/>
                </a:solidFill>
                <a:latin typeface="Trebuchet MS"/>
                <a:cs typeface="Trebuchet MS"/>
              </a:rPr>
              <a:t> </a:t>
            </a:r>
            <a:r>
              <a:rPr sz="2500" spc="-65" dirty="0">
                <a:solidFill>
                  <a:srgbClr val="F4F4F4"/>
                </a:solidFill>
                <a:latin typeface="Trebuchet MS"/>
                <a:cs typeface="Trebuchet MS"/>
              </a:rPr>
              <a:t>years,</a:t>
            </a:r>
            <a:r>
              <a:rPr sz="2500" spc="-50" dirty="0">
                <a:solidFill>
                  <a:srgbClr val="F4F4F4"/>
                </a:solidFill>
                <a:latin typeface="Trebuchet MS"/>
                <a:cs typeface="Trebuchet MS"/>
              </a:rPr>
              <a:t> </a:t>
            </a:r>
            <a:r>
              <a:rPr sz="2500" spc="-30" dirty="0">
                <a:solidFill>
                  <a:srgbClr val="F4F4F4"/>
                </a:solidFill>
                <a:latin typeface="Trebuchet MS"/>
                <a:cs typeface="Trebuchet MS"/>
              </a:rPr>
              <a:t>there</a:t>
            </a:r>
            <a:r>
              <a:rPr sz="2500" spc="-50" dirty="0">
                <a:solidFill>
                  <a:srgbClr val="F4F4F4"/>
                </a:solidFill>
                <a:latin typeface="Trebuchet MS"/>
                <a:cs typeface="Trebuchet MS"/>
              </a:rPr>
              <a:t> </a:t>
            </a:r>
            <a:r>
              <a:rPr sz="2500" spc="85" dirty="0">
                <a:solidFill>
                  <a:srgbClr val="F4F4F4"/>
                </a:solidFill>
                <a:latin typeface="Trebuchet MS"/>
                <a:cs typeface="Trebuchet MS"/>
              </a:rPr>
              <a:t>has</a:t>
            </a:r>
            <a:r>
              <a:rPr sz="2500" spc="-50" dirty="0">
                <a:solidFill>
                  <a:srgbClr val="F4F4F4"/>
                </a:solidFill>
                <a:latin typeface="Trebuchet MS"/>
                <a:cs typeface="Trebuchet MS"/>
              </a:rPr>
              <a:t> </a:t>
            </a:r>
            <a:r>
              <a:rPr sz="2500" spc="20" dirty="0">
                <a:solidFill>
                  <a:srgbClr val="F4F4F4"/>
                </a:solidFill>
                <a:latin typeface="Trebuchet MS"/>
                <a:cs typeface="Trebuchet MS"/>
              </a:rPr>
              <a:t>been</a:t>
            </a:r>
            <a:r>
              <a:rPr sz="2500" spc="-55" dirty="0">
                <a:solidFill>
                  <a:srgbClr val="F4F4F4"/>
                </a:solidFill>
                <a:latin typeface="Trebuchet MS"/>
                <a:cs typeface="Trebuchet MS"/>
              </a:rPr>
              <a:t> </a:t>
            </a:r>
            <a:r>
              <a:rPr sz="2500" spc="55" dirty="0">
                <a:solidFill>
                  <a:srgbClr val="F4F4F4"/>
                </a:solidFill>
                <a:latin typeface="Trebuchet MS"/>
                <a:cs typeface="Trebuchet MS"/>
              </a:rPr>
              <a:t>an</a:t>
            </a:r>
            <a:r>
              <a:rPr sz="2500" spc="-50" dirty="0">
                <a:solidFill>
                  <a:srgbClr val="F4F4F4"/>
                </a:solidFill>
                <a:latin typeface="Trebuchet MS"/>
                <a:cs typeface="Trebuchet MS"/>
              </a:rPr>
              <a:t> </a:t>
            </a:r>
            <a:r>
              <a:rPr sz="2500" spc="10" dirty="0">
                <a:solidFill>
                  <a:srgbClr val="F4F4F4"/>
                </a:solidFill>
                <a:latin typeface="Trebuchet MS"/>
                <a:cs typeface="Trebuchet MS"/>
              </a:rPr>
              <a:t>increasing</a:t>
            </a:r>
            <a:r>
              <a:rPr sz="2500" spc="-50" dirty="0">
                <a:solidFill>
                  <a:srgbClr val="F4F4F4"/>
                </a:solidFill>
                <a:latin typeface="Trebuchet MS"/>
                <a:cs typeface="Trebuchet MS"/>
              </a:rPr>
              <a:t> </a:t>
            </a:r>
            <a:r>
              <a:rPr sz="2500" spc="-25" dirty="0">
                <a:solidFill>
                  <a:srgbClr val="F4F4F4"/>
                </a:solidFill>
                <a:latin typeface="Trebuchet MS"/>
                <a:cs typeface="Trebuchet MS"/>
              </a:rPr>
              <a:t>interest</a:t>
            </a:r>
            <a:r>
              <a:rPr sz="2500" spc="-50" dirty="0">
                <a:solidFill>
                  <a:srgbClr val="F4F4F4"/>
                </a:solidFill>
                <a:latin typeface="Trebuchet MS"/>
                <a:cs typeface="Trebuchet MS"/>
              </a:rPr>
              <a:t> </a:t>
            </a:r>
            <a:r>
              <a:rPr sz="2500" spc="25" dirty="0">
                <a:solidFill>
                  <a:srgbClr val="F4F4F4"/>
                </a:solidFill>
                <a:latin typeface="Trebuchet MS"/>
                <a:cs typeface="Trebuchet MS"/>
              </a:rPr>
              <a:t>in</a:t>
            </a:r>
            <a:r>
              <a:rPr sz="2500" spc="-55" dirty="0">
                <a:solidFill>
                  <a:srgbClr val="F4F4F4"/>
                </a:solidFill>
                <a:latin typeface="Trebuchet MS"/>
                <a:cs typeface="Trebuchet MS"/>
              </a:rPr>
              <a:t> </a:t>
            </a:r>
            <a:r>
              <a:rPr sz="2500" spc="10" dirty="0">
                <a:solidFill>
                  <a:srgbClr val="F4F4F4"/>
                </a:solidFill>
                <a:latin typeface="Trebuchet MS"/>
                <a:cs typeface="Trebuchet MS"/>
              </a:rPr>
              <a:t>developing</a:t>
            </a:r>
            <a:r>
              <a:rPr sz="2500" spc="-50" dirty="0">
                <a:solidFill>
                  <a:srgbClr val="F4F4F4"/>
                </a:solidFill>
                <a:latin typeface="Trebuchet MS"/>
                <a:cs typeface="Trebuchet MS"/>
              </a:rPr>
              <a:t> </a:t>
            </a:r>
            <a:r>
              <a:rPr sz="2500" spc="-5" dirty="0">
                <a:solidFill>
                  <a:srgbClr val="F4F4F4"/>
                </a:solidFill>
                <a:latin typeface="Trebuchet MS"/>
                <a:cs typeface="Trebuchet MS"/>
              </a:rPr>
              <a:t>computer</a:t>
            </a:r>
            <a:r>
              <a:rPr sz="2500" spc="-50" dirty="0">
                <a:solidFill>
                  <a:srgbClr val="F4F4F4"/>
                </a:solidFill>
                <a:latin typeface="Trebuchet MS"/>
                <a:cs typeface="Trebuchet MS"/>
              </a:rPr>
              <a:t> </a:t>
            </a:r>
            <a:r>
              <a:rPr sz="2500" spc="40" dirty="0">
                <a:solidFill>
                  <a:srgbClr val="F4F4F4"/>
                </a:solidFill>
                <a:latin typeface="Trebuchet MS"/>
                <a:cs typeface="Trebuchet MS"/>
              </a:rPr>
              <a:t>vision-based </a:t>
            </a:r>
            <a:r>
              <a:rPr sz="2500" spc="-740" dirty="0">
                <a:solidFill>
                  <a:srgbClr val="F4F4F4"/>
                </a:solidFill>
                <a:latin typeface="Trebuchet MS"/>
                <a:cs typeface="Trebuchet MS"/>
              </a:rPr>
              <a:t> </a:t>
            </a:r>
            <a:r>
              <a:rPr sz="2500" spc="45" dirty="0">
                <a:solidFill>
                  <a:srgbClr val="F4F4F4"/>
                </a:solidFill>
                <a:latin typeface="Trebuchet MS"/>
                <a:cs typeface="Trebuchet MS"/>
              </a:rPr>
              <a:t>solutions</a:t>
            </a:r>
            <a:r>
              <a:rPr sz="2500" spc="-60" dirty="0">
                <a:solidFill>
                  <a:srgbClr val="F4F4F4"/>
                </a:solidFill>
                <a:latin typeface="Trebuchet MS"/>
                <a:cs typeface="Trebuchet MS"/>
              </a:rPr>
              <a:t> </a:t>
            </a:r>
            <a:r>
              <a:rPr sz="2500" spc="-30" dirty="0">
                <a:solidFill>
                  <a:srgbClr val="F4F4F4"/>
                </a:solidFill>
                <a:latin typeface="Trebuchet MS"/>
                <a:cs typeface="Trebuchet MS"/>
              </a:rPr>
              <a:t>for</a:t>
            </a:r>
            <a:r>
              <a:rPr sz="2500" spc="-60" dirty="0">
                <a:solidFill>
                  <a:srgbClr val="F4F4F4"/>
                </a:solidFill>
                <a:latin typeface="Trebuchet MS"/>
                <a:cs typeface="Trebuchet MS"/>
              </a:rPr>
              <a:t> </a:t>
            </a:r>
            <a:r>
              <a:rPr sz="2500" dirty="0">
                <a:solidFill>
                  <a:srgbClr val="F4F4F4"/>
                </a:solidFill>
                <a:latin typeface="Trebuchet MS"/>
                <a:cs typeface="Trebuchet MS"/>
              </a:rPr>
              <a:t>automated</a:t>
            </a:r>
            <a:r>
              <a:rPr sz="2500" spc="-60" dirty="0">
                <a:solidFill>
                  <a:srgbClr val="F4F4F4"/>
                </a:solidFill>
                <a:latin typeface="Trebuchet MS"/>
                <a:cs typeface="Trebuchet MS"/>
              </a:rPr>
              <a:t> </a:t>
            </a:r>
            <a:r>
              <a:rPr sz="2500" dirty="0">
                <a:solidFill>
                  <a:srgbClr val="F4F4F4"/>
                </a:solidFill>
                <a:latin typeface="Trebuchet MS"/>
                <a:cs typeface="Trebuchet MS"/>
              </a:rPr>
              <a:t>garbage</a:t>
            </a:r>
            <a:r>
              <a:rPr sz="2500" spc="-60" dirty="0">
                <a:solidFill>
                  <a:srgbClr val="F4F4F4"/>
                </a:solidFill>
                <a:latin typeface="Trebuchet MS"/>
                <a:cs typeface="Trebuchet MS"/>
              </a:rPr>
              <a:t> </a:t>
            </a:r>
            <a:r>
              <a:rPr sz="2500" spc="-65" dirty="0">
                <a:solidFill>
                  <a:srgbClr val="F4F4F4"/>
                </a:solidFill>
                <a:latin typeface="Trebuchet MS"/>
                <a:cs typeface="Trebuchet MS"/>
              </a:rPr>
              <a:t>detection.</a:t>
            </a:r>
            <a:endParaRPr sz="2500" dirty="0">
              <a:latin typeface="Trebuchet MS"/>
              <a:cs typeface="Trebuchet MS"/>
            </a:endParaRPr>
          </a:p>
          <a:p>
            <a:pPr>
              <a:lnSpc>
                <a:spcPct val="100000"/>
              </a:lnSpc>
              <a:spcBef>
                <a:spcPts val="5"/>
              </a:spcBef>
            </a:pPr>
            <a:endParaRPr sz="2500" dirty="0">
              <a:latin typeface="Trebuchet MS"/>
              <a:cs typeface="Trebuchet MS"/>
            </a:endParaRPr>
          </a:p>
          <a:p>
            <a:pPr marL="12700" marR="287020" algn="just">
              <a:lnSpc>
                <a:spcPts val="2920"/>
              </a:lnSpc>
            </a:pPr>
            <a:r>
              <a:rPr sz="2500" spc="50" dirty="0">
                <a:solidFill>
                  <a:srgbClr val="F4F4F4"/>
                </a:solidFill>
                <a:latin typeface="Trebuchet MS"/>
                <a:cs typeface="Trebuchet MS"/>
              </a:rPr>
              <a:t>In</a:t>
            </a:r>
            <a:r>
              <a:rPr sz="2500" spc="-50" dirty="0">
                <a:solidFill>
                  <a:srgbClr val="F4F4F4"/>
                </a:solidFill>
                <a:latin typeface="Trebuchet MS"/>
                <a:cs typeface="Trebuchet MS"/>
              </a:rPr>
              <a:t> </a:t>
            </a:r>
            <a:r>
              <a:rPr sz="2500" spc="15" dirty="0">
                <a:solidFill>
                  <a:srgbClr val="F4F4F4"/>
                </a:solidFill>
                <a:latin typeface="Trebuchet MS"/>
                <a:cs typeface="Trebuchet MS"/>
              </a:rPr>
              <a:t>this</a:t>
            </a:r>
            <a:r>
              <a:rPr sz="2500" spc="-50" dirty="0">
                <a:solidFill>
                  <a:srgbClr val="F4F4F4"/>
                </a:solidFill>
                <a:latin typeface="Trebuchet MS"/>
                <a:cs typeface="Trebuchet MS"/>
              </a:rPr>
              <a:t> </a:t>
            </a:r>
            <a:r>
              <a:rPr sz="2500" spc="-100" dirty="0">
                <a:solidFill>
                  <a:srgbClr val="F4F4F4"/>
                </a:solidFill>
                <a:latin typeface="Trebuchet MS"/>
                <a:cs typeface="Trebuchet MS"/>
              </a:rPr>
              <a:t>project,</a:t>
            </a:r>
            <a:r>
              <a:rPr sz="2500" spc="-50" dirty="0">
                <a:solidFill>
                  <a:srgbClr val="F4F4F4"/>
                </a:solidFill>
                <a:latin typeface="Trebuchet MS"/>
                <a:cs typeface="Trebuchet MS"/>
              </a:rPr>
              <a:t> </a:t>
            </a:r>
            <a:r>
              <a:rPr sz="2500" spc="-75" dirty="0">
                <a:solidFill>
                  <a:srgbClr val="F4F4F4"/>
                </a:solidFill>
                <a:latin typeface="Trebuchet MS"/>
                <a:cs typeface="Trebuchet MS"/>
              </a:rPr>
              <a:t>we</a:t>
            </a:r>
            <a:r>
              <a:rPr sz="2500" spc="-50" dirty="0">
                <a:solidFill>
                  <a:srgbClr val="F4F4F4"/>
                </a:solidFill>
                <a:latin typeface="Trebuchet MS"/>
                <a:cs typeface="Trebuchet MS"/>
              </a:rPr>
              <a:t> </a:t>
            </a:r>
            <a:r>
              <a:rPr sz="2500" spc="45" dirty="0">
                <a:solidFill>
                  <a:srgbClr val="F4F4F4"/>
                </a:solidFill>
                <a:latin typeface="Trebuchet MS"/>
                <a:cs typeface="Trebuchet MS"/>
              </a:rPr>
              <a:t>propose</a:t>
            </a:r>
            <a:r>
              <a:rPr sz="2500" spc="-50" dirty="0">
                <a:solidFill>
                  <a:srgbClr val="F4F4F4"/>
                </a:solidFill>
                <a:latin typeface="Trebuchet MS"/>
                <a:cs typeface="Trebuchet MS"/>
              </a:rPr>
              <a:t> </a:t>
            </a:r>
            <a:r>
              <a:rPr sz="2500" spc="25" dirty="0">
                <a:solidFill>
                  <a:srgbClr val="F4F4F4"/>
                </a:solidFill>
                <a:latin typeface="Trebuchet MS"/>
                <a:cs typeface="Trebuchet MS"/>
              </a:rPr>
              <a:t>a</a:t>
            </a:r>
            <a:r>
              <a:rPr sz="2500" spc="-50" dirty="0">
                <a:solidFill>
                  <a:srgbClr val="F4F4F4"/>
                </a:solidFill>
                <a:latin typeface="Trebuchet MS"/>
                <a:cs typeface="Trebuchet MS"/>
              </a:rPr>
              <a:t> </a:t>
            </a:r>
            <a:r>
              <a:rPr sz="2500" dirty="0">
                <a:solidFill>
                  <a:srgbClr val="F4F4F4"/>
                </a:solidFill>
                <a:latin typeface="Trebuchet MS"/>
                <a:cs typeface="Trebuchet MS"/>
              </a:rPr>
              <a:t>garbage</a:t>
            </a:r>
            <a:r>
              <a:rPr sz="2500" spc="-50" dirty="0">
                <a:solidFill>
                  <a:srgbClr val="F4F4F4"/>
                </a:solidFill>
                <a:latin typeface="Trebuchet MS"/>
                <a:cs typeface="Trebuchet MS"/>
              </a:rPr>
              <a:t> </a:t>
            </a:r>
            <a:r>
              <a:rPr sz="2500" spc="-25" dirty="0">
                <a:solidFill>
                  <a:srgbClr val="F4F4F4"/>
                </a:solidFill>
                <a:latin typeface="Trebuchet MS"/>
                <a:cs typeface="Trebuchet MS"/>
              </a:rPr>
              <a:t>detection</a:t>
            </a:r>
            <a:r>
              <a:rPr sz="2500" spc="-50" dirty="0">
                <a:solidFill>
                  <a:srgbClr val="F4F4F4"/>
                </a:solidFill>
                <a:latin typeface="Trebuchet MS"/>
                <a:cs typeface="Trebuchet MS"/>
              </a:rPr>
              <a:t> </a:t>
            </a:r>
            <a:r>
              <a:rPr sz="2500" spc="25" dirty="0">
                <a:solidFill>
                  <a:srgbClr val="F4F4F4"/>
                </a:solidFill>
                <a:latin typeface="Trebuchet MS"/>
                <a:cs typeface="Trebuchet MS"/>
              </a:rPr>
              <a:t>model</a:t>
            </a:r>
            <a:r>
              <a:rPr sz="2500" spc="-50" dirty="0">
                <a:solidFill>
                  <a:srgbClr val="F4F4F4"/>
                </a:solidFill>
                <a:latin typeface="Trebuchet MS"/>
                <a:cs typeface="Trebuchet MS"/>
              </a:rPr>
              <a:t> </a:t>
            </a:r>
            <a:r>
              <a:rPr sz="2500" spc="50" dirty="0">
                <a:solidFill>
                  <a:srgbClr val="F4F4F4"/>
                </a:solidFill>
                <a:latin typeface="Trebuchet MS"/>
                <a:cs typeface="Trebuchet MS"/>
              </a:rPr>
              <a:t>using</a:t>
            </a:r>
            <a:r>
              <a:rPr sz="2500" spc="-50" dirty="0">
                <a:solidFill>
                  <a:srgbClr val="F4F4F4"/>
                </a:solidFill>
                <a:latin typeface="Trebuchet MS"/>
                <a:cs typeface="Trebuchet MS"/>
              </a:rPr>
              <a:t> </a:t>
            </a:r>
            <a:r>
              <a:rPr sz="2500" spc="5" dirty="0">
                <a:solidFill>
                  <a:srgbClr val="F4F4F4"/>
                </a:solidFill>
                <a:latin typeface="Trebuchet MS"/>
                <a:cs typeface="Trebuchet MS"/>
              </a:rPr>
              <a:t>Convolutional</a:t>
            </a:r>
            <a:r>
              <a:rPr sz="2500" spc="-50" dirty="0">
                <a:solidFill>
                  <a:srgbClr val="F4F4F4"/>
                </a:solidFill>
                <a:latin typeface="Trebuchet MS"/>
                <a:cs typeface="Trebuchet MS"/>
              </a:rPr>
              <a:t> </a:t>
            </a:r>
            <a:r>
              <a:rPr sz="2500" spc="10" dirty="0">
                <a:solidFill>
                  <a:srgbClr val="F4F4F4"/>
                </a:solidFill>
                <a:latin typeface="Trebuchet MS"/>
                <a:cs typeface="Trebuchet MS"/>
              </a:rPr>
              <a:t>Neural</a:t>
            </a:r>
            <a:r>
              <a:rPr sz="2500" spc="-50" dirty="0">
                <a:solidFill>
                  <a:srgbClr val="F4F4F4"/>
                </a:solidFill>
                <a:latin typeface="Trebuchet MS"/>
                <a:cs typeface="Trebuchet MS"/>
              </a:rPr>
              <a:t> </a:t>
            </a:r>
            <a:r>
              <a:rPr sz="2500" spc="-10" dirty="0">
                <a:solidFill>
                  <a:srgbClr val="F4F4F4"/>
                </a:solidFill>
                <a:latin typeface="Trebuchet MS"/>
                <a:cs typeface="Trebuchet MS"/>
              </a:rPr>
              <a:t>Networks</a:t>
            </a:r>
            <a:r>
              <a:rPr sz="2500" spc="-50" dirty="0">
                <a:solidFill>
                  <a:srgbClr val="F4F4F4"/>
                </a:solidFill>
                <a:latin typeface="Trebuchet MS"/>
                <a:cs typeface="Trebuchet MS"/>
              </a:rPr>
              <a:t> </a:t>
            </a:r>
            <a:r>
              <a:rPr sz="2500" spc="-65" dirty="0">
                <a:solidFill>
                  <a:srgbClr val="F4F4F4"/>
                </a:solidFill>
                <a:latin typeface="Trebuchet MS"/>
                <a:cs typeface="Trebuchet MS"/>
              </a:rPr>
              <a:t>(CNNs).</a:t>
            </a:r>
            <a:r>
              <a:rPr sz="2500" spc="-50" dirty="0">
                <a:solidFill>
                  <a:srgbClr val="F4F4F4"/>
                </a:solidFill>
                <a:latin typeface="Trebuchet MS"/>
                <a:cs typeface="Trebuchet MS"/>
              </a:rPr>
              <a:t> </a:t>
            </a:r>
            <a:r>
              <a:rPr sz="2500" spc="45" dirty="0">
                <a:solidFill>
                  <a:srgbClr val="F4F4F4"/>
                </a:solidFill>
                <a:latin typeface="Trebuchet MS"/>
                <a:cs typeface="Trebuchet MS"/>
              </a:rPr>
              <a:t>CNNs</a:t>
            </a:r>
            <a:r>
              <a:rPr sz="2500" spc="-50" dirty="0">
                <a:solidFill>
                  <a:srgbClr val="F4F4F4"/>
                </a:solidFill>
                <a:latin typeface="Trebuchet MS"/>
                <a:cs typeface="Trebuchet MS"/>
              </a:rPr>
              <a:t> </a:t>
            </a:r>
            <a:r>
              <a:rPr sz="2500" spc="-20" dirty="0">
                <a:solidFill>
                  <a:srgbClr val="F4F4F4"/>
                </a:solidFill>
                <a:latin typeface="Trebuchet MS"/>
                <a:cs typeface="Trebuchet MS"/>
              </a:rPr>
              <a:t>are</a:t>
            </a:r>
            <a:r>
              <a:rPr sz="2500" spc="-50" dirty="0">
                <a:solidFill>
                  <a:srgbClr val="F4F4F4"/>
                </a:solidFill>
                <a:latin typeface="Trebuchet MS"/>
                <a:cs typeface="Trebuchet MS"/>
              </a:rPr>
              <a:t> </a:t>
            </a:r>
            <a:r>
              <a:rPr sz="2500" spc="15" dirty="0">
                <a:solidFill>
                  <a:srgbClr val="F4F4F4"/>
                </a:solidFill>
                <a:latin typeface="Trebuchet MS"/>
                <a:cs typeface="Trebuchet MS"/>
              </a:rPr>
              <a:t>deep </a:t>
            </a:r>
            <a:r>
              <a:rPr sz="2500" spc="-740" dirty="0">
                <a:solidFill>
                  <a:srgbClr val="F4F4F4"/>
                </a:solidFill>
                <a:latin typeface="Trebuchet MS"/>
                <a:cs typeface="Trebuchet MS"/>
              </a:rPr>
              <a:t> </a:t>
            </a:r>
            <a:r>
              <a:rPr sz="2500" spc="5" dirty="0">
                <a:solidFill>
                  <a:srgbClr val="F4F4F4"/>
                </a:solidFill>
                <a:latin typeface="Trebuchet MS"/>
                <a:cs typeface="Trebuchet MS"/>
              </a:rPr>
              <a:t>learning </a:t>
            </a:r>
            <a:r>
              <a:rPr sz="2500" spc="45" dirty="0">
                <a:solidFill>
                  <a:srgbClr val="F4F4F4"/>
                </a:solidFill>
                <a:latin typeface="Trebuchet MS"/>
                <a:cs typeface="Trebuchet MS"/>
              </a:rPr>
              <a:t>models </a:t>
            </a:r>
            <a:r>
              <a:rPr sz="2500" spc="-45" dirty="0">
                <a:solidFill>
                  <a:srgbClr val="F4F4F4"/>
                </a:solidFill>
                <a:latin typeface="Trebuchet MS"/>
                <a:cs typeface="Trebuchet MS"/>
              </a:rPr>
              <a:t>that </a:t>
            </a:r>
            <a:r>
              <a:rPr sz="2500" spc="5" dirty="0">
                <a:solidFill>
                  <a:srgbClr val="F4F4F4"/>
                </a:solidFill>
                <a:latin typeface="Trebuchet MS"/>
                <a:cs typeface="Trebuchet MS"/>
              </a:rPr>
              <a:t>have </a:t>
            </a:r>
            <a:r>
              <a:rPr sz="2500" spc="55" dirty="0">
                <a:solidFill>
                  <a:srgbClr val="F4F4F4"/>
                </a:solidFill>
                <a:latin typeface="Trebuchet MS"/>
                <a:cs typeface="Trebuchet MS"/>
              </a:rPr>
              <a:t>shown </a:t>
            </a:r>
            <a:r>
              <a:rPr sz="2500" spc="-10" dirty="0">
                <a:solidFill>
                  <a:srgbClr val="F4F4F4"/>
                </a:solidFill>
                <a:latin typeface="Trebuchet MS"/>
                <a:cs typeface="Trebuchet MS"/>
              </a:rPr>
              <a:t>remarkable </a:t>
            </a:r>
            <a:r>
              <a:rPr sz="2500" spc="45" dirty="0">
                <a:solidFill>
                  <a:srgbClr val="F4F4F4"/>
                </a:solidFill>
                <a:latin typeface="Trebuchet MS"/>
                <a:cs typeface="Trebuchet MS"/>
              </a:rPr>
              <a:t>success </a:t>
            </a:r>
            <a:r>
              <a:rPr sz="2500" spc="25" dirty="0">
                <a:solidFill>
                  <a:srgbClr val="F4F4F4"/>
                </a:solidFill>
                <a:latin typeface="Trebuchet MS"/>
                <a:cs typeface="Trebuchet MS"/>
              </a:rPr>
              <a:t>in various </a:t>
            </a:r>
            <a:r>
              <a:rPr sz="2500" spc="-5" dirty="0">
                <a:solidFill>
                  <a:srgbClr val="F4F4F4"/>
                </a:solidFill>
                <a:latin typeface="Trebuchet MS"/>
                <a:cs typeface="Trebuchet MS"/>
              </a:rPr>
              <a:t>computer </a:t>
            </a:r>
            <a:r>
              <a:rPr sz="2500" spc="30" dirty="0">
                <a:solidFill>
                  <a:srgbClr val="F4F4F4"/>
                </a:solidFill>
                <a:latin typeface="Trebuchet MS"/>
                <a:cs typeface="Trebuchet MS"/>
              </a:rPr>
              <a:t>vision </a:t>
            </a:r>
            <a:r>
              <a:rPr sz="2500" spc="-50" dirty="0">
                <a:solidFill>
                  <a:srgbClr val="F4F4F4"/>
                </a:solidFill>
                <a:latin typeface="Trebuchet MS"/>
                <a:cs typeface="Trebuchet MS"/>
              </a:rPr>
              <a:t>tasks, </a:t>
            </a:r>
            <a:r>
              <a:rPr sz="2500" spc="15" dirty="0">
                <a:solidFill>
                  <a:srgbClr val="F4F4F4"/>
                </a:solidFill>
                <a:latin typeface="Trebuchet MS"/>
                <a:cs typeface="Trebuchet MS"/>
              </a:rPr>
              <a:t>including </a:t>
            </a:r>
            <a:r>
              <a:rPr sz="2500" spc="-60" dirty="0">
                <a:solidFill>
                  <a:srgbClr val="F4F4F4"/>
                </a:solidFill>
                <a:latin typeface="Trebuchet MS"/>
                <a:cs typeface="Trebuchet MS"/>
              </a:rPr>
              <a:t>object </a:t>
            </a:r>
            <a:r>
              <a:rPr sz="2500" spc="-65" dirty="0">
                <a:solidFill>
                  <a:srgbClr val="F4F4F4"/>
                </a:solidFill>
                <a:latin typeface="Trebuchet MS"/>
                <a:cs typeface="Trebuchet MS"/>
              </a:rPr>
              <a:t>detection, </a:t>
            </a:r>
            <a:r>
              <a:rPr sz="2500" spc="-740" dirty="0">
                <a:solidFill>
                  <a:srgbClr val="F4F4F4"/>
                </a:solidFill>
                <a:latin typeface="Trebuchet MS"/>
                <a:cs typeface="Trebuchet MS"/>
              </a:rPr>
              <a:t> </a:t>
            </a:r>
            <a:r>
              <a:rPr sz="2500" spc="-25" dirty="0">
                <a:solidFill>
                  <a:srgbClr val="F4F4F4"/>
                </a:solidFill>
                <a:latin typeface="Trebuchet MS"/>
                <a:cs typeface="Trebuchet MS"/>
              </a:rPr>
              <a:t>segmentation, </a:t>
            </a:r>
            <a:r>
              <a:rPr sz="2500" spc="60" dirty="0">
                <a:solidFill>
                  <a:srgbClr val="F4F4F4"/>
                </a:solidFill>
                <a:latin typeface="Trebuchet MS"/>
                <a:cs typeface="Trebuchet MS"/>
              </a:rPr>
              <a:t>and </a:t>
            </a:r>
            <a:r>
              <a:rPr sz="2500" spc="-30" dirty="0">
                <a:solidFill>
                  <a:srgbClr val="F4F4F4"/>
                </a:solidFill>
                <a:latin typeface="Trebuchet MS"/>
                <a:cs typeface="Trebuchet MS"/>
              </a:rPr>
              <a:t>classification. </a:t>
            </a:r>
            <a:r>
              <a:rPr sz="2500" spc="-55" dirty="0">
                <a:solidFill>
                  <a:srgbClr val="F4F4F4"/>
                </a:solidFill>
                <a:latin typeface="Trebuchet MS"/>
                <a:cs typeface="Trebuchet MS"/>
              </a:rPr>
              <a:t>The </a:t>
            </a:r>
            <a:r>
              <a:rPr sz="2500" spc="50" dirty="0">
                <a:solidFill>
                  <a:srgbClr val="F4F4F4"/>
                </a:solidFill>
                <a:latin typeface="Trebuchet MS"/>
                <a:cs typeface="Trebuchet MS"/>
              </a:rPr>
              <a:t>proposed </a:t>
            </a:r>
            <a:r>
              <a:rPr sz="2500" spc="25" dirty="0">
                <a:solidFill>
                  <a:srgbClr val="F4F4F4"/>
                </a:solidFill>
                <a:latin typeface="Trebuchet MS"/>
                <a:cs typeface="Trebuchet MS"/>
              </a:rPr>
              <a:t>model </a:t>
            </a:r>
            <a:r>
              <a:rPr sz="2500" spc="45" dirty="0">
                <a:solidFill>
                  <a:srgbClr val="F4F4F4"/>
                </a:solidFill>
                <a:latin typeface="Trebuchet MS"/>
                <a:cs typeface="Trebuchet MS"/>
              </a:rPr>
              <a:t>aims </a:t>
            </a:r>
            <a:r>
              <a:rPr sz="2500" spc="-30" dirty="0">
                <a:solidFill>
                  <a:srgbClr val="F4F4F4"/>
                </a:solidFill>
                <a:latin typeface="Trebuchet MS"/>
                <a:cs typeface="Trebuchet MS"/>
              </a:rPr>
              <a:t>to </a:t>
            </a:r>
            <a:r>
              <a:rPr sz="2500" spc="-60" dirty="0">
                <a:solidFill>
                  <a:srgbClr val="F4F4F4"/>
                </a:solidFill>
                <a:latin typeface="Trebuchet MS"/>
                <a:cs typeface="Trebuchet MS"/>
              </a:rPr>
              <a:t>detect </a:t>
            </a:r>
            <a:r>
              <a:rPr sz="2500" spc="60" dirty="0">
                <a:solidFill>
                  <a:srgbClr val="F4F4F4"/>
                </a:solidFill>
                <a:latin typeface="Trebuchet MS"/>
                <a:cs typeface="Trebuchet MS"/>
              </a:rPr>
              <a:t>and </a:t>
            </a:r>
            <a:r>
              <a:rPr sz="2500" spc="10" dirty="0">
                <a:solidFill>
                  <a:srgbClr val="F4F4F4"/>
                </a:solidFill>
                <a:latin typeface="Trebuchet MS"/>
                <a:cs typeface="Trebuchet MS"/>
              </a:rPr>
              <a:t>segment </a:t>
            </a:r>
            <a:r>
              <a:rPr sz="2500" spc="-45" dirty="0">
                <a:solidFill>
                  <a:srgbClr val="F4F4F4"/>
                </a:solidFill>
                <a:latin typeface="Trebuchet MS"/>
                <a:cs typeface="Trebuchet MS"/>
              </a:rPr>
              <a:t>different </a:t>
            </a:r>
            <a:r>
              <a:rPr sz="2500" spc="-10" dirty="0">
                <a:solidFill>
                  <a:srgbClr val="F4F4F4"/>
                </a:solidFill>
                <a:latin typeface="Trebuchet MS"/>
                <a:cs typeface="Trebuchet MS"/>
              </a:rPr>
              <a:t>types </a:t>
            </a:r>
            <a:r>
              <a:rPr sz="2500" spc="-25" dirty="0">
                <a:solidFill>
                  <a:srgbClr val="F4F4F4"/>
                </a:solidFill>
                <a:latin typeface="Trebuchet MS"/>
                <a:cs typeface="Trebuchet MS"/>
              </a:rPr>
              <a:t>of </a:t>
            </a:r>
            <a:r>
              <a:rPr sz="2500" dirty="0">
                <a:solidFill>
                  <a:srgbClr val="F4F4F4"/>
                </a:solidFill>
                <a:latin typeface="Trebuchet MS"/>
                <a:cs typeface="Trebuchet MS"/>
              </a:rPr>
              <a:t>garbage </a:t>
            </a:r>
            <a:r>
              <a:rPr sz="2500" spc="-10" dirty="0">
                <a:solidFill>
                  <a:srgbClr val="F4F4F4"/>
                </a:solidFill>
                <a:latin typeface="Trebuchet MS"/>
                <a:cs typeface="Trebuchet MS"/>
              </a:rPr>
              <a:t>from </a:t>
            </a:r>
            <a:r>
              <a:rPr sz="2500" spc="-740" dirty="0">
                <a:solidFill>
                  <a:srgbClr val="F4F4F4"/>
                </a:solidFill>
                <a:latin typeface="Trebuchet MS"/>
                <a:cs typeface="Trebuchet MS"/>
              </a:rPr>
              <a:t> </a:t>
            </a:r>
            <a:r>
              <a:rPr sz="2500" spc="25" dirty="0">
                <a:solidFill>
                  <a:srgbClr val="F4F4F4"/>
                </a:solidFill>
                <a:latin typeface="Trebuchet MS"/>
                <a:cs typeface="Trebuchet MS"/>
              </a:rPr>
              <a:t>images</a:t>
            </a:r>
            <a:r>
              <a:rPr sz="2500" spc="-65" dirty="0">
                <a:solidFill>
                  <a:srgbClr val="F4F4F4"/>
                </a:solidFill>
                <a:latin typeface="Trebuchet MS"/>
                <a:cs typeface="Trebuchet MS"/>
              </a:rPr>
              <a:t> </a:t>
            </a:r>
            <a:r>
              <a:rPr sz="2500" spc="-10" dirty="0">
                <a:solidFill>
                  <a:srgbClr val="F4F4F4"/>
                </a:solidFill>
                <a:latin typeface="Trebuchet MS"/>
                <a:cs typeface="Trebuchet MS"/>
              </a:rPr>
              <a:t>captured</a:t>
            </a:r>
            <a:r>
              <a:rPr sz="2500" spc="-60" dirty="0">
                <a:solidFill>
                  <a:srgbClr val="F4F4F4"/>
                </a:solidFill>
                <a:latin typeface="Trebuchet MS"/>
                <a:cs typeface="Trebuchet MS"/>
              </a:rPr>
              <a:t> </a:t>
            </a:r>
            <a:r>
              <a:rPr sz="2500" spc="-5" dirty="0">
                <a:solidFill>
                  <a:srgbClr val="F4F4F4"/>
                </a:solidFill>
                <a:latin typeface="Trebuchet MS"/>
                <a:cs typeface="Trebuchet MS"/>
              </a:rPr>
              <a:t>by</a:t>
            </a:r>
            <a:r>
              <a:rPr sz="2500" spc="-60" dirty="0">
                <a:solidFill>
                  <a:srgbClr val="F4F4F4"/>
                </a:solidFill>
                <a:latin typeface="Trebuchet MS"/>
                <a:cs typeface="Trebuchet MS"/>
              </a:rPr>
              <a:t> </a:t>
            </a:r>
            <a:r>
              <a:rPr sz="2500" spc="25" dirty="0">
                <a:solidFill>
                  <a:srgbClr val="F4F4F4"/>
                </a:solidFill>
                <a:latin typeface="Trebuchet MS"/>
                <a:cs typeface="Trebuchet MS"/>
              </a:rPr>
              <a:t>a</a:t>
            </a:r>
            <a:r>
              <a:rPr sz="2500" spc="-60" dirty="0">
                <a:solidFill>
                  <a:srgbClr val="F4F4F4"/>
                </a:solidFill>
                <a:latin typeface="Trebuchet MS"/>
                <a:cs typeface="Trebuchet MS"/>
              </a:rPr>
              <a:t> </a:t>
            </a:r>
            <a:r>
              <a:rPr sz="2500" spc="-65" dirty="0">
                <a:solidFill>
                  <a:srgbClr val="F4F4F4"/>
                </a:solidFill>
                <a:latin typeface="Trebuchet MS"/>
                <a:cs typeface="Trebuchet MS"/>
              </a:rPr>
              <a:t>camera.</a:t>
            </a:r>
            <a:endParaRPr sz="2500" dirty="0">
              <a:latin typeface="Trebuchet MS"/>
              <a:cs typeface="Trebuchet MS"/>
            </a:endParaRPr>
          </a:p>
        </p:txBody>
      </p:sp>
      <p:sp>
        <p:nvSpPr>
          <p:cNvPr id="4" name="object 4"/>
          <p:cNvSpPr txBox="1">
            <a:spLocks noGrp="1"/>
          </p:cNvSpPr>
          <p:nvPr>
            <p:ph type="title"/>
          </p:nvPr>
        </p:nvSpPr>
        <p:spPr>
          <a:xfrm>
            <a:off x="714168" y="1821205"/>
            <a:ext cx="7559040" cy="1610360"/>
          </a:xfrm>
          <a:prstGeom prst="rect">
            <a:avLst/>
          </a:prstGeom>
        </p:spPr>
        <p:txBody>
          <a:bodyPr vert="horz" wrap="square" lIns="0" tIns="12700" rIns="0" bIns="0" rtlCol="0">
            <a:spAutoFit/>
          </a:bodyPr>
          <a:lstStyle/>
          <a:p>
            <a:pPr marL="12700">
              <a:lnSpc>
                <a:spcPct val="100000"/>
              </a:lnSpc>
              <a:spcBef>
                <a:spcPts val="100"/>
              </a:spcBef>
            </a:pPr>
            <a:r>
              <a:rPr sz="10400" spc="160" dirty="0">
                <a:solidFill>
                  <a:srgbClr val="A3E373"/>
                </a:solidFill>
              </a:rPr>
              <a:t>Introduction</a:t>
            </a:r>
            <a:endParaRPr sz="10400"/>
          </a:p>
        </p:txBody>
      </p:sp>
      <p:grpSp>
        <p:nvGrpSpPr>
          <p:cNvPr id="5" name="object 5"/>
          <p:cNvGrpSpPr/>
          <p:nvPr/>
        </p:nvGrpSpPr>
        <p:grpSpPr>
          <a:xfrm>
            <a:off x="15117757" y="4410933"/>
            <a:ext cx="3170555" cy="5876290"/>
            <a:chOff x="15117757" y="4410933"/>
            <a:chExt cx="3170555" cy="5876290"/>
          </a:xfrm>
        </p:grpSpPr>
        <p:sp>
          <p:nvSpPr>
            <p:cNvPr id="6" name="object 6"/>
            <p:cNvSpPr/>
            <p:nvPr/>
          </p:nvSpPr>
          <p:spPr>
            <a:xfrm>
              <a:off x="17259299" y="4410933"/>
              <a:ext cx="1028700" cy="3563620"/>
            </a:xfrm>
            <a:custGeom>
              <a:avLst/>
              <a:gdLst/>
              <a:ahLst/>
              <a:cxnLst/>
              <a:rect l="l" t="t" r="r" b="b"/>
              <a:pathLst>
                <a:path w="1028700" h="3563620">
                  <a:moveTo>
                    <a:pt x="1028699" y="3563560"/>
                  </a:moveTo>
                  <a:lnTo>
                    <a:pt x="0" y="1781780"/>
                  </a:lnTo>
                  <a:lnTo>
                    <a:pt x="1028699" y="0"/>
                  </a:lnTo>
                  <a:lnTo>
                    <a:pt x="1028699" y="3563560"/>
                  </a:lnTo>
                  <a:close/>
                </a:path>
              </a:pathLst>
            </a:custGeom>
            <a:solidFill>
              <a:srgbClr val="00A181"/>
            </a:solidFill>
          </p:spPr>
          <p:txBody>
            <a:bodyPr wrap="square" lIns="0" tIns="0" rIns="0" bIns="0" rtlCol="0"/>
            <a:lstStyle/>
            <a:p>
              <a:endParaRPr/>
            </a:p>
          </p:txBody>
        </p:sp>
        <p:sp>
          <p:nvSpPr>
            <p:cNvPr id="7" name="object 7"/>
            <p:cNvSpPr/>
            <p:nvPr/>
          </p:nvSpPr>
          <p:spPr>
            <a:xfrm>
              <a:off x="16469994" y="7944344"/>
              <a:ext cx="1818005" cy="2343150"/>
            </a:xfrm>
            <a:custGeom>
              <a:avLst/>
              <a:gdLst/>
              <a:ahLst/>
              <a:cxnLst/>
              <a:rect l="l" t="t" r="r" b="b"/>
              <a:pathLst>
                <a:path w="1818005" h="2343150">
                  <a:moveTo>
                    <a:pt x="1818007" y="2342655"/>
                  </a:moveTo>
                  <a:lnTo>
                    <a:pt x="593911" y="2342655"/>
                  </a:lnTo>
                  <a:lnTo>
                    <a:pt x="0" y="1313959"/>
                  </a:lnTo>
                  <a:lnTo>
                    <a:pt x="758605" y="0"/>
                  </a:lnTo>
                  <a:lnTo>
                    <a:pt x="1818007" y="0"/>
                  </a:lnTo>
                  <a:lnTo>
                    <a:pt x="1818007" y="2342655"/>
                  </a:lnTo>
                  <a:close/>
                </a:path>
              </a:pathLst>
            </a:custGeom>
            <a:solidFill>
              <a:srgbClr val="F4F4F4"/>
            </a:solidFill>
          </p:spPr>
          <p:txBody>
            <a:bodyPr wrap="square" lIns="0" tIns="0" rIns="0" bIns="0" rtlCol="0"/>
            <a:lstStyle/>
            <a:p>
              <a:endParaRPr/>
            </a:p>
          </p:txBody>
        </p:sp>
        <p:sp>
          <p:nvSpPr>
            <p:cNvPr id="8" name="object 8"/>
            <p:cNvSpPr/>
            <p:nvPr/>
          </p:nvSpPr>
          <p:spPr>
            <a:xfrm>
              <a:off x="15117757" y="8956750"/>
              <a:ext cx="2141855" cy="1330325"/>
            </a:xfrm>
            <a:custGeom>
              <a:avLst/>
              <a:gdLst/>
              <a:ahLst/>
              <a:cxnLst/>
              <a:rect l="l" t="t" r="r" b="b"/>
              <a:pathLst>
                <a:path w="2141855" h="1330325">
                  <a:moveTo>
                    <a:pt x="1908916" y="1330249"/>
                  </a:moveTo>
                  <a:lnTo>
                    <a:pt x="232548" y="1330249"/>
                  </a:lnTo>
                  <a:lnTo>
                    <a:pt x="0" y="927458"/>
                  </a:lnTo>
                  <a:lnTo>
                    <a:pt x="0" y="927193"/>
                  </a:lnTo>
                  <a:lnTo>
                    <a:pt x="535308" y="0"/>
                  </a:lnTo>
                  <a:lnTo>
                    <a:pt x="1606081" y="0"/>
                  </a:lnTo>
                  <a:lnTo>
                    <a:pt x="2141465" y="927193"/>
                  </a:lnTo>
                  <a:lnTo>
                    <a:pt x="2141465" y="927458"/>
                  </a:lnTo>
                  <a:lnTo>
                    <a:pt x="1908916" y="1330249"/>
                  </a:lnTo>
                  <a:close/>
                </a:path>
              </a:pathLst>
            </a:custGeom>
            <a:solidFill>
              <a:srgbClr val="A3E373"/>
            </a:solidFill>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927134"/>
            <a:ext cx="4836795" cy="2606675"/>
          </a:xfrm>
          <a:prstGeom prst="rect">
            <a:avLst/>
          </a:prstGeom>
        </p:spPr>
        <p:txBody>
          <a:bodyPr vert="horz" wrap="square" lIns="0" tIns="37465" rIns="0" bIns="0" rtlCol="0">
            <a:spAutoFit/>
          </a:bodyPr>
          <a:lstStyle/>
          <a:p>
            <a:pPr marL="12700" marR="5080">
              <a:lnSpc>
                <a:spcPts val="10130"/>
              </a:lnSpc>
              <a:spcBef>
                <a:spcPts val="295"/>
              </a:spcBef>
            </a:pPr>
            <a:r>
              <a:rPr spc="-95" dirty="0"/>
              <a:t>L</a:t>
            </a:r>
            <a:r>
              <a:rPr spc="-114" dirty="0"/>
              <a:t>i</a:t>
            </a:r>
            <a:r>
              <a:rPr spc="-270" dirty="0"/>
              <a:t>t</a:t>
            </a:r>
            <a:r>
              <a:rPr spc="-60" dirty="0"/>
              <a:t>e</a:t>
            </a:r>
            <a:r>
              <a:rPr spc="-45" dirty="0"/>
              <a:t>r</a:t>
            </a:r>
            <a:r>
              <a:rPr spc="85" dirty="0"/>
              <a:t>a</a:t>
            </a:r>
            <a:r>
              <a:rPr spc="-275" dirty="0"/>
              <a:t>t</a:t>
            </a:r>
            <a:r>
              <a:rPr spc="170" dirty="0"/>
              <a:t>u</a:t>
            </a:r>
            <a:r>
              <a:rPr spc="-45" dirty="0"/>
              <a:t>r</a:t>
            </a:r>
            <a:r>
              <a:rPr spc="20" dirty="0"/>
              <a:t>e  </a:t>
            </a:r>
            <a:r>
              <a:rPr spc="-25" dirty="0"/>
              <a:t>Review</a:t>
            </a:r>
          </a:p>
        </p:txBody>
      </p:sp>
      <p:grpSp>
        <p:nvGrpSpPr>
          <p:cNvPr id="3" name="object 3"/>
          <p:cNvGrpSpPr/>
          <p:nvPr/>
        </p:nvGrpSpPr>
        <p:grpSpPr>
          <a:xfrm>
            <a:off x="0" y="4005508"/>
            <a:ext cx="6541770" cy="6282055"/>
            <a:chOff x="0" y="4005508"/>
            <a:chExt cx="6541770" cy="6282055"/>
          </a:xfrm>
        </p:grpSpPr>
        <p:sp>
          <p:nvSpPr>
            <p:cNvPr id="4" name="object 4"/>
            <p:cNvSpPr/>
            <p:nvPr/>
          </p:nvSpPr>
          <p:spPr>
            <a:xfrm>
              <a:off x="0" y="4784308"/>
              <a:ext cx="3679825" cy="4318000"/>
            </a:xfrm>
            <a:custGeom>
              <a:avLst/>
              <a:gdLst/>
              <a:ahLst/>
              <a:cxnLst/>
              <a:rect l="l" t="t" r="r" b="b"/>
              <a:pathLst>
                <a:path w="3679825" h="4318000">
                  <a:moveTo>
                    <a:pt x="0" y="0"/>
                  </a:moveTo>
                  <a:lnTo>
                    <a:pt x="2433036" y="0"/>
                  </a:lnTo>
                  <a:lnTo>
                    <a:pt x="3679357" y="2158716"/>
                  </a:lnTo>
                  <a:lnTo>
                    <a:pt x="2433036" y="4317432"/>
                  </a:lnTo>
                  <a:lnTo>
                    <a:pt x="0" y="4317432"/>
                  </a:lnTo>
                  <a:lnTo>
                    <a:pt x="0" y="0"/>
                  </a:lnTo>
                  <a:close/>
                </a:path>
              </a:pathLst>
            </a:custGeom>
            <a:solidFill>
              <a:srgbClr val="004550"/>
            </a:solidFill>
          </p:spPr>
          <p:txBody>
            <a:bodyPr wrap="square" lIns="0" tIns="0" rIns="0" bIns="0" rtlCol="0"/>
            <a:lstStyle/>
            <a:p>
              <a:endParaRPr/>
            </a:p>
          </p:txBody>
        </p:sp>
        <p:sp>
          <p:nvSpPr>
            <p:cNvPr id="5" name="object 5"/>
            <p:cNvSpPr/>
            <p:nvPr/>
          </p:nvSpPr>
          <p:spPr>
            <a:xfrm>
              <a:off x="3061025" y="7470615"/>
              <a:ext cx="3480435" cy="2816860"/>
            </a:xfrm>
            <a:custGeom>
              <a:avLst/>
              <a:gdLst/>
              <a:ahLst/>
              <a:cxnLst/>
              <a:rect l="l" t="t" r="r" b="b"/>
              <a:pathLst>
                <a:path w="3480434" h="2816859">
                  <a:moveTo>
                    <a:pt x="868965" y="0"/>
                  </a:moveTo>
                  <a:lnTo>
                    <a:pt x="2611342" y="0"/>
                  </a:lnTo>
                  <a:lnTo>
                    <a:pt x="3480307" y="1505109"/>
                  </a:lnTo>
                  <a:lnTo>
                    <a:pt x="2723251" y="2816384"/>
                  </a:lnTo>
                  <a:lnTo>
                    <a:pt x="757162" y="2816384"/>
                  </a:lnTo>
                  <a:lnTo>
                    <a:pt x="0" y="1505109"/>
                  </a:lnTo>
                  <a:lnTo>
                    <a:pt x="868965" y="0"/>
                  </a:lnTo>
                  <a:close/>
                </a:path>
              </a:pathLst>
            </a:custGeom>
            <a:solidFill>
              <a:srgbClr val="A3E373"/>
            </a:solidFill>
          </p:spPr>
          <p:txBody>
            <a:bodyPr wrap="square" lIns="0" tIns="0" rIns="0" bIns="0" rtlCol="0"/>
            <a:lstStyle/>
            <a:p>
              <a:endParaRPr/>
            </a:p>
          </p:txBody>
        </p:sp>
        <p:sp>
          <p:nvSpPr>
            <p:cNvPr id="6" name="object 6"/>
            <p:cNvSpPr/>
            <p:nvPr/>
          </p:nvSpPr>
          <p:spPr>
            <a:xfrm>
              <a:off x="300837" y="4005516"/>
              <a:ext cx="4277995" cy="6282055"/>
            </a:xfrm>
            <a:custGeom>
              <a:avLst/>
              <a:gdLst/>
              <a:ahLst/>
              <a:cxnLst/>
              <a:rect l="l" t="t" r="r" b="b"/>
              <a:pathLst>
                <a:path w="4277995" h="6282055">
                  <a:moveTo>
                    <a:pt x="3378390" y="5252758"/>
                  </a:moveTo>
                  <a:lnTo>
                    <a:pt x="2534869" y="3791724"/>
                  </a:lnTo>
                  <a:lnTo>
                    <a:pt x="843521" y="3791724"/>
                  </a:lnTo>
                  <a:lnTo>
                    <a:pt x="0" y="5252758"/>
                  </a:lnTo>
                  <a:lnTo>
                    <a:pt x="594017" y="6281483"/>
                  </a:lnTo>
                  <a:lnTo>
                    <a:pt x="2784449" y="6281483"/>
                  </a:lnTo>
                  <a:lnTo>
                    <a:pt x="3378390" y="5252758"/>
                  </a:lnTo>
                  <a:close/>
                </a:path>
                <a:path w="4277995" h="6282055">
                  <a:moveTo>
                    <a:pt x="4277614" y="778675"/>
                  </a:moveTo>
                  <a:lnTo>
                    <a:pt x="3828046" y="0"/>
                  </a:lnTo>
                  <a:lnTo>
                    <a:pt x="2928734" y="0"/>
                  </a:lnTo>
                  <a:lnTo>
                    <a:pt x="2479167" y="778675"/>
                  </a:lnTo>
                  <a:lnTo>
                    <a:pt x="2479167" y="778891"/>
                  </a:lnTo>
                  <a:lnTo>
                    <a:pt x="2928797" y="1557578"/>
                  </a:lnTo>
                  <a:lnTo>
                    <a:pt x="3828046" y="1557578"/>
                  </a:lnTo>
                  <a:lnTo>
                    <a:pt x="4277614" y="778891"/>
                  </a:lnTo>
                  <a:lnTo>
                    <a:pt x="4277614" y="778675"/>
                  </a:lnTo>
                  <a:close/>
                </a:path>
              </a:pathLst>
            </a:custGeom>
            <a:solidFill>
              <a:srgbClr val="00A181"/>
            </a:solidFill>
          </p:spPr>
          <p:txBody>
            <a:bodyPr wrap="square" lIns="0" tIns="0" rIns="0" bIns="0" rtlCol="0"/>
            <a:lstStyle/>
            <a:p>
              <a:endParaRPr/>
            </a:p>
          </p:txBody>
        </p:sp>
      </p:grpSp>
      <p:sp>
        <p:nvSpPr>
          <p:cNvPr id="7" name="object 7"/>
          <p:cNvSpPr txBox="1"/>
          <p:nvPr/>
        </p:nvSpPr>
        <p:spPr>
          <a:xfrm>
            <a:off x="8974197" y="1574801"/>
            <a:ext cx="8281034" cy="2574290"/>
          </a:xfrm>
          <a:prstGeom prst="rect">
            <a:avLst/>
          </a:prstGeom>
        </p:spPr>
        <p:txBody>
          <a:bodyPr vert="horz" wrap="square" lIns="0" tIns="12700" rIns="0" bIns="0" rtlCol="0">
            <a:spAutoFit/>
          </a:bodyPr>
          <a:lstStyle/>
          <a:p>
            <a:pPr marL="12700">
              <a:lnSpc>
                <a:spcPct val="100000"/>
              </a:lnSpc>
              <a:spcBef>
                <a:spcPts val="100"/>
              </a:spcBef>
            </a:pPr>
            <a:r>
              <a:rPr sz="3600" spc="145" dirty="0">
                <a:latin typeface="Trebuchet MS"/>
                <a:cs typeface="Trebuchet MS"/>
              </a:rPr>
              <a:t>Basis</a:t>
            </a:r>
            <a:endParaRPr sz="3600">
              <a:latin typeface="Trebuchet MS"/>
              <a:cs typeface="Trebuchet MS"/>
            </a:endParaRPr>
          </a:p>
          <a:p>
            <a:pPr marL="12700" marR="5080">
              <a:lnSpc>
                <a:spcPct val="114999"/>
              </a:lnSpc>
              <a:spcBef>
                <a:spcPts val="1945"/>
              </a:spcBef>
            </a:pPr>
            <a:r>
              <a:rPr sz="2500" spc="-55" dirty="0">
                <a:latin typeface="Trebuchet MS"/>
                <a:cs typeface="Trebuchet MS"/>
              </a:rPr>
              <a:t>The </a:t>
            </a:r>
            <a:r>
              <a:rPr sz="2500" spc="65" dirty="0">
                <a:latin typeface="Trebuchet MS"/>
                <a:cs typeface="Trebuchet MS"/>
              </a:rPr>
              <a:t>basis </a:t>
            </a:r>
            <a:r>
              <a:rPr sz="2500" spc="-25" dirty="0">
                <a:latin typeface="Trebuchet MS"/>
                <a:cs typeface="Trebuchet MS"/>
              </a:rPr>
              <a:t>of </a:t>
            </a:r>
            <a:r>
              <a:rPr sz="2500" spc="15" dirty="0">
                <a:latin typeface="Trebuchet MS"/>
                <a:cs typeface="Trebuchet MS"/>
              </a:rPr>
              <a:t>this </a:t>
            </a:r>
            <a:r>
              <a:rPr sz="2500" spc="-60" dirty="0">
                <a:latin typeface="Trebuchet MS"/>
                <a:cs typeface="Trebuchet MS"/>
              </a:rPr>
              <a:t>project </a:t>
            </a:r>
            <a:r>
              <a:rPr sz="2500" spc="55" dirty="0">
                <a:latin typeface="Trebuchet MS"/>
                <a:cs typeface="Trebuchet MS"/>
              </a:rPr>
              <a:t>is </a:t>
            </a:r>
            <a:r>
              <a:rPr sz="2500" dirty="0">
                <a:latin typeface="Trebuchet MS"/>
                <a:cs typeface="Trebuchet MS"/>
              </a:rPr>
              <a:t>semantic </a:t>
            </a:r>
            <a:r>
              <a:rPr sz="2500" spc="5" dirty="0">
                <a:latin typeface="Trebuchet MS"/>
                <a:cs typeface="Trebuchet MS"/>
              </a:rPr>
              <a:t>segmentation </a:t>
            </a:r>
            <a:r>
              <a:rPr sz="2500" spc="110" dirty="0">
                <a:latin typeface="Trebuchet MS"/>
                <a:cs typeface="Trebuchet MS"/>
              </a:rPr>
              <a:t>so </a:t>
            </a:r>
            <a:r>
              <a:rPr sz="2500" spc="5" dirty="0">
                <a:latin typeface="Trebuchet MS"/>
                <a:cs typeface="Trebuchet MS"/>
              </a:rPr>
              <a:t>I </a:t>
            </a:r>
            <a:r>
              <a:rPr sz="2500" spc="10" dirty="0">
                <a:latin typeface="Trebuchet MS"/>
                <a:cs typeface="Trebuchet MS"/>
              </a:rPr>
              <a:t> </a:t>
            </a:r>
            <a:r>
              <a:rPr sz="2500" spc="25" dirty="0">
                <a:latin typeface="Trebuchet MS"/>
                <a:cs typeface="Trebuchet MS"/>
              </a:rPr>
              <a:t>began </a:t>
            </a:r>
            <a:r>
              <a:rPr sz="2500" spc="-55" dirty="0">
                <a:latin typeface="Trebuchet MS"/>
                <a:cs typeface="Trebuchet MS"/>
              </a:rPr>
              <a:t>with </a:t>
            </a:r>
            <a:r>
              <a:rPr sz="2500" spc="5" dirty="0">
                <a:latin typeface="Trebuchet MS"/>
                <a:cs typeface="Trebuchet MS"/>
              </a:rPr>
              <a:t>learning </a:t>
            </a:r>
            <a:r>
              <a:rPr sz="2500" spc="-75" dirty="0">
                <a:latin typeface="Trebuchet MS"/>
                <a:cs typeface="Trebuchet MS"/>
              </a:rPr>
              <a:t>cnn, </a:t>
            </a:r>
            <a:r>
              <a:rPr sz="2500" dirty="0">
                <a:latin typeface="Trebuchet MS"/>
                <a:cs typeface="Trebuchet MS"/>
              </a:rPr>
              <a:t>semantic </a:t>
            </a:r>
            <a:r>
              <a:rPr sz="2500" spc="5" dirty="0">
                <a:latin typeface="Trebuchet MS"/>
                <a:cs typeface="Trebuchet MS"/>
              </a:rPr>
              <a:t>segmentation </a:t>
            </a:r>
            <a:r>
              <a:rPr sz="2500" spc="60" dirty="0">
                <a:latin typeface="Trebuchet MS"/>
                <a:cs typeface="Trebuchet MS"/>
              </a:rPr>
              <a:t>and </a:t>
            </a:r>
            <a:r>
              <a:rPr sz="2500" spc="5" dirty="0">
                <a:latin typeface="Trebuchet MS"/>
                <a:cs typeface="Trebuchet MS"/>
              </a:rPr>
              <a:t>U </a:t>
            </a:r>
            <a:r>
              <a:rPr sz="2500" spc="10" dirty="0">
                <a:latin typeface="Trebuchet MS"/>
                <a:cs typeface="Trebuchet MS"/>
              </a:rPr>
              <a:t> </a:t>
            </a:r>
            <a:r>
              <a:rPr sz="2500" spc="-30" dirty="0">
                <a:latin typeface="Trebuchet MS"/>
                <a:cs typeface="Trebuchet MS"/>
              </a:rPr>
              <a:t>net</a:t>
            </a:r>
            <a:r>
              <a:rPr sz="2500" spc="-60" dirty="0">
                <a:latin typeface="Trebuchet MS"/>
                <a:cs typeface="Trebuchet MS"/>
              </a:rPr>
              <a:t> </a:t>
            </a:r>
            <a:r>
              <a:rPr sz="2500" spc="-45" dirty="0">
                <a:latin typeface="Trebuchet MS"/>
                <a:cs typeface="Trebuchet MS"/>
              </a:rPr>
              <a:t>Architecture</a:t>
            </a:r>
            <a:r>
              <a:rPr sz="2500" spc="-55" dirty="0">
                <a:latin typeface="Trebuchet MS"/>
                <a:cs typeface="Trebuchet MS"/>
              </a:rPr>
              <a:t> </a:t>
            </a:r>
            <a:r>
              <a:rPr sz="2500" spc="20" dirty="0">
                <a:latin typeface="Trebuchet MS"/>
                <a:cs typeface="Trebuchet MS"/>
              </a:rPr>
              <a:t>(as</a:t>
            </a:r>
            <a:r>
              <a:rPr sz="2500" spc="-55" dirty="0">
                <a:latin typeface="Trebuchet MS"/>
                <a:cs typeface="Trebuchet MS"/>
              </a:rPr>
              <a:t> </a:t>
            </a:r>
            <a:r>
              <a:rPr sz="2500" spc="5" dirty="0">
                <a:latin typeface="Trebuchet MS"/>
                <a:cs typeface="Trebuchet MS"/>
              </a:rPr>
              <a:t>I</a:t>
            </a:r>
            <a:r>
              <a:rPr sz="2500" spc="-60" dirty="0">
                <a:latin typeface="Trebuchet MS"/>
                <a:cs typeface="Trebuchet MS"/>
              </a:rPr>
              <a:t> </a:t>
            </a:r>
            <a:r>
              <a:rPr sz="2500" spc="60" dirty="0">
                <a:latin typeface="Trebuchet MS"/>
                <a:cs typeface="Trebuchet MS"/>
              </a:rPr>
              <a:t>had</a:t>
            </a:r>
            <a:r>
              <a:rPr sz="2500" spc="-55" dirty="0">
                <a:latin typeface="Trebuchet MS"/>
                <a:cs typeface="Trebuchet MS"/>
              </a:rPr>
              <a:t> </a:t>
            </a:r>
            <a:r>
              <a:rPr sz="2500" dirty="0">
                <a:latin typeface="Trebuchet MS"/>
                <a:cs typeface="Trebuchet MS"/>
              </a:rPr>
              <a:t>prior</a:t>
            </a:r>
            <a:r>
              <a:rPr sz="2500" spc="-55" dirty="0">
                <a:latin typeface="Trebuchet MS"/>
                <a:cs typeface="Trebuchet MS"/>
              </a:rPr>
              <a:t> </a:t>
            </a:r>
            <a:r>
              <a:rPr sz="2500" spc="-5" dirty="0">
                <a:latin typeface="Trebuchet MS"/>
                <a:cs typeface="Trebuchet MS"/>
              </a:rPr>
              <a:t>knowledge</a:t>
            </a:r>
            <a:r>
              <a:rPr sz="2500" spc="-55" dirty="0">
                <a:latin typeface="Trebuchet MS"/>
                <a:cs typeface="Trebuchet MS"/>
              </a:rPr>
              <a:t> </a:t>
            </a:r>
            <a:r>
              <a:rPr sz="2500" spc="-25" dirty="0">
                <a:latin typeface="Trebuchet MS"/>
                <a:cs typeface="Trebuchet MS"/>
              </a:rPr>
              <a:t>of</a:t>
            </a:r>
            <a:r>
              <a:rPr sz="2500" spc="-60" dirty="0">
                <a:latin typeface="Trebuchet MS"/>
                <a:cs typeface="Trebuchet MS"/>
              </a:rPr>
              <a:t> </a:t>
            </a:r>
            <a:r>
              <a:rPr sz="2500" spc="20" dirty="0">
                <a:latin typeface="Trebuchet MS"/>
                <a:cs typeface="Trebuchet MS"/>
              </a:rPr>
              <a:t>basic</a:t>
            </a:r>
            <a:r>
              <a:rPr sz="2500" spc="-55" dirty="0">
                <a:latin typeface="Trebuchet MS"/>
                <a:cs typeface="Trebuchet MS"/>
              </a:rPr>
              <a:t> </a:t>
            </a:r>
            <a:r>
              <a:rPr sz="2500" spc="10" dirty="0">
                <a:latin typeface="Trebuchet MS"/>
                <a:cs typeface="Trebuchet MS"/>
              </a:rPr>
              <a:t>ml</a:t>
            </a:r>
            <a:r>
              <a:rPr sz="2500" spc="-55" dirty="0">
                <a:latin typeface="Trebuchet MS"/>
                <a:cs typeface="Trebuchet MS"/>
              </a:rPr>
              <a:t> </a:t>
            </a:r>
            <a:r>
              <a:rPr sz="2500" spc="60" dirty="0">
                <a:latin typeface="Trebuchet MS"/>
                <a:cs typeface="Trebuchet MS"/>
              </a:rPr>
              <a:t>and </a:t>
            </a:r>
            <a:r>
              <a:rPr sz="2500" spc="-740" dirty="0">
                <a:latin typeface="Trebuchet MS"/>
                <a:cs typeface="Trebuchet MS"/>
              </a:rPr>
              <a:t> </a:t>
            </a:r>
            <a:r>
              <a:rPr sz="2500" spc="-10" dirty="0">
                <a:latin typeface="Trebuchet MS"/>
                <a:cs typeface="Trebuchet MS"/>
              </a:rPr>
              <a:t>its</a:t>
            </a:r>
            <a:r>
              <a:rPr sz="2500" spc="-65" dirty="0">
                <a:latin typeface="Trebuchet MS"/>
                <a:cs typeface="Trebuchet MS"/>
              </a:rPr>
              <a:t> </a:t>
            </a:r>
            <a:r>
              <a:rPr sz="2500" dirty="0">
                <a:latin typeface="Trebuchet MS"/>
                <a:cs typeface="Trebuchet MS"/>
              </a:rPr>
              <a:t>algorithms)</a:t>
            </a:r>
            <a:endParaRPr sz="2500">
              <a:latin typeface="Trebuchet MS"/>
              <a:cs typeface="Trebuchet MS"/>
            </a:endParaRPr>
          </a:p>
        </p:txBody>
      </p:sp>
      <p:sp>
        <p:nvSpPr>
          <p:cNvPr id="8" name="object 8"/>
          <p:cNvSpPr txBox="1"/>
          <p:nvPr/>
        </p:nvSpPr>
        <p:spPr>
          <a:xfrm>
            <a:off x="8974197" y="4838796"/>
            <a:ext cx="9304655" cy="4765040"/>
          </a:xfrm>
          <a:prstGeom prst="rect">
            <a:avLst/>
          </a:prstGeom>
        </p:spPr>
        <p:txBody>
          <a:bodyPr vert="horz" wrap="square" lIns="0" tIns="12700" rIns="0" bIns="0" rtlCol="0">
            <a:spAutoFit/>
          </a:bodyPr>
          <a:lstStyle/>
          <a:p>
            <a:pPr marL="12700">
              <a:lnSpc>
                <a:spcPct val="100000"/>
              </a:lnSpc>
              <a:spcBef>
                <a:spcPts val="100"/>
              </a:spcBef>
            </a:pPr>
            <a:r>
              <a:rPr sz="3600" spc="50" dirty="0">
                <a:latin typeface="Trebuchet MS"/>
                <a:cs typeface="Trebuchet MS"/>
              </a:rPr>
              <a:t>Semantic</a:t>
            </a:r>
            <a:r>
              <a:rPr sz="3600" spc="-200" dirty="0">
                <a:latin typeface="Trebuchet MS"/>
                <a:cs typeface="Trebuchet MS"/>
              </a:rPr>
              <a:t> </a:t>
            </a:r>
            <a:r>
              <a:rPr sz="3600" spc="65" dirty="0">
                <a:latin typeface="Trebuchet MS"/>
                <a:cs typeface="Trebuchet MS"/>
              </a:rPr>
              <a:t>Segmentation</a:t>
            </a:r>
            <a:endParaRPr sz="3600">
              <a:latin typeface="Trebuchet MS"/>
              <a:cs typeface="Trebuchet MS"/>
            </a:endParaRPr>
          </a:p>
          <a:p>
            <a:pPr marL="12700" marR="5080">
              <a:lnSpc>
                <a:spcPct val="114999"/>
              </a:lnSpc>
              <a:spcBef>
                <a:spcPts val="1945"/>
              </a:spcBef>
            </a:pPr>
            <a:r>
              <a:rPr sz="2500" dirty="0">
                <a:latin typeface="Trebuchet MS"/>
                <a:cs typeface="Trebuchet MS"/>
              </a:rPr>
              <a:t>Semantic </a:t>
            </a:r>
            <a:r>
              <a:rPr sz="2500" spc="5" dirty="0">
                <a:latin typeface="Trebuchet MS"/>
                <a:cs typeface="Trebuchet MS"/>
              </a:rPr>
              <a:t>segmentation </a:t>
            </a:r>
            <a:r>
              <a:rPr sz="2500" spc="55" dirty="0">
                <a:latin typeface="Trebuchet MS"/>
                <a:cs typeface="Trebuchet MS"/>
              </a:rPr>
              <a:t>is </a:t>
            </a:r>
            <a:r>
              <a:rPr sz="2500" spc="25" dirty="0">
                <a:latin typeface="Trebuchet MS"/>
                <a:cs typeface="Trebuchet MS"/>
              </a:rPr>
              <a:t>a </a:t>
            </a:r>
            <a:r>
              <a:rPr sz="2500" spc="-5" dirty="0">
                <a:latin typeface="Trebuchet MS"/>
                <a:cs typeface="Trebuchet MS"/>
              </a:rPr>
              <a:t>computer </a:t>
            </a:r>
            <a:r>
              <a:rPr sz="2500" spc="30" dirty="0">
                <a:latin typeface="Trebuchet MS"/>
                <a:cs typeface="Trebuchet MS"/>
              </a:rPr>
              <a:t>vision </a:t>
            </a:r>
            <a:r>
              <a:rPr sz="2500" dirty="0">
                <a:latin typeface="Trebuchet MS"/>
                <a:cs typeface="Trebuchet MS"/>
              </a:rPr>
              <a:t>technique </a:t>
            </a:r>
            <a:r>
              <a:rPr sz="2500" spc="-45" dirty="0">
                <a:latin typeface="Trebuchet MS"/>
                <a:cs typeface="Trebuchet MS"/>
              </a:rPr>
              <a:t>that </a:t>
            </a:r>
            <a:r>
              <a:rPr sz="2500" spc="-40" dirty="0">
                <a:latin typeface="Trebuchet MS"/>
                <a:cs typeface="Trebuchet MS"/>
              </a:rPr>
              <a:t> </a:t>
            </a:r>
            <a:r>
              <a:rPr sz="2500" spc="10" dirty="0">
                <a:latin typeface="Trebuchet MS"/>
                <a:cs typeface="Trebuchet MS"/>
              </a:rPr>
              <a:t>involves </a:t>
            </a:r>
            <a:r>
              <a:rPr sz="2500" spc="45" dirty="0">
                <a:latin typeface="Trebuchet MS"/>
                <a:cs typeface="Trebuchet MS"/>
              </a:rPr>
              <a:t>assigning </a:t>
            </a:r>
            <a:r>
              <a:rPr sz="2500" spc="25" dirty="0">
                <a:latin typeface="Trebuchet MS"/>
                <a:cs typeface="Trebuchet MS"/>
              </a:rPr>
              <a:t>a </a:t>
            </a:r>
            <a:r>
              <a:rPr sz="2500" dirty="0">
                <a:latin typeface="Trebuchet MS"/>
                <a:cs typeface="Trebuchet MS"/>
              </a:rPr>
              <a:t>semantic </a:t>
            </a:r>
            <a:r>
              <a:rPr sz="2500" spc="-5" dirty="0">
                <a:latin typeface="Trebuchet MS"/>
                <a:cs typeface="Trebuchet MS"/>
              </a:rPr>
              <a:t>label </a:t>
            </a:r>
            <a:r>
              <a:rPr sz="2500" spc="-30" dirty="0">
                <a:latin typeface="Trebuchet MS"/>
                <a:cs typeface="Trebuchet MS"/>
              </a:rPr>
              <a:t>to </a:t>
            </a:r>
            <a:r>
              <a:rPr sz="2500" dirty="0">
                <a:latin typeface="Trebuchet MS"/>
                <a:cs typeface="Trebuchet MS"/>
              </a:rPr>
              <a:t>each </a:t>
            </a:r>
            <a:r>
              <a:rPr sz="2500" spc="-30" dirty="0">
                <a:latin typeface="Trebuchet MS"/>
                <a:cs typeface="Trebuchet MS"/>
              </a:rPr>
              <a:t>pixel </a:t>
            </a:r>
            <a:r>
              <a:rPr sz="2500" spc="25" dirty="0">
                <a:latin typeface="Trebuchet MS"/>
                <a:cs typeface="Trebuchet MS"/>
              </a:rPr>
              <a:t>in </a:t>
            </a:r>
            <a:r>
              <a:rPr sz="2500" spc="55" dirty="0">
                <a:latin typeface="Trebuchet MS"/>
                <a:cs typeface="Trebuchet MS"/>
              </a:rPr>
              <a:t>an </a:t>
            </a:r>
            <a:r>
              <a:rPr sz="2500" spc="-70" dirty="0">
                <a:latin typeface="Trebuchet MS"/>
                <a:cs typeface="Trebuchet MS"/>
              </a:rPr>
              <a:t>image. </a:t>
            </a:r>
            <a:r>
              <a:rPr sz="2500" spc="50" dirty="0">
                <a:latin typeface="Trebuchet MS"/>
                <a:cs typeface="Trebuchet MS"/>
              </a:rPr>
              <a:t>In </a:t>
            </a:r>
            <a:r>
              <a:rPr sz="2500" spc="55" dirty="0">
                <a:latin typeface="Trebuchet MS"/>
                <a:cs typeface="Trebuchet MS"/>
              </a:rPr>
              <a:t> </a:t>
            </a:r>
            <a:r>
              <a:rPr sz="2500" spc="-10" dirty="0">
                <a:latin typeface="Trebuchet MS"/>
                <a:cs typeface="Trebuchet MS"/>
              </a:rPr>
              <a:t>other </a:t>
            </a:r>
            <a:r>
              <a:rPr sz="2500" spc="-50" dirty="0">
                <a:latin typeface="Trebuchet MS"/>
                <a:cs typeface="Trebuchet MS"/>
              </a:rPr>
              <a:t>words, </a:t>
            </a:r>
            <a:r>
              <a:rPr sz="2500" spc="-90" dirty="0">
                <a:latin typeface="Trebuchet MS"/>
                <a:cs typeface="Trebuchet MS"/>
              </a:rPr>
              <a:t>it </a:t>
            </a:r>
            <a:r>
              <a:rPr sz="2500" spc="10" dirty="0">
                <a:latin typeface="Trebuchet MS"/>
                <a:cs typeface="Trebuchet MS"/>
              </a:rPr>
              <a:t>involves </a:t>
            </a:r>
            <a:r>
              <a:rPr sz="2500" spc="5" dirty="0">
                <a:latin typeface="Trebuchet MS"/>
                <a:cs typeface="Trebuchet MS"/>
              </a:rPr>
              <a:t>dividing </a:t>
            </a:r>
            <a:r>
              <a:rPr sz="2500" spc="55" dirty="0">
                <a:latin typeface="Trebuchet MS"/>
                <a:cs typeface="Trebuchet MS"/>
              </a:rPr>
              <a:t>an </a:t>
            </a:r>
            <a:r>
              <a:rPr sz="2500" dirty="0">
                <a:latin typeface="Trebuchet MS"/>
                <a:cs typeface="Trebuchet MS"/>
              </a:rPr>
              <a:t>image </a:t>
            </a:r>
            <a:r>
              <a:rPr sz="2500" spc="-5" dirty="0">
                <a:latin typeface="Trebuchet MS"/>
                <a:cs typeface="Trebuchet MS"/>
              </a:rPr>
              <a:t>into </a:t>
            </a:r>
            <a:r>
              <a:rPr sz="2500" spc="10" dirty="0">
                <a:latin typeface="Trebuchet MS"/>
                <a:cs typeface="Trebuchet MS"/>
              </a:rPr>
              <a:t>meaningful </a:t>
            </a:r>
            <a:r>
              <a:rPr sz="2500" spc="15" dirty="0">
                <a:latin typeface="Trebuchet MS"/>
                <a:cs typeface="Trebuchet MS"/>
              </a:rPr>
              <a:t> </a:t>
            </a:r>
            <a:r>
              <a:rPr sz="2500" spc="25" dirty="0">
                <a:latin typeface="Trebuchet MS"/>
                <a:cs typeface="Trebuchet MS"/>
              </a:rPr>
              <a:t>segments </a:t>
            </a:r>
            <a:r>
              <a:rPr sz="2500" spc="20" dirty="0">
                <a:latin typeface="Trebuchet MS"/>
                <a:cs typeface="Trebuchet MS"/>
              </a:rPr>
              <a:t>or </a:t>
            </a:r>
            <a:r>
              <a:rPr sz="2500" spc="25" dirty="0">
                <a:latin typeface="Trebuchet MS"/>
                <a:cs typeface="Trebuchet MS"/>
              </a:rPr>
              <a:t>regions </a:t>
            </a:r>
            <a:r>
              <a:rPr sz="2500" spc="50" dirty="0">
                <a:latin typeface="Trebuchet MS"/>
                <a:cs typeface="Trebuchet MS"/>
              </a:rPr>
              <a:t>based </a:t>
            </a:r>
            <a:r>
              <a:rPr sz="2500" spc="85" dirty="0">
                <a:latin typeface="Trebuchet MS"/>
                <a:cs typeface="Trebuchet MS"/>
              </a:rPr>
              <a:t>on </a:t>
            </a:r>
            <a:r>
              <a:rPr sz="2500" spc="-35" dirty="0">
                <a:latin typeface="Trebuchet MS"/>
                <a:cs typeface="Trebuchet MS"/>
              </a:rPr>
              <a:t>their </a:t>
            </a:r>
            <a:r>
              <a:rPr sz="2500" dirty="0">
                <a:latin typeface="Trebuchet MS"/>
                <a:cs typeface="Trebuchet MS"/>
              </a:rPr>
              <a:t>semantic </a:t>
            </a:r>
            <a:r>
              <a:rPr sz="2500" spc="-30" dirty="0">
                <a:latin typeface="Trebuchet MS"/>
                <a:cs typeface="Trebuchet MS"/>
              </a:rPr>
              <a:t>meaning. </a:t>
            </a:r>
            <a:r>
              <a:rPr sz="2500" spc="-25" dirty="0">
                <a:latin typeface="Trebuchet MS"/>
                <a:cs typeface="Trebuchet MS"/>
              </a:rPr>
              <a:t>For </a:t>
            </a:r>
            <a:r>
              <a:rPr sz="2500" spc="-20" dirty="0">
                <a:latin typeface="Trebuchet MS"/>
                <a:cs typeface="Trebuchet MS"/>
              </a:rPr>
              <a:t> </a:t>
            </a:r>
            <a:r>
              <a:rPr sz="2500" spc="-60" dirty="0">
                <a:latin typeface="Trebuchet MS"/>
                <a:cs typeface="Trebuchet MS"/>
              </a:rPr>
              <a:t>example, </a:t>
            </a:r>
            <a:r>
              <a:rPr sz="2500" spc="25" dirty="0">
                <a:latin typeface="Trebuchet MS"/>
                <a:cs typeface="Trebuchet MS"/>
              </a:rPr>
              <a:t>in </a:t>
            </a:r>
            <a:r>
              <a:rPr sz="2500" spc="55" dirty="0">
                <a:latin typeface="Trebuchet MS"/>
                <a:cs typeface="Trebuchet MS"/>
              </a:rPr>
              <a:t>an </a:t>
            </a:r>
            <a:r>
              <a:rPr sz="2500" dirty="0">
                <a:latin typeface="Trebuchet MS"/>
                <a:cs typeface="Trebuchet MS"/>
              </a:rPr>
              <a:t>image </a:t>
            </a:r>
            <a:r>
              <a:rPr sz="2500" spc="-25" dirty="0">
                <a:latin typeface="Trebuchet MS"/>
                <a:cs typeface="Trebuchet MS"/>
              </a:rPr>
              <a:t>of </a:t>
            </a:r>
            <a:r>
              <a:rPr sz="2500" spc="25" dirty="0">
                <a:latin typeface="Trebuchet MS"/>
                <a:cs typeface="Trebuchet MS"/>
              </a:rPr>
              <a:t>a </a:t>
            </a:r>
            <a:r>
              <a:rPr sz="2500" spc="-40" dirty="0">
                <a:latin typeface="Trebuchet MS"/>
                <a:cs typeface="Trebuchet MS"/>
              </a:rPr>
              <a:t>street </a:t>
            </a:r>
            <a:r>
              <a:rPr sz="2500" spc="-50" dirty="0">
                <a:latin typeface="Trebuchet MS"/>
                <a:cs typeface="Trebuchet MS"/>
              </a:rPr>
              <a:t>scene, </a:t>
            </a:r>
            <a:r>
              <a:rPr sz="2500" dirty="0">
                <a:latin typeface="Trebuchet MS"/>
                <a:cs typeface="Trebuchet MS"/>
              </a:rPr>
              <a:t>semantic </a:t>
            </a:r>
            <a:r>
              <a:rPr sz="2500" spc="5" dirty="0">
                <a:latin typeface="Trebuchet MS"/>
                <a:cs typeface="Trebuchet MS"/>
              </a:rPr>
              <a:t>segmentation </a:t>
            </a:r>
            <a:r>
              <a:rPr sz="2500" spc="10" dirty="0">
                <a:latin typeface="Trebuchet MS"/>
                <a:cs typeface="Trebuchet MS"/>
              </a:rPr>
              <a:t> </a:t>
            </a:r>
            <a:r>
              <a:rPr sz="2500" spc="15" dirty="0">
                <a:latin typeface="Trebuchet MS"/>
                <a:cs typeface="Trebuchet MS"/>
              </a:rPr>
              <a:t>can</a:t>
            </a:r>
            <a:r>
              <a:rPr sz="2500" spc="-60" dirty="0">
                <a:latin typeface="Trebuchet MS"/>
                <a:cs typeface="Trebuchet MS"/>
              </a:rPr>
              <a:t> </a:t>
            </a:r>
            <a:r>
              <a:rPr sz="2500" spc="15" dirty="0">
                <a:latin typeface="Trebuchet MS"/>
                <a:cs typeface="Trebuchet MS"/>
              </a:rPr>
              <a:t>be</a:t>
            </a:r>
            <a:r>
              <a:rPr sz="2500" spc="-60" dirty="0">
                <a:latin typeface="Trebuchet MS"/>
                <a:cs typeface="Trebuchet MS"/>
              </a:rPr>
              <a:t> </a:t>
            </a:r>
            <a:r>
              <a:rPr sz="2500" spc="65" dirty="0">
                <a:latin typeface="Trebuchet MS"/>
                <a:cs typeface="Trebuchet MS"/>
              </a:rPr>
              <a:t>used</a:t>
            </a:r>
            <a:r>
              <a:rPr sz="2500" spc="-60" dirty="0">
                <a:latin typeface="Trebuchet MS"/>
                <a:cs typeface="Trebuchet MS"/>
              </a:rPr>
              <a:t> </a:t>
            </a:r>
            <a:r>
              <a:rPr sz="2500" spc="-30" dirty="0">
                <a:latin typeface="Trebuchet MS"/>
                <a:cs typeface="Trebuchet MS"/>
              </a:rPr>
              <a:t>to</a:t>
            </a:r>
            <a:r>
              <a:rPr sz="2500" spc="-60" dirty="0">
                <a:latin typeface="Trebuchet MS"/>
                <a:cs typeface="Trebuchet MS"/>
              </a:rPr>
              <a:t> </a:t>
            </a:r>
            <a:r>
              <a:rPr sz="2500" spc="-5" dirty="0">
                <a:latin typeface="Trebuchet MS"/>
                <a:cs typeface="Trebuchet MS"/>
              </a:rPr>
              <a:t>label</a:t>
            </a:r>
            <a:r>
              <a:rPr sz="2500" spc="-60" dirty="0">
                <a:latin typeface="Trebuchet MS"/>
                <a:cs typeface="Trebuchet MS"/>
              </a:rPr>
              <a:t> </a:t>
            </a:r>
            <a:r>
              <a:rPr sz="2500" dirty="0">
                <a:latin typeface="Trebuchet MS"/>
                <a:cs typeface="Trebuchet MS"/>
              </a:rPr>
              <a:t>each</a:t>
            </a:r>
            <a:r>
              <a:rPr sz="2500" spc="-60" dirty="0">
                <a:latin typeface="Trebuchet MS"/>
                <a:cs typeface="Trebuchet MS"/>
              </a:rPr>
              <a:t> </a:t>
            </a:r>
            <a:r>
              <a:rPr sz="2500" spc="-30" dirty="0">
                <a:latin typeface="Trebuchet MS"/>
                <a:cs typeface="Trebuchet MS"/>
              </a:rPr>
              <a:t>pixel</a:t>
            </a:r>
            <a:r>
              <a:rPr sz="2500" spc="-60" dirty="0">
                <a:latin typeface="Trebuchet MS"/>
                <a:cs typeface="Trebuchet MS"/>
              </a:rPr>
              <a:t> </a:t>
            </a:r>
            <a:r>
              <a:rPr sz="2500" spc="80" dirty="0">
                <a:latin typeface="Trebuchet MS"/>
                <a:cs typeface="Trebuchet MS"/>
              </a:rPr>
              <a:t>as</a:t>
            </a:r>
            <a:r>
              <a:rPr sz="2500" spc="-60" dirty="0">
                <a:latin typeface="Trebuchet MS"/>
                <a:cs typeface="Trebuchet MS"/>
              </a:rPr>
              <a:t> </a:t>
            </a:r>
            <a:r>
              <a:rPr sz="2500" spc="25" dirty="0">
                <a:latin typeface="Trebuchet MS"/>
                <a:cs typeface="Trebuchet MS"/>
              </a:rPr>
              <a:t>a</a:t>
            </a:r>
            <a:r>
              <a:rPr sz="2500" spc="-60" dirty="0">
                <a:latin typeface="Trebuchet MS"/>
                <a:cs typeface="Trebuchet MS"/>
              </a:rPr>
              <a:t> </a:t>
            </a:r>
            <a:r>
              <a:rPr sz="2500" spc="-30" dirty="0">
                <a:latin typeface="Trebuchet MS"/>
                <a:cs typeface="Trebuchet MS"/>
              </a:rPr>
              <a:t>pedestrian,</a:t>
            </a:r>
            <a:r>
              <a:rPr sz="2500" spc="-60" dirty="0">
                <a:latin typeface="Trebuchet MS"/>
                <a:cs typeface="Trebuchet MS"/>
              </a:rPr>
              <a:t> </a:t>
            </a:r>
            <a:r>
              <a:rPr sz="2500" spc="-125" dirty="0">
                <a:latin typeface="Trebuchet MS"/>
                <a:cs typeface="Trebuchet MS"/>
              </a:rPr>
              <a:t>car,</a:t>
            </a:r>
            <a:r>
              <a:rPr sz="2500" spc="-60" dirty="0">
                <a:latin typeface="Trebuchet MS"/>
                <a:cs typeface="Trebuchet MS"/>
              </a:rPr>
              <a:t> </a:t>
            </a:r>
            <a:r>
              <a:rPr sz="2500" spc="-25" dirty="0">
                <a:latin typeface="Trebuchet MS"/>
                <a:cs typeface="Trebuchet MS"/>
              </a:rPr>
              <a:t>building,</a:t>
            </a:r>
            <a:r>
              <a:rPr sz="2500" spc="-60" dirty="0">
                <a:latin typeface="Trebuchet MS"/>
                <a:cs typeface="Trebuchet MS"/>
              </a:rPr>
              <a:t> </a:t>
            </a:r>
            <a:r>
              <a:rPr sz="2500" spc="-95" dirty="0">
                <a:latin typeface="Trebuchet MS"/>
                <a:cs typeface="Trebuchet MS"/>
              </a:rPr>
              <a:t>sky, </a:t>
            </a:r>
            <a:r>
              <a:rPr sz="2500" spc="-740" dirty="0">
                <a:latin typeface="Trebuchet MS"/>
                <a:cs typeface="Trebuchet MS"/>
              </a:rPr>
              <a:t> </a:t>
            </a:r>
            <a:r>
              <a:rPr sz="2500" spc="20" dirty="0">
                <a:latin typeface="Trebuchet MS"/>
                <a:cs typeface="Trebuchet MS"/>
              </a:rPr>
              <a:t>or </a:t>
            </a:r>
            <a:r>
              <a:rPr sz="2500" spc="-60" dirty="0">
                <a:latin typeface="Trebuchet MS"/>
                <a:cs typeface="Trebuchet MS"/>
              </a:rPr>
              <a:t>road. </a:t>
            </a:r>
            <a:r>
              <a:rPr sz="2500" dirty="0">
                <a:latin typeface="Trebuchet MS"/>
                <a:cs typeface="Trebuchet MS"/>
              </a:rPr>
              <a:t>Semantic </a:t>
            </a:r>
            <a:r>
              <a:rPr sz="2500" spc="5" dirty="0">
                <a:latin typeface="Trebuchet MS"/>
                <a:cs typeface="Trebuchet MS"/>
              </a:rPr>
              <a:t>segmentation </a:t>
            </a:r>
            <a:r>
              <a:rPr sz="2500" spc="55" dirty="0">
                <a:latin typeface="Trebuchet MS"/>
                <a:cs typeface="Trebuchet MS"/>
              </a:rPr>
              <a:t>is </a:t>
            </a:r>
            <a:r>
              <a:rPr sz="2500" spc="25" dirty="0">
                <a:latin typeface="Trebuchet MS"/>
                <a:cs typeface="Trebuchet MS"/>
              </a:rPr>
              <a:t>a </a:t>
            </a:r>
            <a:r>
              <a:rPr sz="2500" spc="-25" dirty="0">
                <a:latin typeface="Trebuchet MS"/>
                <a:cs typeface="Trebuchet MS"/>
              </a:rPr>
              <a:t>crucial </a:t>
            </a:r>
            <a:r>
              <a:rPr sz="2500" spc="-5" dirty="0">
                <a:latin typeface="Trebuchet MS"/>
                <a:cs typeface="Trebuchet MS"/>
              </a:rPr>
              <a:t>task </a:t>
            </a:r>
            <a:r>
              <a:rPr sz="2500" spc="25" dirty="0">
                <a:latin typeface="Trebuchet MS"/>
                <a:cs typeface="Trebuchet MS"/>
              </a:rPr>
              <a:t>in many </a:t>
            </a:r>
            <a:r>
              <a:rPr sz="2500" spc="30" dirty="0">
                <a:latin typeface="Trebuchet MS"/>
                <a:cs typeface="Trebuchet MS"/>
              </a:rPr>
              <a:t> </a:t>
            </a:r>
            <a:r>
              <a:rPr sz="2500" spc="-5" dirty="0">
                <a:latin typeface="Trebuchet MS"/>
                <a:cs typeface="Trebuchet MS"/>
              </a:rPr>
              <a:t>computer </a:t>
            </a:r>
            <a:r>
              <a:rPr sz="2500" spc="30" dirty="0">
                <a:latin typeface="Trebuchet MS"/>
                <a:cs typeface="Trebuchet MS"/>
              </a:rPr>
              <a:t>vision </a:t>
            </a:r>
            <a:r>
              <a:rPr sz="2500" spc="-20" dirty="0">
                <a:latin typeface="Trebuchet MS"/>
                <a:cs typeface="Trebuchet MS"/>
              </a:rPr>
              <a:t>applications, </a:t>
            </a:r>
            <a:r>
              <a:rPr sz="2500" spc="15" dirty="0">
                <a:latin typeface="Trebuchet MS"/>
                <a:cs typeface="Trebuchet MS"/>
              </a:rPr>
              <a:t>including </a:t>
            </a:r>
            <a:r>
              <a:rPr sz="2500" spc="-60" dirty="0">
                <a:latin typeface="Trebuchet MS"/>
                <a:cs typeface="Trebuchet MS"/>
              </a:rPr>
              <a:t>object </a:t>
            </a:r>
            <a:r>
              <a:rPr sz="2500" spc="-65" dirty="0">
                <a:latin typeface="Trebuchet MS"/>
                <a:cs typeface="Trebuchet MS"/>
              </a:rPr>
              <a:t>detection, </a:t>
            </a:r>
            <a:r>
              <a:rPr sz="2500" dirty="0">
                <a:latin typeface="Trebuchet MS"/>
                <a:cs typeface="Trebuchet MS"/>
              </a:rPr>
              <a:t>image </a:t>
            </a:r>
            <a:r>
              <a:rPr sz="2500" spc="5" dirty="0">
                <a:latin typeface="Trebuchet MS"/>
                <a:cs typeface="Trebuchet MS"/>
              </a:rPr>
              <a:t> </a:t>
            </a:r>
            <a:r>
              <a:rPr sz="2500" spc="-25" dirty="0">
                <a:latin typeface="Trebuchet MS"/>
                <a:cs typeface="Trebuchet MS"/>
              </a:rPr>
              <a:t>segmentation,</a:t>
            </a:r>
            <a:r>
              <a:rPr sz="2500" spc="-65" dirty="0">
                <a:latin typeface="Trebuchet MS"/>
                <a:cs typeface="Trebuchet MS"/>
              </a:rPr>
              <a:t> </a:t>
            </a:r>
            <a:r>
              <a:rPr sz="2500" spc="60" dirty="0">
                <a:latin typeface="Trebuchet MS"/>
                <a:cs typeface="Trebuchet MS"/>
              </a:rPr>
              <a:t>and</a:t>
            </a:r>
            <a:r>
              <a:rPr sz="2500" spc="-60" dirty="0">
                <a:latin typeface="Trebuchet MS"/>
                <a:cs typeface="Trebuchet MS"/>
              </a:rPr>
              <a:t> </a:t>
            </a:r>
            <a:r>
              <a:rPr sz="2500" spc="20" dirty="0">
                <a:latin typeface="Trebuchet MS"/>
                <a:cs typeface="Trebuchet MS"/>
              </a:rPr>
              <a:t>scene</a:t>
            </a:r>
            <a:r>
              <a:rPr sz="2500" spc="-60" dirty="0">
                <a:latin typeface="Trebuchet MS"/>
                <a:cs typeface="Trebuchet MS"/>
              </a:rPr>
              <a:t> </a:t>
            </a:r>
            <a:r>
              <a:rPr sz="2500" spc="-5" dirty="0">
                <a:latin typeface="Trebuchet MS"/>
                <a:cs typeface="Trebuchet MS"/>
              </a:rPr>
              <a:t>understanding.</a:t>
            </a:r>
            <a:endParaRPr sz="2500">
              <a:latin typeface="Trebuchet MS"/>
              <a:cs typeface="Trebuchet MS"/>
            </a:endParaRPr>
          </a:p>
        </p:txBody>
      </p:sp>
      <p:sp>
        <p:nvSpPr>
          <p:cNvPr id="9" name="object 9"/>
          <p:cNvSpPr/>
          <p:nvPr/>
        </p:nvSpPr>
        <p:spPr>
          <a:xfrm>
            <a:off x="8986897" y="4509105"/>
            <a:ext cx="8268334" cy="0"/>
          </a:xfrm>
          <a:custGeom>
            <a:avLst/>
            <a:gdLst/>
            <a:ahLst/>
            <a:cxnLst/>
            <a:rect l="l" t="t" r="r" b="b"/>
            <a:pathLst>
              <a:path w="8268334">
                <a:moveTo>
                  <a:pt x="0" y="0"/>
                </a:moveTo>
                <a:lnTo>
                  <a:pt x="8267788" y="0"/>
                </a:lnTo>
              </a:path>
            </a:pathLst>
          </a:custGeom>
          <a:ln w="9524">
            <a:solidFill>
              <a:srgbClr val="000000"/>
            </a:solidFill>
          </a:ln>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04550"/>
          </a:solidFill>
        </p:spPr>
        <p:txBody>
          <a:bodyPr wrap="square" lIns="0" tIns="0" rIns="0" bIns="0" rtlCol="0"/>
          <a:lstStyle/>
          <a:p>
            <a:endParaRPr/>
          </a:p>
        </p:txBody>
      </p:sp>
      <p:grpSp>
        <p:nvGrpSpPr>
          <p:cNvPr id="3" name="object 3"/>
          <p:cNvGrpSpPr/>
          <p:nvPr/>
        </p:nvGrpSpPr>
        <p:grpSpPr>
          <a:xfrm>
            <a:off x="0" y="0"/>
            <a:ext cx="11305540" cy="2548255"/>
            <a:chOff x="0" y="0"/>
            <a:chExt cx="11305540" cy="2548255"/>
          </a:xfrm>
        </p:grpSpPr>
        <p:sp>
          <p:nvSpPr>
            <p:cNvPr id="4" name="object 4"/>
            <p:cNvSpPr/>
            <p:nvPr/>
          </p:nvSpPr>
          <p:spPr>
            <a:xfrm>
              <a:off x="0" y="0"/>
              <a:ext cx="9563100" cy="2548255"/>
            </a:xfrm>
            <a:custGeom>
              <a:avLst/>
              <a:gdLst/>
              <a:ahLst/>
              <a:cxnLst/>
              <a:rect l="l" t="t" r="r" b="b"/>
              <a:pathLst>
                <a:path w="9563100" h="2548255">
                  <a:moveTo>
                    <a:pt x="0" y="0"/>
                  </a:moveTo>
                  <a:lnTo>
                    <a:pt x="9562736" y="0"/>
                  </a:lnTo>
                  <a:lnTo>
                    <a:pt x="8091856" y="2547839"/>
                  </a:lnTo>
                  <a:lnTo>
                    <a:pt x="0" y="2547839"/>
                  </a:lnTo>
                  <a:lnTo>
                    <a:pt x="0" y="0"/>
                  </a:lnTo>
                  <a:close/>
                </a:path>
              </a:pathLst>
            </a:custGeom>
            <a:solidFill>
              <a:srgbClr val="A3E373"/>
            </a:solidFill>
          </p:spPr>
          <p:txBody>
            <a:bodyPr wrap="square" lIns="0" tIns="0" rIns="0" bIns="0" rtlCol="0"/>
            <a:lstStyle/>
            <a:p>
              <a:endParaRPr/>
            </a:p>
          </p:txBody>
        </p:sp>
        <p:sp>
          <p:nvSpPr>
            <p:cNvPr id="5" name="object 5"/>
            <p:cNvSpPr/>
            <p:nvPr/>
          </p:nvSpPr>
          <p:spPr>
            <a:xfrm>
              <a:off x="8611724" y="0"/>
              <a:ext cx="2693670" cy="1469390"/>
            </a:xfrm>
            <a:custGeom>
              <a:avLst/>
              <a:gdLst/>
              <a:ahLst/>
              <a:cxnLst/>
              <a:rect l="l" t="t" r="r" b="b"/>
              <a:pathLst>
                <a:path w="2693670" h="1469390">
                  <a:moveTo>
                    <a:pt x="2021578" y="1468788"/>
                  </a:moveTo>
                  <a:lnTo>
                    <a:pt x="673859" y="1468788"/>
                  </a:lnTo>
                  <a:lnTo>
                    <a:pt x="0" y="301538"/>
                  </a:lnTo>
                  <a:lnTo>
                    <a:pt x="174079" y="0"/>
                  </a:lnTo>
                  <a:lnTo>
                    <a:pt x="2521358" y="0"/>
                  </a:lnTo>
                  <a:lnTo>
                    <a:pt x="2693230" y="297714"/>
                  </a:lnTo>
                  <a:lnTo>
                    <a:pt x="2693230" y="305361"/>
                  </a:lnTo>
                  <a:lnTo>
                    <a:pt x="2021578" y="1468788"/>
                  </a:lnTo>
                  <a:close/>
                </a:path>
              </a:pathLst>
            </a:custGeom>
            <a:solidFill>
              <a:srgbClr val="00A181"/>
            </a:solidFill>
          </p:spPr>
          <p:txBody>
            <a:bodyPr wrap="square" lIns="0" tIns="0" rIns="0" bIns="0" rtlCol="0"/>
            <a:lstStyle/>
            <a:p>
              <a:endParaRPr/>
            </a:p>
          </p:txBody>
        </p:sp>
      </p:grpSp>
      <p:sp>
        <p:nvSpPr>
          <p:cNvPr id="6" name="object 6"/>
          <p:cNvSpPr txBox="1">
            <a:spLocks noGrp="1"/>
          </p:cNvSpPr>
          <p:nvPr>
            <p:ph type="title"/>
          </p:nvPr>
        </p:nvSpPr>
        <p:spPr>
          <a:xfrm>
            <a:off x="3962483" y="3023974"/>
            <a:ext cx="1047750" cy="667385"/>
          </a:xfrm>
          <a:prstGeom prst="rect">
            <a:avLst/>
          </a:prstGeom>
        </p:spPr>
        <p:txBody>
          <a:bodyPr vert="horz" wrap="square" lIns="0" tIns="13970" rIns="0" bIns="0" rtlCol="0">
            <a:spAutoFit/>
          </a:bodyPr>
          <a:lstStyle/>
          <a:p>
            <a:pPr marL="12700">
              <a:lnSpc>
                <a:spcPct val="100000"/>
              </a:lnSpc>
              <a:spcBef>
                <a:spcPts val="110"/>
              </a:spcBef>
            </a:pPr>
            <a:r>
              <a:rPr sz="4200" spc="-125" dirty="0">
                <a:solidFill>
                  <a:srgbClr val="FFFFFF"/>
                </a:solidFill>
              </a:rPr>
              <a:t>C</a:t>
            </a:r>
            <a:r>
              <a:rPr sz="4200" spc="145" dirty="0">
                <a:solidFill>
                  <a:srgbClr val="FFFFFF"/>
                </a:solidFill>
              </a:rPr>
              <a:t>NN</a:t>
            </a:r>
            <a:endParaRPr sz="4200"/>
          </a:p>
        </p:txBody>
      </p:sp>
      <p:sp>
        <p:nvSpPr>
          <p:cNvPr id="7" name="object 7"/>
          <p:cNvSpPr txBox="1"/>
          <p:nvPr/>
        </p:nvSpPr>
        <p:spPr>
          <a:xfrm>
            <a:off x="3962483" y="3968743"/>
            <a:ext cx="9662160" cy="5753050"/>
          </a:xfrm>
          <a:prstGeom prst="rect">
            <a:avLst/>
          </a:prstGeom>
        </p:spPr>
        <p:txBody>
          <a:bodyPr vert="horz" wrap="square" lIns="0" tIns="12700" rIns="0" bIns="0" rtlCol="0">
            <a:spAutoFit/>
          </a:bodyPr>
          <a:lstStyle/>
          <a:p>
            <a:pPr marL="12700" marR="5080">
              <a:lnSpc>
                <a:spcPct val="114999"/>
              </a:lnSpc>
              <a:spcBef>
                <a:spcPts val="100"/>
              </a:spcBef>
            </a:pPr>
            <a:r>
              <a:rPr sz="2500" spc="5" dirty="0">
                <a:solidFill>
                  <a:srgbClr val="FFFFFF"/>
                </a:solidFill>
                <a:latin typeface="Trebuchet MS"/>
                <a:cs typeface="Trebuchet MS"/>
              </a:rPr>
              <a:t>Convolutional </a:t>
            </a:r>
            <a:r>
              <a:rPr sz="2500" spc="10" dirty="0">
                <a:solidFill>
                  <a:srgbClr val="FFFFFF"/>
                </a:solidFill>
                <a:latin typeface="Trebuchet MS"/>
                <a:cs typeface="Trebuchet MS"/>
              </a:rPr>
              <a:t>Neural </a:t>
            </a:r>
            <a:r>
              <a:rPr sz="2500" spc="-10" dirty="0">
                <a:solidFill>
                  <a:srgbClr val="FFFFFF"/>
                </a:solidFill>
                <a:latin typeface="Trebuchet MS"/>
                <a:cs typeface="Trebuchet MS"/>
              </a:rPr>
              <a:t>Networks (CNNs) </a:t>
            </a:r>
            <a:r>
              <a:rPr sz="2500" spc="5" dirty="0">
                <a:solidFill>
                  <a:srgbClr val="FFFFFF"/>
                </a:solidFill>
                <a:latin typeface="Trebuchet MS"/>
                <a:cs typeface="Trebuchet MS"/>
              </a:rPr>
              <a:t>have </a:t>
            </a:r>
            <a:r>
              <a:rPr sz="2500" spc="55" dirty="0">
                <a:solidFill>
                  <a:srgbClr val="FFFFFF"/>
                </a:solidFill>
                <a:latin typeface="Trebuchet MS"/>
                <a:cs typeface="Trebuchet MS"/>
              </a:rPr>
              <a:t>shown </a:t>
            </a:r>
            <a:r>
              <a:rPr sz="2500" spc="-10" dirty="0">
                <a:solidFill>
                  <a:srgbClr val="FFFFFF"/>
                </a:solidFill>
                <a:latin typeface="Trebuchet MS"/>
                <a:cs typeface="Trebuchet MS"/>
              </a:rPr>
              <a:t>remarkable </a:t>
            </a:r>
            <a:r>
              <a:rPr sz="2500" spc="-5" dirty="0">
                <a:solidFill>
                  <a:srgbClr val="FFFFFF"/>
                </a:solidFill>
                <a:latin typeface="Trebuchet MS"/>
                <a:cs typeface="Trebuchet MS"/>
              </a:rPr>
              <a:t> </a:t>
            </a:r>
            <a:r>
              <a:rPr sz="2500" spc="45" dirty="0">
                <a:solidFill>
                  <a:srgbClr val="FFFFFF"/>
                </a:solidFill>
                <a:latin typeface="Trebuchet MS"/>
                <a:cs typeface="Trebuchet MS"/>
              </a:rPr>
              <a:t>success </a:t>
            </a:r>
            <a:r>
              <a:rPr sz="2500" spc="25" dirty="0">
                <a:solidFill>
                  <a:srgbClr val="FFFFFF"/>
                </a:solidFill>
                <a:latin typeface="Trebuchet MS"/>
                <a:cs typeface="Trebuchet MS"/>
              </a:rPr>
              <a:t>in </a:t>
            </a:r>
            <a:r>
              <a:rPr sz="2500" dirty="0">
                <a:solidFill>
                  <a:srgbClr val="FFFFFF"/>
                </a:solidFill>
                <a:latin typeface="Trebuchet MS"/>
                <a:cs typeface="Trebuchet MS"/>
              </a:rPr>
              <a:t>semantic </a:t>
            </a:r>
            <a:r>
              <a:rPr sz="2500" spc="5" dirty="0">
                <a:solidFill>
                  <a:srgbClr val="FFFFFF"/>
                </a:solidFill>
                <a:latin typeface="Trebuchet MS"/>
                <a:cs typeface="Trebuchet MS"/>
              </a:rPr>
              <a:t>segmentation </a:t>
            </a:r>
            <a:r>
              <a:rPr sz="2500" spc="-50" dirty="0">
                <a:solidFill>
                  <a:srgbClr val="FFFFFF"/>
                </a:solidFill>
                <a:latin typeface="Trebuchet MS"/>
                <a:cs typeface="Trebuchet MS"/>
              </a:rPr>
              <a:t>tasks. </a:t>
            </a:r>
            <a:r>
              <a:rPr sz="2500" spc="45" dirty="0">
                <a:solidFill>
                  <a:srgbClr val="FFFFFF"/>
                </a:solidFill>
                <a:latin typeface="Trebuchet MS"/>
                <a:cs typeface="Trebuchet MS"/>
              </a:rPr>
              <a:t>CNNs </a:t>
            </a:r>
            <a:r>
              <a:rPr sz="2500" spc="-20" dirty="0">
                <a:solidFill>
                  <a:srgbClr val="FFFFFF"/>
                </a:solidFill>
                <a:latin typeface="Trebuchet MS"/>
                <a:cs typeface="Trebuchet MS"/>
              </a:rPr>
              <a:t>are </a:t>
            </a:r>
            <a:r>
              <a:rPr sz="2500" spc="15" dirty="0">
                <a:solidFill>
                  <a:srgbClr val="FFFFFF"/>
                </a:solidFill>
                <a:latin typeface="Trebuchet MS"/>
                <a:cs typeface="Trebuchet MS"/>
              </a:rPr>
              <a:t>deep </a:t>
            </a:r>
            <a:r>
              <a:rPr sz="2500" spc="5" dirty="0">
                <a:solidFill>
                  <a:srgbClr val="FFFFFF"/>
                </a:solidFill>
                <a:latin typeface="Trebuchet MS"/>
                <a:cs typeface="Trebuchet MS"/>
              </a:rPr>
              <a:t>learning </a:t>
            </a:r>
            <a:r>
              <a:rPr sz="2500" spc="10" dirty="0">
                <a:solidFill>
                  <a:srgbClr val="FFFFFF"/>
                </a:solidFill>
                <a:latin typeface="Trebuchet MS"/>
                <a:cs typeface="Trebuchet MS"/>
              </a:rPr>
              <a:t> </a:t>
            </a:r>
            <a:r>
              <a:rPr sz="2500" spc="45" dirty="0">
                <a:solidFill>
                  <a:srgbClr val="FFFFFF"/>
                </a:solidFill>
                <a:latin typeface="Trebuchet MS"/>
                <a:cs typeface="Trebuchet MS"/>
              </a:rPr>
              <a:t>models </a:t>
            </a:r>
            <a:r>
              <a:rPr sz="2500" spc="-45" dirty="0">
                <a:solidFill>
                  <a:srgbClr val="FFFFFF"/>
                </a:solidFill>
                <a:latin typeface="Trebuchet MS"/>
                <a:cs typeface="Trebuchet MS"/>
              </a:rPr>
              <a:t>that </a:t>
            </a:r>
            <a:r>
              <a:rPr sz="2500" spc="15" dirty="0">
                <a:solidFill>
                  <a:srgbClr val="FFFFFF"/>
                </a:solidFill>
                <a:latin typeface="Trebuchet MS"/>
                <a:cs typeface="Trebuchet MS"/>
              </a:rPr>
              <a:t>can </a:t>
            </a:r>
            <a:r>
              <a:rPr sz="2500" spc="-20" dirty="0">
                <a:solidFill>
                  <a:srgbClr val="FFFFFF"/>
                </a:solidFill>
                <a:latin typeface="Trebuchet MS"/>
                <a:cs typeface="Trebuchet MS"/>
              </a:rPr>
              <a:t>automatically </a:t>
            </a:r>
            <a:r>
              <a:rPr sz="2500" dirty="0">
                <a:solidFill>
                  <a:srgbClr val="FFFFFF"/>
                </a:solidFill>
                <a:latin typeface="Trebuchet MS"/>
                <a:cs typeface="Trebuchet MS"/>
              </a:rPr>
              <a:t>learn </a:t>
            </a:r>
            <a:r>
              <a:rPr sz="2500" spc="60" dirty="0">
                <a:solidFill>
                  <a:srgbClr val="FFFFFF"/>
                </a:solidFill>
                <a:latin typeface="Trebuchet MS"/>
                <a:cs typeface="Trebuchet MS"/>
              </a:rPr>
              <a:t>and </a:t>
            </a:r>
            <a:r>
              <a:rPr sz="2500" spc="-75" dirty="0">
                <a:solidFill>
                  <a:srgbClr val="FFFFFF"/>
                </a:solidFill>
                <a:latin typeface="Trebuchet MS"/>
                <a:cs typeface="Trebuchet MS"/>
              </a:rPr>
              <a:t>extract </a:t>
            </a:r>
            <a:r>
              <a:rPr sz="2500" spc="-30" dirty="0">
                <a:solidFill>
                  <a:srgbClr val="FFFFFF"/>
                </a:solidFill>
                <a:latin typeface="Trebuchet MS"/>
                <a:cs typeface="Trebuchet MS"/>
              </a:rPr>
              <a:t>relevant </a:t>
            </a:r>
            <a:r>
              <a:rPr sz="2500" spc="-15" dirty="0">
                <a:solidFill>
                  <a:srgbClr val="FFFFFF"/>
                </a:solidFill>
                <a:latin typeface="Trebuchet MS"/>
                <a:cs typeface="Trebuchet MS"/>
              </a:rPr>
              <a:t>features </a:t>
            </a:r>
            <a:r>
              <a:rPr sz="2500" spc="-10" dirty="0">
                <a:solidFill>
                  <a:srgbClr val="FFFFFF"/>
                </a:solidFill>
                <a:latin typeface="Trebuchet MS"/>
                <a:cs typeface="Trebuchet MS"/>
              </a:rPr>
              <a:t> from </a:t>
            </a:r>
            <a:r>
              <a:rPr sz="2500" spc="-40" dirty="0">
                <a:solidFill>
                  <a:srgbClr val="FFFFFF"/>
                </a:solidFill>
                <a:latin typeface="Trebuchet MS"/>
                <a:cs typeface="Trebuchet MS"/>
              </a:rPr>
              <a:t>images. </a:t>
            </a:r>
            <a:endParaRPr lang="en-IN" sz="2500" spc="-40" dirty="0">
              <a:solidFill>
                <a:srgbClr val="FFFFFF"/>
              </a:solidFill>
              <a:latin typeface="Trebuchet MS"/>
              <a:cs typeface="Trebuchet MS"/>
            </a:endParaRPr>
          </a:p>
          <a:p>
            <a:pPr marL="12700" marR="5080">
              <a:lnSpc>
                <a:spcPct val="114999"/>
              </a:lnSpc>
              <a:spcBef>
                <a:spcPts val="100"/>
              </a:spcBef>
            </a:pPr>
            <a:r>
              <a:rPr sz="2500" spc="50" dirty="0">
                <a:solidFill>
                  <a:srgbClr val="FFFFFF"/>
                </a:solidFill>
                <a:latin typeface="Trebuchet MS"/>
                <a:cs typeface="Trebuchet MS"/>
              </a:rPr>
              <a:t>In </a:t>
            </a:r>
            <a:r>
              <a:rPr sz="2500" spc="-25" dirty="0">
                <a:solidFill>
                  <a:srgbClr val="FFFFFF"/>
                </a:solidFill>
                <a:latin typeface="Trebuchet MS"/>
                <a:cs typeface="Trebuchet MS"/>
              </a:rPr>
              <a:t>the </a:t>
            </a:r>
            <a:r>
              <a:rPr sz="2500" spc="-50" dirty="0">
                <a:solidFill>
                  <a:srgbClr val="FFFFFF"/>
                </a:solidFill>
                <a:latin typeface="Trebuchet MS"/>
                <a:cs typeface="Trebuchet MS"/>
              </a:rPr>
              <a:t>context </a:t>
            </a:r>
            <a:r>
              <a:rPr sz="2500" spc="-25" dirty="0">
                <a:solidFill>
                  <a:srgbClr val="FFFFFF"/>
                </a:solidFill>
                <a:latin typeface="Trebuchet MS"/>
                <a:cs typeface="Trebuchet MS"/>
              </a:rPr>
              <a:t>of </a:t>
            </a:r>
            <a:r>
              <a:rPr sz="2500" dirty="0">
                <a:solidFill>
                  <a:srgbClr val="FFFFFF"/>
                </a:solidFill>
                <a:latin typeface="Trebuchet MS"/>
                <a:cs typeface="Trebuchet MS"/>
              </a:rPr>
              <a:t>semantic </a:t>
            </a:r>
            <a:r>
              <a:rPr sz="2500" spc="-25" dirty="0">
                <a:solidFill>
                  <a:srgbClr val="FFFFFF"/>
                </a:solidFill>
                <a:latin typeface="Trebuchet MS"/>
                <a:cs typeface="Trebuchet MS"/>
              </a:rPr>
              <a:t>segmentation, </a:t>
            </a:r>
            <a:r>
              <a:rPr sz="2500" spc="45" dirty="0">
                <a:solidFill>
                  <a:srgbClr val="FFFFFF"/>
                </a:solidFill>
                <a:latin typeface="Trebuchet MS"/>
                <a:cs typeface="Trebuchet MS"/>
              </a:rPr>
              <a:t>CNNs </a:t>
            </a:r>
            <a:r>
              <a:rPr sz="2500" spc="15" dirty="0">
                <a:solidFill>
                  <a:srgbClr val="FFFFFF"/>
                </a:solidFill>
                <a:latin typeface="Trebuchet MS"/>
                <a:cs typeface="Trebuchet MS"/>
              </a:rPr>
              <a:t>can be </a:t>
            </a:r>
            <a:r>
              <a:rPr sz="2500" spc="-740" dirty="0">
                <a:solidFill>
                  <a:srgbClr val="FFFFFF"/>
                </a:solidFill>
                <a:latin typeface="Trebuchet MS"/>
                <a:cs typeface="Trebuchet MS"/>
              </a:rPr>
              <a:t> </a:t>
            </a:r>
            <a:r>
              <a:rPr sz="2500" spc="-10" dirty="0">
                <a:solidFill>
                  <a:srgbClr val="FFFFFF"/>
                </a:solidFill>
                <a:latin typeface="Trebuchet MS"/>
                <a:cs typeface="Trebuchet MS"/>
              </a:rPr>
              <a:t>trained </a:t>
            </a:r>
            <a:r>
              <a:rPr sz="2500" spc="-30" dirty="0">
                <a:solidFill>
                  <a:srgbClr val="FFFFFF"/>
                </a:solidFill>
                <a:latin typeface="Trebuchet MS"/>
                <a:cs typeface="Trebuchet MS"/>
              </a:rPr>
              <a:t>to </a:t>
            </a:r>
            <a:r>
              <a:rPr sz="2500" spc="60" dirty="0">
                <a:solidFill>
                  <a:srgbClr val="FFFFFF"/>
                </a:solidFill>
                <a:latin typeface="Trebuchet MS"/>
                <a:cs typeface="Trebuchet MS"/>
              </a:rPr>
              <a:t>assign </a:t>
            </a:r>
            <a:r>
              <a:rPr sz="2500" spc="25" dirty="0">
                <a:solidFill>
                  <a:srgbClr val="FFFFFF"/>
                </a:solidFill>
                <a:latin typeface="Trebuchet MS"/>
                <a:cs typeface="Trebuchet MS"/>
              </a:rPr>
              <a:t>a </a:t>
            </a:r>
            <a:r>
              <a:rPr sz="2500" dirty="0">
                <a:solidFill>
                  <a:srgbClr val="FFFFFF"/>
                </a:solidFill>
                <a:latin typeface="Trebuchet MS"/>
                <a:cs typeface="Trebuchet MS"/>
              </a:rPr>
              <a:t>semantic </a:t>
            </a:r>
            <a:r>
              <a:rPr sz="2500" spc="-5" dirty="0">
                <a:solidFill>
                  <a:srgbClr val="FFFFFF"/>
                </a:solidFill>
                <a:latin typeface="Trebuchet MS"/>
                <a:cs typeface="Trebuchet MS"/>
              </a:rPr>
              <a:t>label </a:t>
            </a:r>
            <a:r>
              <a:rPr sz="2500" spc="-30" dirty="0">
                <a:solidFill>
                  <a:srgbClr val="FFFFFF"/>
                </a:solidFill>
                <a:latin typeface="Trebuchet MS"/>
                <a:cs typeface="Trebuchet MS"/>
              </a:rPr>
              <a:t>to </a:t>
            </a:r>
            <a:r>
              <a:rPr sz="2500" dirty="0">
                <a:solidFill>
                  <a:srgbClr val="FFFFFF"/>
                </a:solidFill>
                <a:latin typeface="Trebuchet MS"/>
                <a:cs typeface="Trebuchet MS"/>
              </a:rPr>
              <a:t>each </a:t>
            </a:r>
            <a:r>
              <a:rPr sz="2500" spc="-30" dirty="0">
                <a:solidFill>
                  <a:srgbClr val="FFFFFF"/>
                </a:solidFill>
                <a:latin typeface="Trebuchet MS"/>
                <a:cs typeface="Trebuchet MS"/>
              </a:rPr>
              <a:t>pixel </a:t>
            </a:r>
            <a:r>
              <a:rPr sz="2500" spc="25" dirty="0">
                <a:solidFill>
                  <a:srgbClr val="FFFFFF"/>
                </a:solidFill>
                <a:latin typeface="Trebuchet MS"/>
                <a:cs typeface="Trebuchet MS"/>
              </a:rPr>
              <a:t>in </a:t>
            </a:r>
            <a:r>
              <a:rPr sz="2500" spc="55" dirty="0">
                <a:solidFill>
                  <a:srgbClr val="FFFFFF"/>
                </a:solidFill>
                <a:latin typeface="Trebuchet MS"/>
                <a:cs typeface="Trebuchet MS"/>
              </a:rPr>
              <a:t>an </a:t>
            </a:r>
            <a:r>
              <a:rPr sz="2500" dirty="0">
                <a:solidFill>
                  <a:srgbClr val="FFFFFF"/>
                </a:solidFill>
                <a:latin typeface="Trebuchet MS"/>
                <a:cs typeface="Trebuchet MS"/>
              </a:rPr>
              <a:t>image </a:t>
            </a:r>
            <a:r>
              <a:rPr sz="2500" spc="-5" dirty="0">
                <a:solidFill>
                  <a:srgbClr val="FFFFFF"/>
                </a:solidFill>
                <a:latin typeface="Trebuchet MS"/>
                <a:cs typeface="Trebuchet MS"/>
              </a:rPr>
              <a:t>by </a:t>
            </a:r>
            <a:r>
              <a:rPr sz="2500" dirty="0">
                <a:solidFill>
                  <a:srgbClr val="FFFFFF"/>
                </a:solidFill>
                <a:latin typeface="Trebuchet MS"/>
                <a:cs typeface="Trebuchet MS"/>
              </a:rPr>
              <a:t> </a:t>
            </a:r>
            <a:r>
              <a:rPr sz="2500" spc="5" dirty="0">
                <a:solidFill>
                  <a:srgbClr val="FFFFFF"/>
                </a:solidFill>
                <a:latin typeface="Trebuchet MS"/>
                <a:cs typeface="Trebuchet MS"/>
              </a:rPr>
              <a:t>learning </a:t>
            </a:r>
            <a:r>
              <a:rPr sz="2500" spc="-25" dirty="0">
                <a:solidFill>
                  <a:srgbClr val="FFFFFF"/>
                </a:solidFill>
                <a:latin typeface="Trebuchet MS"/>
                <a:cs typeface="Trebuchet MS"/>
              </a:rPr>
              <a:t>the </a:t>
            </a:r>
            <a:r>
              <a:rPr sz="2500" spc="5" dirty="0">
                <a:solidFill>
                  <a:srgbClr val="FFFFFF"/>
                </a:solidFill>
                <a:latin typeface="Trebuchet MS"/>
                <a:cs typeface="Trebuchet MS"/>
              </a:rPr>
              <a:t>spatial </a:t>
            </a:r>
            <a:r>
              <a:rPr sz="2500" spc="20" dirty="0">
                <a:solidFill>
                  <a:srgbClr val="FFFFFF"/>
                </a:solidFill>
                <a:latin typeface="Trebuchet MS"/>
                <a:cs typeface="Trebuchet MS"/>
              </a:rPr>
              <a:t>relationships </a:t>
            </a:r>
            <a:r>
              <a:rPr sz="2500" spc="-30" dirty="0">
                <a:solidFill>
                  <a:srgbClr val="FFFFFF"/>
                </a:solidFill>
                <a:latin typeface="Trebuchet MS"/>
                <a:cs typeface="Trebuchet MS"/>
              </a:rPr>
              <a:t>between </a:t>
            </a:r>
            <a:r>
              <a:rPr sz="2500" spc="-5" dirty="0">
                <a:solidFill>
                  <a:srgbClr val="FFFFFF"/>
                </a:solidFill>
                <a:latin typeface="Trebuchet MS"/>
                <a:cs typeface="Trebuchet MS"/>
              </a:rPr>
              <a:t>pixels </a:t>
            </a:r>
            <a:r>
              <a:rPr sz="2500" spc="60" dirty="0">
                <a:solidFill>
                  <a:srgbClr val="FFFFFF"/>
                </a:solidFill>
                <a:latin typeface="Trebuchet MS"/>
                <a:cs typeface="Trebuchet MS"/>
              </a:rPr>
              <a:t>and </a:t>
            </a:r>
            <a:r>
              <a:rPr sz="2500" spc="-25" dirty="0">
                <a:solidFill>
                  <a:srgbClr val="FFFFFF"/>
                </a:solidFill>
                <a:latin typeface="Trebuchet MS"/>
                <a:cs typeface="Trebuchet MS"/>
              </a:rPr>
              <a:t>the </a:t>
            </a:r>
            <a:r>
              <a:rPr sz="2500" spc="-20" dirty="0">
                <a:solidFill>
                  <a:srgbClr val="FFFFFF"/>
                </a:solidFill>
                <a:latin typeface="Trebuchet MS"/>
                <a:cs typeface="Trebuchet MS"/>
              </a:rPr>
              <a:t> </a:t>
            </a:r>
            <a:r>
              <a:rPr sz="2500" spc="25" dirty="0">
                <a:solidFill>
                  <a:srgbClr val="FFFFFF"/>
                </a:solidFill>
                <a:latin typeface="Trebuchet MS"/>
                <a:cs typeface="Trebuchet MS"/>
              </a:rPr>
              <a:t>corresponding </a:t>
            </a:r>
            <a:r>
              <a:rPr sz="2500" dirty="0">
                <a:solidFill>
                  <a:srgbClr val="FFFFFF"/>
                </a:solidFill>
                <a:latin typeface="Trebuchet MS"/>
                <a:cs typeface="Trebuchet MS"/>
              </a:rPr>
              <a:t>semantic </a:t>
            </a:r>
            <a:r>
              <a:rPr sz="2500" spc="-40" dirty="0">
                <a:solidFill>
                  <a:srgbClr val="FFFFFF"/>
                </a:solidFill>
                <a:latin typeface="Trebuchet MS"/>
                <a:cs typeface="Trebuchet MS"/>
              </a:rPr>
              <a:t>labels. </a:t>
            </a:r>
            <a:endParaRPr lang="en-IN" sz="2500" spc="-40" dirty="0">
              <a:solidFill>
                <a:srgbClr val="FFFFFF"/>
              </a:solidFill>
              <a:latin typeface="Trebuchet MS"/>
              <a:cs typeface="Trebuchet MS"/>
            </a:endParaRPr>
          </a:p>
          <a:p>
            <a:pPr marL="12700" marR="5080">
              <a:lnSpc>
                <a:spcPct val="114999"/>
              </a:lnSpc>
              <a:spcBef>
                <a:spcPts val="100"/>
              </a:spcBef>
            </a:pPr>
            <a:r>
              <a:rPr sz="2500" spc="45" dirty="0">
                <a:solidFill>
                  <a:srgbClr val="FFFFFF"/>
                </a:solidFill>
                <a:latin typeface="Trebuchet MS"/>
                <a:cs typeface="Trebuchet MS"/>
              </a:rPr>
              <a:t>CNNs </a:t>
            </a:r>
            <a:r>
              <a:rPr sz="2500" spc="-15" dirty="0">
                <a:solidFill>
                  <a:srgbClr val="FFFFFF"/>
                </a:solidFill>
                <a:latin typeface="Trebuchet MS"/>
                <a:cs typeface="Trebuchet MS"/>
              </a:rPr>
              <a:t>achieve </a:t>
            </a:r>
            <a:r>
              <a:rPr sz="2500" spc="15" dirty="0">
                <a:solidFill>
                  <a:srgbClr val="FFFFFF"/>
                </a:solidFill>
                <a:latin typeface="Trebuchet MS"/>
                <a:cs typeface="Trebuchet MS"/>
              </a:rPr>
              <a:t>this </a:t>
            </a:r>
            <a:r>
              <a:rPr sz="2500" spc="-5" dirty="0">
                <a:solidFill>
                  <a:srgbClr val="FFFFFF"/>
                </a:solidFill>
                <a:latin typeface="Trebuchet MS"/>
                <a:cs typeface="Trebuchet MS"/>
              </a:rPr>
              <a:t>by </a:t>
            </a:r>
            <a:r>
              <a:rPr sz="2500" spc="50" dirty="0">
                <a:solidFill>
                  <a:srgbClr val="FFFFFF"/>
                </a:solidFill>
                <a:latin typeface="Trebuchet MS"/>
                <a:cs typeface="Trebuchet MS"/>
              </a:rPr>
              <a:t>using </a:t>
            </a:r>
            <a:r>
              <a:rPr sz="2500" spc="25" dirty="0">
                <a:solidFill>
                  <a:srgbClr val="FFFFFF"/>
                </a:solidFill>
                <a:latin typeface="Trebuchet MS"/>
                <a:cs typeface="Trebuchet MS"/>
              </a:rPr>
              <a:t>a series </a:t>
            </a:r>
            <a:r>
              <a:rPr sz="2500" spc="-740" dirty="0">
                <a:solidFill>
                  <a:srgbClr val="FFFFFF"/>
                </a:solidFill>
                <a:latin typeface="Trebuchet MS"/>
                <a:cs typeface="Trebuchet MS"/>
              </a:rPr>
              <a:t> </a:t>
            </a:r>
            <a:r>
              <a:rPr sz="2500" spc="-25" dirty="0">
                <a:solidFill>
                  <a:srgbClr val="FFFFFF"/>
                </a:solidFill>
                <a:latin typeface="Trebuchet MS"/>
                <a:cs typeface="Trebuchet MS"/>
              </a:rPr>
              <a:t>of</a:t>
            </a:r>
            <a:r>
              <a:rPr sz="2500" spc="-55" dirty="0">
                <a:solidFill>
                  <a:srgbClr val="FFFFFF"/>
                </a:solidFill>
                <a:latin typeface="Trebuchet MS"/>
                <a:cs typeface="Trebuchet MS"/>
              </a:rPr>
              <a:t> </a:t>
            </a:r>
            <a:r>
              <a:rPr sz="2500" spc="10" dirty="0">
                <a:solidFill>
                  <a:srgbClr val="FFFFFF"/>
                </a:solidFill>
                <a:latin typeface="Trebuchet MS"/>
                <a:cs typeface="Trebuchet MS"/>
              </a:rPr>
              <a:t>convolutional</a:t>
            </a:r>
            <a:r>
              <a:rPr sz="2500" spc="-55" dirty="0">
                <a:solidFill>
                  <a:srgbClr val="FFFFFF"/>
                </a:solidFill>
                <a:latin typeface="Trebuchet MS"/>
                <a:cs typeface="Trebuchet MS"/>
              </a:rPr>
              <a:t> </a:t>
            </a:r>
            <a:r>
              <a:rPr sz="2500" spc="60" dirty="0">
                <a:solidFill>
                  <a:srgbClr val="FFFFFF"/>
                </a:solidFill>
                <a:latin typeface="Trebuchet MS"/>
                <a:cs typeface="Trebuchet MS"/>
              </a:rPr>
              <a:t>and</a:t>
            </a:r>
            <a:r>
              <a:rPr sz="2500" spc="-55" dirty="0">
                <a:solidFill>
                  <a:srgbClr val="FFFFFF"/>
                </a:solidFill>
                <a:latin typeface="Trebuchet MS"/>
                <a:cs typeface="Trebuchet MS"/>
              </a:rPr>
              <a:t> </a:t>
            </a:r>
            <a:r>
              <a:rPr sz="2500" spc="30" dirty="0">
                <a:solidFill>
                  <a:srgbClr val="FFFFFF"/>
                </a:solidFill>
                <a:latin typeface="Trebuchet MS"/>
                <a:cs typeface="Trebuchet MS"/>
              </a:rPr>
              <a:t>pooling</a:t>
            </a:r>
            <a:r>
              <a:rPr sz="2500" spc="-55" dirty="0">
                <a:solidFill>
                  <a:srgbClr val="FFFFFF"/>
                </a:solidFill>
                <a:latin typeface="Trebuchet MS"/>
                <a:cs typeface="Trebuchet MS"/>
              </a:rPr>
              <a:t> </a:t>
            </a:r>
            <a:r>
              <a:rPr sz="2500" dirty="0">
                <a:solidFill>
                  <a:srgbClr val="FFFFFF"/>
                </a:solidFill>
                <a:latin typeface="Trebuchet MS"/>
                <a:cs typeface="Trebuchet MS"/>
              </a:rPr>
              <a:t>layers</a:t>
            </a:r>
            <a:r>
              <a:rPr sz="2500" spc="-55" dirty="0">
                <a:solidFill>
                  <a:srgbClr val="FFFFFF"/>
                </a:solidFill>
                <a:latin typeface="Trebuchet MS"/>
                <a:cs typeface="Trebuchet MS"/>
              </a:rPr>
              <a:t> </a:t>
            </a:r>
            <a:r>
              <a:rPr sz="2500" spc="-45" dirty="0">
                <a:solidFill>
                  <a:srgbClr val="FFFFFF"/>
                </a:solidFill>
                <a:latin typeface="Trebuchet MS"/>
                <a:cs typeface="Trebuchet MS"/>
              </a:rPr>
              <a:t>that</a:t>
            </a:r>
            <a:r>
              <a:rPr sz="2500" spc="-55" dirty="0">
                <a:solidFill>
                  <a:srgbClr val="FFFFFF"/>
                </a:solidFill>
                <a:latin typeface="Trebuchet MS"/>
                <a:cs typeface="Trebuchet MS"/>
              </a:rPr>
              <a:t> </a:t>
            </a:r>
            <a:r>
              <a:rPr sz="2500" spc="5" dirty="0">
                <a:solidFill>
                  <a:srgbClr val="FFFFFF"/>
                </a:solidFill>
                <a:latin typeface="Trebuchet MS"/>
                <a:cs typeface="Trebuchet MS"/>
              </a:rPr>
              <a:t>progressively</a:t>
            </a:r>
            <a:r>
              <a:rPr sz="2500" spc="-55" dirty="0">
                <a:solidFill>
                  <a:srgbClr val="FFFFFF"/>
                </a:solidFill>
                <a:latin typeface="Trebuchet MS"/>
                <a:cs typeface="Trebuchet MS"/>
              </a:rPr>
              <a:t> </a:t>
            </a:r>
            <a:r>
              <a:rPr sz="2500" spc="25" dirty="0">
                <a:solidFill>
                  <a:srgbClr val="FFFFFF"/>
                </a:solidFill>
                <a:latin typeface="Trebuchet MS"/>
                <a:cs typeface="Trebuchet MS"/>
              </a:rPr>
              <a:t>down</a:t>
            </a:r>
            <a:r>
              <a:rPr sz="2500" spc="-50" dirty="0">
                <a:solidFill>
                  <a:srgbClr val="FFFFFF"/>
                </a:solidFill>
                <a:latin typeface="Trebuchet MS"/>
                <a:cs typeface="Trebuchet MS"/>
              </a:rPr>
              <a:t> </a:t>
            </a:r>
            <a:r>
              <a:rPr sz="2500" spc="35" dirty="0">
                <a:solidFill>
                  <a:srgbClr val="FFFFFF"/>
                </a:solidFill>
                <a:latin typeface="Trebuchet MS"/>
                <a:cs typeface="Trebuchet MS"/>
              </a:rPr>
              <a:t>sample </a:t>
            </a:r>
            <a:r>
              <a:rPr sz="2500" spc="-740" dirty="0">
                <a:solidFill>
                  <a:srgbClr val="FFFFFF"/>
                </a:solidFill>
                <a:latin typeface="Trebuchet MS"/>
                <a:cs typeface="Trebuchet MS"/>
              </a:rPr>
              <a:t> </a:t>
            </a:r>
            <a:r>
              <a:rPr sz="2500" spc="-25" dirty="0">
                <a:solidFill>
                  <a:srgbClr val="FFFFFF"/>
                </a:solidFill>
                <a:latin typeface="Trebuchet MS"/>
                <a:cs typeface="Trebuchet MS"/>
              </a:rPr>
              <a:t>the </a:t>
            </a:r>
            <a:r>
              <a:rPr sz="2500" spc="5" dirty="0">
                <a:solidFill>
                  <a:srgbClr val="FFFFFF"/>
                </a:solidFill>
                <a:latin typeface="Trebuchet MS"/>
                <a:cs typeface="Trebuchet MS"/>
              </a:rPr>
              <a:t>input </a:t>
            </a:r>
            <a:r>
              <a:rPr sz="2500" dirty="0">
                <a:solidFill>
                  <a:srgbClr val="FFFFFF"/>
                </a:solidFill>
                <a:latin typeface="Trebuchet MS"/>
                <a:cs typeface="Trebuchet MS"/>
              </a:rPr>
              <a:t>image </a:t>
            </a:r>
            <a:r>
              <a:rPr sz="2500" spc="60" dirty="0">
                <a:solidFill>
                  <a:srgbClr val="FFFFFF"/>
                </a:solidFill>
                <a:latin typeface="Trebuchet MS"/>
                <a:cs typeface="Trebuchet MS"/>
              </a:rPr>
              <a:t>and </a:t>
            </a:r>
            <a:r>
              <a:rPr sz="2500" spc="-75" dirty="0">
                <a:solidFill>
                  <a:srgbClr val="FFFFFF"/>
                </a:solidFill>
                <a:latin typeface="Trebuchet MS"/>
                <a:cs typeface="Trebuchet MS"/>
              </a:rPr>
              <a:t>extract </a:t>
            </a:r>
            <a:r>
              <a:rPr sz="2500" dirty="0">
                <a:solidFill>
                  <a:srgbClr val="FFFFFF"/>
                </a:solidFill>
                <a:latin typeface="Trebuchet MS"/>
                <a:cs typeface="Trebuchet MS"/>
              </a:rPr>
              <a:t>increasingly </a:t>
            </a:r>
            <a:r>
              <a:rPr sz="2500" spc="-10" dirty="0">
                <a:solidFill>
                  <a:srgbClr val="FFFFFF"/>
                </a:solidFill>
                <a:latin typeface="Trebuchet MS"/>
                <a:cs typeface="Trebuchet MS"/>
              </a:rPr>
              <a:t>complex </a:t>
            </a:r>
            <a:r>
              <a:rPr sz="2500" spc="-60" dirty="0">
                <a:solidFill>
                  <a:srgbClr val="FFFFFF"/>
                </a:solidFill>
                <a:latin typeface="Trebuchet MS"/>
                <a:cs typeface="Trebuchet MS"/>
              </a:rPr>
              <a:t>features. </a:t>
            </a:r>
            <a:r>
              <a:rPr sz="2500" spc="5" dirty="0">
                <a:solidFill>
                  <a:srgbClr val="FFFFFF"/>
                </a:solidFill>
                <a:latin typeface="Trebuchet MS"/>
                <a:cs typeface="Trebuchet MS"/>
              </a:rPr>
              <a:t>By </a:t>
            </a:r>
            <a:r>
              <a:rPr sz="2500" spc="10" dirty="0">
                <a:solidFill>
                  <a:srgbClr val="FFFFFF"/>
                </a:solidFill>
                <a:latin typeface="Trebuchet MS"/>
                <a:cs typeface="Trebuchet MS"/>
              </a:rPr>
              <a:t> </a:t>
            </a:r>
            <a:r>
              <a:rPr sz="2500" spc="-15" dirty="0">
                <a:solidFill>
                  <a:srgbClr val="FFFFFF"/>
                </a:solidFill>
                <a:latin typeface="Trebuchet MS"/>
                <a:cs typeface="Trebuchet MS"/>
              </a:rPr>
              <a:t>leveraging </a:t>
            </a:r>
            <a:r>
              <a:rPr sz="2500" spc="-25" dirty="0">
                <a:solidFill>
                  <a:srgbClr val="FFFFFF"/>
                </a:solidFill>
                <a:latin typeface="Trebuchet MS"/>
                <a:cs typeface="Trebuchet MS"/>
              </a:rPr>
              <a:t>the </a:t>
            </a:r>
            <a:r>
              <a:rPr sz="2500" spc="-15" dirty="0">
                <a:solidFill>
                  <a:srgbClr val="FFFFFF"/>
                </a:solidFill>
                <a:latin typeface="Trebuchet MS"/>
                <a:cs typeface="Trebuchet MS"/>
              </a:rPr>
              <a:t>power </a:t>
            </a:r>
            <a:r>
              <a:rPr sz="2500" spc="-25" dirty="0">
                <a:solidFill>
                  <a:srgbClr val="FFFFFF"/>
                </a:solidFill>
                <a:latin typeface="Trebuchet MS"/>
                <a:cs typeface="Trebuchet MS"/>
              </a:rPr>
              <a:t>of </a:t>
            </a:r>
            <a:r>
              <a:rPr sz="2500" spc="-45" dirty="0">
                <a:solidFill>
                  <a:srgbClr val="FFFFFF"/>
                </a:solidFill>
                <a:latin typeface="Trebuchet MS"/>
                <a:cs typeface="Trebuchet MS"/>
              </a:rPr>
              <a:t>CNNs, </a:t>
            </a:r>
            <a:r>
              <a:rPr sz="2500" dirty="0">
                <a:solidFill>
                  <a:srgbClr val="FFFFFF"/>
                </a:solidFill>
                <a:latin typeface="Trebuchet MS"/>
                <a:cs typeface="Trebuchet MS"/>
              </a:rPr>
              <a:t>semantic </a:t>
            </a:r>
            <a:r>
              <a:rPr sz="2500" spc="5" dirty="0">
                <a:solidFill>
                  <a:srgbClr val="FFFFFF"/>
                </a:solidFill>
                <a:latin typeface="Trebuchet MS"/>
                <a:cs typeface="Trebuchet MS"/>
              </a:rPr>
              <a:t>segmentation </a:t>
            </a:r>
            <a:r>
              <a:rPr sz="2500" spc="15" dirty="0">
                <a:solidFill>
                  <a:srgbClr val="FFFFFF"/>
                </a:solidFill>
                <a:latin typeface="Trebuchet MS"/>
                <a:cs typeface="Trebuchet MS"/>
              </a:rPr>
              <a:t>can be </a:t>
            </a:r>
            <a:r>
              <a:rPr sz="2500" spc="65" dirty="0">
                <a:solidFill>
                  <a:srgbClr val="FFFFFF"/>
                </a:solidFill>
                <a:latin typeface="Trebuchet MS"/>
                <a:cs typeface="Trebuchet MS"/>
              </a:rPr>
              <a:t>used </a:t>
            </a:r>
            <a:r>
              <a:rPr sz="2500" spc="70" dirty="0">
                <a:solidFill>
                  <a:srgbClr val="FFFFFF"/>
                </a:solidFill>
                <a:latin typeface="Trebuchet MS"/>
                <a:cs typeface="Trebuchet MS"/>
              </a:rPr>
              <a:t> </a:t>
            </a:r>
            <a:r>
              <a:rPr sz="2500" spc="-30" dirty="0">
                <a:solidFill>
                  <a:srgbClr val="FFFFFF"/>
                </a:solidFill>
                <a:latin typeface="Trebuchet MS"/>
                <a:cs typeface="Trebuchet MS"/>
              </a:rPr>
              <a:t>to</a:t>
            </a:r>
            <a:r>
              <a:rPr sz="2500" spc="-65" dirty="0">
                <a:solidFill>
                  <a:srgbClr val="FFFFFF"/>
                </a:solidFill>
                <a:latin typeface="Trebuchet MS"/>
                <a:cs typeface="Trebuchet MS"/>
              </a:rPr>
              <a:t> </a:t>
            </a:r>
            <a:r>
              <a:rPr sz="2500" spc="-35" dirty="0">
                <a:solidFill>
                  <a:srgbClr val="FFFFFF"/>
                </a:solidFill>
                <a:latin typeface="Trebuchet MS"/>
                <a:cs typeface="Trebuchet MS"/>
              </a:rPr>
              <a:t>accurately</a:t>
            </a:r>
            <a:r>
              <a:rPr sz="2500" spc="-60" dirty="0">
                <a:solidFill>
                  <a:srgbClr val="FFFFFF"/>
                </a:solidFill>
                <a:latin typeface="Trebuchet MS"/>
                <a:cs typeface="Trebuchet MS"/>
              </a:rPr>
              <a:t> detect </a:t>
            </a:r>
            <a:r>
              <a:rPr sz="2500" spc="60" dirty="0">
                <a:solidFill>
                  <a:srgbClr val="FFFFFF"/>
                </a:solidFill>
                <a:latin typeface="Trebuchet MS"/>
                <a:cs typeface="Trebuchet MS"/>
              </a:rPr>
              <a:t>and</a:t>
            </a:r>
            <a:r>
              <a:rPr sz="2500" spc="-60" dirty="0">
                <a:solidFill>
                  <a:srgbClr val="FFFFFF"/>
                </a:solidFill>
                <a:latin typeface="Trebuchet MS"/>
                <a:cs typeface="Trebuchet MS"/>
              </a:rPr>
              <a:t> </a:t>
            </a:r>
            <a:r>
              <a:rPr sz="2500" spc="10" dirty="0">
                <a:solidFill>
                  <a:srgbClr val="FFFFFF"/>
                </a:solidFill>
                <a:latin typeface="Trebuchet MS"/>
                <a:cs typeface="Trebuchet MS"/>
              </a:rPr>
              <a:t>segment</a:t>
            </a:r>
            <a:r>
              <a:rPr sz="2500" spc="-60" dirty="0">
                <a:solidFill>
                  <a:srgbClr val="FFFFFF"/>
                </a:solidFill>
                <a:latin typeface="Trebuchet MS"/>
                <a:cs typeface="Trebuchet MS"/>
              </a:rPr>
              <a:t> </a:t>
            </a:r>
            <a:r>
              <a:rPr sz="2500" spc="-90" dirty="0">
                <a:solidFill>
                  <a:srgbClr val="FFFFFF"/>
                </a:solidFill>
                <a:latin typeface="Trebuchet MS"/>
                <a:cs typeface="Trebuchet MS"/>
              </a:rPr>
              <a:t>waste.</a:t>
            </a:r>
            <a:endParaRPr sz="2500"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09446" y="4022673"/>
            <a:ext cx="2867660" cy="709295"/>
          </a:xfrm>
          <a:custGeom>
            <a:avLst/>
            <a:gdLst/>
            <a:ahLst/>
            <a:cxnLst/>
            <a:rect l="l" t="t" r="r" b="b"/>
            <a:pathLst>
              <a:path w="2867659" h="709295">
                <a:moveTo>
                  <a:pt x="2867342" y="397357"/>
                </a:moveTo>
                <a:lnTo>
                  <a:pt x="1434973" y="397357"/>
                </a:lnTo>
                <a:lnTo>
                  <a:pt x="1434973" y="0"/>
                </a:lnTo>
                <a:lnTo>
                  <a:pt x="1425448" y="0"/>
                </a:lnTo>
                <a:lnTo>
                  <a:pt x="1425448" y="397357"/>
                </a:lnTo>
                <a:lnTo>
                  <a:pt x="317" y="397357"/>
                </a:lnTo>
                <a:lnTo>
                  <a:pt x="317" y="404139"/>
                </a:lnTo>
                <a:lnTo>
                  <a:pt x="0" y="404139"/>
                </a:lnTo>
                <a:lnTo>
                  <a:pt x="0" y="708939"/>
                </a:lnTo>
                <a:lnTo>
                  <a:pt x="9525" y="708939"/>
                </a:lnTo>
                <a:lnTo>
                  <a:pt x="9525" y="406882"/>
                </a:lnTo>
                <a:lnTo>
                  <a:pt x="2856700" y="406882"/>
                </a:lnTo>
                <a:lnTo>
                  <a:pt x="2856700" y="708939"/>
                </a:lnTo>
                <a:lnTo>
                  <a:pt x="2866225" y="708939"/>
                </a:lnTo>
                <a:lnTo>
                  <a:pt x="2866225" y="406882"/>
                </a:lnTo>
                <a:lnTo>
                  <a:pt x="2867342" y="406882"/>
                </a:lnTo>
                <a:lnTo>
                  <a:pt x="2867342" y="397357"/>
                </a:lnTo>
                <a:close/>
              </a:path>
            </a:pathLst>
          </a:custGeom>
          <a:solidFill>
            <a:srgbClr val="000000"/>
          </a:solidFill>
        </p:spPr>
        <p:txBody>
          <a:bodyPr wrap="square" lIns="0" tIns="0" rIns="0" bIns="0" rtlCol="0"/>
          <a:lstStyle/>
          <a:p>
            <a:endParaRPr/>
          </a:p>
        </p:txBody>
      </p:sp>
      <p:sp>
        <p:nvSpPr>
          <p:cNvPr id="3" name="object 3"/>
          <p:cNvSpPr txBox="1"/>
          <p:nvPr/>
        </p:nvSpPr>
        <p:spPr>
          <a:xfrm>
            <a:off x="8075208" y="3001610"/>
            <a:ext cx="2146300" cy="1018540"/>
          </a:xfrm>
          <a:prstGeom prst="rect">
            <a:avLst/>
          </a:prstGeom>
          <a:solidFill>
            <a:srgbClr val="00A181"/>
          </a:solidFill>
        </p:spPr>
        <p:txBody>
          <a:bodyPr vert="horz" wrap="square" lIns="0" tIns="635" rIns="0" bIns="0" rtlCol="0">
            <a:spAutoFit/>
          </a:bodyPr>
          <a:lstStyle/>
          <a:p>
            <a:pPr>
              <a:lnSpc>
                <a:spcPct val="100000"/>
              </a:lnSpc>
              <a:spcBef>
                <a:spcPts val="5"/>
              </a:spcBef>
            </a:pPr>
            <a:endParaRPr sz="2300">
              <a:latin typeface="Times New Roman"/>
              <a:cs typeface="Times New Roman"/>
            </a:endParaRPr>
          </a:p>
          <a:p>
            <a:pPr marL="249554">
              <a:lnSpc>
                <a:spcPct val="100000"/>
              </a:lnSpc>
            </a:pPr>
            <a:r>
              <a:rPr sz="2000" spc="140" dirty="0">
                <a:solidFill>
                  <a:srgbClr val="F4F4F4"/>
                </a:solidFill>
                <a:latin typeface="Trebuchet MS"/>
                <a:cs typeface="Trebuchet MS"/>
              </a:rPr>
              <a:t>Methodology</a:t>
            </a:r>
            <a:endParaRPr sz="2000">
              <a:latin typeface="Trebuchet MS"/>
              <a:cs typeface="Trebuchet MS"/>
            </a:endParaRPr>
          </a:p>
        </p:txBody>
      </p:sp>
      <p:sp>
        <p:nvSpPr>
          <p:cNvPr id="4" name="object 4"/>
          <p:cNvSpPr txBox="1"/>
          <p:nvPr/>
        </p:nvSpPr>
        <p:spPr>
          <a:xfrm>
            <a:off x="3577280" y="4731993"/>
            <a:ext cx="2146300" cy="1137920"/>
          </a:xfrm>
          <a:prstGeom prst="rect">
            <a:avLst/>
          </a:prstGeom>
          <a:solidFill>
            <a:srgbClr val="A3E373"/>
          </a:solidFill>
        </p:spPr>
        <p:txBody>
          <a:bodyPr vert="horz" wrap="square" lIns="0" tIns="212090" rIns="0" bIns="0" rtlCol="0">
            <a:spAutoFit/>
          </a:bodyPr>
          <a:lstStyle/>
          <a:p>
            <a:pPr marL="431800" marR="426084" indent="352425">
              <a:lnSpc>
                <a:spcPct val="106300"/>
              </a:lnSpc>
              <a:spcBef>
                <a:spcPts val="1670"/>
              </a:spcBef>
            </a:pPr>
            <a:r>
              <a:rPr sz="2000" spc="95" dirty="0">
                <a:latin typeface="Trebuchet MS"/>
                <a:cs typeface="Trebuchet MS"/>
              </a:rPr>
              <a:t>Data </a:t>
            </a:r>
            <a:r>
              <a:rPr sz="2000" spc="100" dirty="0">
                <a:latin typeface="Trebuchet MS"/>
                <a:cs typeface="Trebuchet MS"/>
              </a:rPr>
              <a:t> </a:t>
            </a:r>
            <a:r>
              <a:rPr sz="2000" spc="30" dirty="0">
                <a:latin typeface="Trebuchet MS"/>
                <a:cs typeface="Trebuchet MS"/>
              </a:rPr>
              <a:t>C</a:t>
            </a:r>
            <a:r>
              <a:rPr sz="2000" spc="185" dirty="0">
                <a:latin typeface="Trebuchet MS"/>
                <a:cs typeface="Trebuchet MS"/>
              </a:rPr>
              <a:t>o</a:t>
            </a:r>
            <a:r>
              <a:rPr sz="2000" spc="95" dirty="0">
                <a:latin typeface="Trebuchet MS"/>
                <a:cs typeface="Trebuchet MS"/>
              </a:rPr>
              <a:t>ll</a:t>
            </a:r>
            <a:r>
              <a:rPr sz="2000" spc="100" dirty="0">
                <a:latin typeface="Trebuchet MS"/>
                <a:cs typeface="Trebuchet MS"/>
              </a:rPr>
              <a:t>e</a:t>
            </a:r>
            <a:r>
              <a:rPr sz="2000" spc="60" dirty="0">
                <a:latin typeface="Trebuchet MS"/>
                <a:cs typeface="Trebuchet MS"/>
              </a:rPr>
              <a:t>c</a:t>
            </a:r>
            <a:r>
              <a:rPr sz="2000" spc="50" dirty="0">
                <a:latin typeface="Trebuchet MS"/>
                <a:cs typeface="Trebuchet MS"/>
              </a:rPr>
              <a:t>t</a:t>
            </a:r>
            <a:r>
              <a:rPr sz="2000" spc="85" dirty="0">
                <a:latin typeface="Trebuchet MS"/>
                <a:cs typeface="Trebuchet MS"/>
              </a:rPr>
              <a:t>i</a:t>
            </a:r>
            <a:r>
              <a:rPr sz="2000" spc="185" dirty="0">
                <a:latin typeface="Trebuchet MS"/>
                <a:cs typeface="Trebuchet MS"/>
              </a:rPr>
              <a:t>o</a:t>
            </a:r>
            <a:r>
              <a:rPr sz="2000" spc="65" dirty="0">
                <a:latin typeface="Trebuchet MS"/>
                <a:cs typeface="Trebuchet MS"/>
              </a:rPr>
              <a:t>n</a:t>
            </a:r>
            <a:endParaRPr sz="2000">
              <a:latin typeface="Trebuchet MS"/>
              <a:cs typeface="Trebuchet MS"/>
            </a:endParaRPr>
          </a:p>
        </p:txBody>
      </p:sp>
      <p:sp>
        <p:nvSpPr>
          <p:cNvPr id="5" name="object 5"/>
          <p:cNvSpPr txBox="1"/>
          <p:nvPr/>
        </p:nvSpPr>
        <p:spPr>
          <a:xfrm>
            <a:off x="6441606" y="4731993"/>
            <a:ext cx="2146300" cy="1137920"/>
          </a:xfrm>
          <a:prstGeom prst="rect">
            <a:avLst/>
          </a:prstGeom>
          <a:solidFill>
            <a:srgbClr val="A3E373"/>
          </a:solidFill>
        </p:spPr>
        <p:txBody>
          <a:bodyPr vert="horz" wrap="square" lIns="0" tIns="212090" rIns="0" bIns="0" rtlCol="0">
            <a:spAutoFit/>
          </a:bodyPr>
          <a:lstStyle/>
          <a:p>
            <a:pPr marL="370840" marR="365125" indent="323215">
              <a:lnSpc>
                <a:spcPct val="106300"/>
              </a:lnSpc>
              <a:spcBef>
                <a:spcPts val="1670"/>
              </a:spcBef>
            </a:pPr>
            <a:r>
              <a:rPr sz="2000" spc="110" dirty="0">
                <a:latin typeface="Trebuchet MS"/>
                <a:cs typeface="Trebuchet MS"/>
              </a:rPr>
              <a:t>Image </a:t>
            </a:r>
            <a:r>
              <a:rPr sz="2000" spc="114" dirty="0">
                <a:latin typeface="Trebuchet MS"/>
                <a:cs typeface="Trebuchet MS"/>
              </a:rPr>
              <a:t> </a:t>
            </a:r>
            <a:r>
              <a:rPr sz="2000" spc="80" dirty="0">
                <a:latin typeface="Trebuchet MS"/>
                <a:cs typeface="Trebuchet MS"/>
              </a:rPr>
              <a:t>A</a:t>
            </a:r>
            <a:r>
              <a:rPr sz="2000" spc="160" dirty="0">
                <a:latin typeface="Trebuchet MS"/>
                <a:cs typeface="Trebuchet MS"/>
              </a:rPr>
              <a:t>nn</a:t>
            </a:r>
            <a:r>
              <a:rPr sz="2000" spc="185" dirty="0">
                <a:latin typeface="Trebuchet MS"/>
                <a:cs typeface="Trebuchet MS"/>
              </a:rPr>
              <a:t>o</a:t>
            </a:r>
            <a:r>
              <a:rPr sz="2000" spc="50" dirty="0">
                <a:latin typeface="Trebuchet MS"/>
                <a:cs typeface="Trebuchet MS"/>
              </a:rPr>
              <a:t>t</a:t>
            </a:r>
            <a:r>
              <a:rPr sz="2000" spc="135" dirty="0">
                <a:latin typeface="Trebuchet MS"/>
                <a:cs typeface="Trebuchet MS"/>
              </a:rPr>
              <a:t>a</a:t>
            </a:r>
            <a:r>
              <a:rPr sz="2000" spc="50" dirty="0">
                <a:latin typeface="Trebuchet MS"/>
                <a:cs typeface="Trebuchet MS"/>
              </a:rPr>
              <a:t>t</a:t>
            </a:r>
            <a:r>
              <a:rPr sz="2000" spc="85" dirty="0">
                <a:latin typeface="Trebuchet MS"/>
                <a:cs typeface="Trebuchet MS"/>
              </a:rPr>
              <a:t>i</a:t>
            </a:r>
            <a:r>
              <a:rPr sz="2000" spc="185" dirty="0">
                <a:latin typeface="Trebuchet MS"/>
                <a:cs typeface="Trebuchet MS"/>
              </a:rPr>
              <a:t>o</a:t>
            </a:r>
            <a:r>
              <a:rPr sz="2000" spc="65" dirty="0">
                <a:latin typeface="Trebuchet MS"/>
                <a:cs typeface="Trebuchet MS"/>
              </a:rPr>
              <a:t>n</a:t>
            </a:r>
            <a:endParaRPr sz="2000">
              <a:latin typeface="Trebuchet MS"/>
              <a:cs typeface="Trebuchet MS"/>
            </a:endParaRPr>
          </a:p>
        </p:txBody>
      </p:sp>
      <p:sp>
        <p:nvSpPr>
          <p:cNvPr id="6" name="object 6"/>
          <p:cNvSpPr txBox="1"/>
          <p:nvPr/>
        </p:nvSpPr>
        <p:spPr>
          <a:xfrm>
            <a:off x="9865719" y="6338284"/>
            <a:ext cx="2146300" cy="1018540"/>
          </a:xfrm>
          <a:prstGeom prst="rect">
            <a:avLst/>
          </a:prstGeom>
          <a:solidFill>
            <a:srgbClr val="00A181"/>
          </a:solidFill>
        </p:spPr>
        <p:txBody>
          <a:bodyPr vert="horz" wrap="square" lIns="0" tIns="635" rIns="0" bIns="0" rtlCol="0">
            <a:spAutoFit/>
          </a:bodyPr>
          <a:lstStyle/>
          <a:p>
            <a:pPr>
              <a:lnSpc>
                <a:spcPct val="100000"/>
              </a:lnSpc>
              <a:spcBef>
                <a:spcPts val="5"/>
              </a:spcBef>
            </a:pPr>
            <a:endParaRPr sz="2350">
              <a:latin typeface="Times New Roman"/>
              <a:cs typeface="Times New Roman"/>
            </a:endParaRPr>
          </a:p>
          <a:p>
            <a:pPr marL="208915">
              <a:lnSpc>
                <a:spcPct val="100000"/>
              </a:lnSpc>
            </a:pPr>
            <a:r>
              <a:rPr sz="2000" spc="90" dirty="0">
                <a:solidFill>
                  <a:srgbClr val="F4F4F4"/>
                </a:solidFill>
                <a:latin typeface="Trebuchet MS"/>
                <a:cs typeface="Trebuchet MS"/>
              </a:rPr>
              <a:t>Architechture</a:t>
            </a:r>
            <a:endParaRPr sz="2000">
              <a:latin typeface="Trebuchet MS"/>
              <a:cs typeface="Trebuchet MS"/>
            </a:endParaRPr>
          </a:p>
        </p:txBody>
      </p:sp>
      <p:sp>
        <p:nvSpPr>
          <p:cNvPr id="7" name="object 7"/>
          <p:cNvSpPr txBox="1"/>
          <p:nvPr/>
        </p:nvSpPr>
        <p:spPr>
          <a:xfrm>
            <a:off x="12483847" y="6338284"/>
            <a:ext cx="2146300" cy="1018540"/>
          </a:xfrm>
          <a:prstGeom prst="rect">
            <a:avLst/>
          </a:prstGeom>
          <a:solidFill>
            <a:srgbClr val="00A181"/>
          </a:solidFill>
        </p:spPr>
        <p:txBody>
          <a:bodyPr vert="horz" wrap="square" lIns="0" tIns="635" rIns="0" bIns="0" rtlCol="0">
            <a:spAutoFit/>
          </a:bodyPr>
          <a:lstStyle/>
          <a:p>
            <a:pPr>
              <a:lnSpc>
                <a:spcPct val="100000"/>
              </a:lnSpc>
              <a:spcBef>
                <a:spcPts val="5"/>
              </a:spcBef>
            </a:pPr>
            <a:endParaRPr sz="2350">
              <a:latin typeface="Times New Roman"/>
              <a:cs typeface="Times New Roman"/>
            </a:endParaRPr>
          </a:p>
          <a:p>
            <a:pPr marL="556260">
              <a:lnSpc>
                <a:spcPct val="100000"/>
              </a:lnSpc>
            </a:pPr>
            <a:r>
              <a:rPr sz="2000" spc="100" dirty="0">
                <a:solidFill>
                  <a:srgbClr val="F4F4F4"/>
                </a:solidFill>
                <a:latin typeface="Trebuchet MS"/>
                <a:cs typeface="Trebuchet MS"/>
              </a:rPr>
              <a:t>Training</a:t>
            </a:r>
            <a:endParaRPr sz="2000">
              <a:latin typeface="Trebuchet MS"/>
              <a:cs typeface="Trebuchet MS"/>
            </a:endParaRPr>
          </a:p>
        </p:txBody>
      </p:sp>
      <p:sp>
        <p:nvSpPr>
          <p:cNvPr id="8" name="object 8"/>
          <p:cNvSpPr txBox="1">
            <a:spLocks noGrp="1"/>
          </p:cNvSpPr>
          <p:nvPr>
            <p:ph type="title"/>
          </p:nvPr>
        </p:nvSpPr>
        <p:spPr>
          <a:xfrm>
            <a:off x="1197348" y="1090964"/>
            <a:ext cx="4503420" cy="939800"/>
          </a:xfrm>
          <a:prstGeom prst="rect">
            <a:avLst/>
          </a:prstGeom>
        </p:spPr>
        <p:txBody>
          <a:bodyPr vert="horz" wrap="square" lIns="0" tIns="12700" rIns="0" bIns="0" rtlCol="0">
            <a:spAutoFit/>
          </a:bodyPr>
          <a:lstStyle/>
          <a:p>
            <a:pPr marL="12700">
              <a:lnSpc>
                <a:spcPct val="100000"/>
              </a:lnSpc>
              <a:spcBef>
                <a:spcPts val="100"/>
              </a:spcBef>
            </a:pPr>
            <a:r>
              <a:rPr sz="6000" spc="375" dirty="0"/>
              <a:t>M</a:t>
            </a:r>
            <a:r>
              <a:rPr sz="6000" spc="-40" dirty="0"/>
              <a:t>e</a:t>
            </a:r>
            <a:r>
              <a:rPr sz="6000" spc="-190" dirty="0"/>
              <a:t>t</a:t>
            </a:r>
            <a:r>
              <a:rPr sz="6000" spc="145" dirty="0"/>
              <a:t>h</a:t>
            </a:r>
            <a:r>
              <a:rPr sz="6000" spc="220" dirty="0"/>
              <a:t>o</a:t>
            </a:r>
            <a:r>
              <a:rPr sz="6000" spc="190" dirty="0"/>
              <a:t>d</a:t>
            </a:r>
            <a:r>
              <a:rPr sz="6000" spc="220" dirty="0"/>
              <a:t>o</a:t>
            </a:r>
            <a:r>
              <a:rPr sz="6000" spc="-60" dirty="0"/>
              <a:t>l</a:t>
            </a:r>
            <a:r>
              <a:rPr sz="6000" spc="220" dirty="0"/>
              <a:t>o</a:t>
            </a:r>
            <a:r>
              <a:rPr sz="6000" spc="150" dirty="0"/>
              <a:t>g</a:t>
            </a:r>
            <a:r>
              <a:rPr sz="6000" spc="75" dirty="0"/>
              <a:t>y</a:t>
            </a:r>
            <a:endParaRPr sz="6000"/>
          </a:p>
        </p:txBody>
      </p:sp>
      <p:grpSp>
        <p:nvGrpSpPr>
          <p:cNvPr id="9" name="object 9"/>
          <p:cNvGrpSpPr/>
          <p:nvPr/>
        </p:nvGrpSpPr>
        <p:grpSpPr>
          <a:xfrm>
            <a:off x="9959443" y="0"/>
            <a:ext cx="8328659" cy="2075180"/>
            <a:chOff x="9959443" y="0"/>
            <a:chExt cx="8328659" cy="2075180"/>
          </a:xfrm>
        </p:grpSpPr>
        <p:sp>
          <p:nvSpPr>
            <p:cNvPr id="10" name="object 10"/>
            <p:cNvSpPr/>
            <p:nvPr/>
          </p:nvSpPr>
          <p:spPr>
            <a:xfrm>
              <a:off x="11141654" y="0"/>
              <a:ext cx="7146925" cy="2075180"/>
            </a:xfrm>
            <a:custGeom>
              <a:avLst/>
              <a:gdLst/>
              <a:ahLst/>
              <a:cxnLst/>
              <a:rect l="l" t="t" r="r" b="b"/>
              <a:pathLst>
                <a:path w="7146925" h="2075180">
                  <a:moveTo>
                    <a:pt x="0" y="0"/>
                  </a:moveTo>
                  <a:lnTo>
                    <a:pt x="7146344" y="0"/>
                  </a:lnTo>
                  <a:lnTo>
                    <a:pt x="7146344" y="2075152"/>
                  </a:lnTo>
                  <a:lnTo>
                    <a:pt x="1197996" y="2075152"/>
                  </a:lnTo>
                  <a:lnTo>
                    <a:pt x="0" y="0"/>
                  </a:lnTo>
                  <a:close/>
                </a:path>
              </a:pathLst>
            </a:custGeom>
            <a:solidFill>
              <a:srgbClr val="004550"/>
            </a:solidFill>
          </p:spPr>
          <p:txBody>
            <a:bodyPr wrap="square" lIns="0" tIns="0" rIns="0" bIns="0" rtlCol="0"/>
            <a:lstStyle/>
            <a:p>
              <a:endParaRPr/>
            </a:p>
          </p:txBody>
        </p:sp>
        <p:sp>
          <p:nvSpPr>
            <p:cNvPr id="11" name="object 11"/>
            <p:cNvSpPr/>
            <p:nvPr/>
          </p:nvSpPr>
          <p:spPr>
            <a:xfrm>
              <a:off x="9959443" y="0"/>
              <a:ext cx="2693670" cy="1469390"/>
            </a:xfrm>
            <a:custGeom>
              <a:avLst/>
              <a:gdLst/>
              <a:ahLst/>
              <a:cxnLst/>
              <a:rect l="l" t="t" r="r" b="b"/>
              <a:pathLst>
                <a:path w="2693670" h="1469390">
                  <a:moveTo>
                    <a:pt x="2021578" y="1468788"/>
                  </a:moveTo>
                  <a:lnTo>
                    <a:pt x="673859" y="1468788"/>
                  </a:lnTo>
                  <a:lnTo>
                    <a:pt x="0" y="301538"/>
                  </a:lnTo>
                  <a:lnTo>
                    <a:pt x="174078" y="0"/>
                  </a:lnTo>
                  <a:lnTo>
                    <a:pt x="2521359" y="0"/>
                  </a:lnTo>
                  <a:lnTo>
                    <a:pt x="2693230" y="297713"/>
                  </a:lnTo>
                  <a:lnTo>
                    <a:pt x="2693230" y="305361"/>
                  </a:lnTo>
                  <a:lnTo>
                    <a:pt x="2021578" y="1468788"/>
                  </a:lnTo>
                  <a:close/>
                </a:path>
              </a:pathLst>
            </a:custGeom>
            <a:solidFill>
              <a:srgbClr val="00A181"/>
            </a:solidFill>
          </p:spPr>
          <p:txBody>
            <a:bodyPr wrap="square" lIns="0" tIns="0" rIns="0" bIns="0" rtlCol="0"/>
            <a:lstStyle/>
            <a:p>
              <a:endParaRPr/>
            </a:p>
          </p:txBody>
        </p:sp>
      </p:grpSp>
      <p:sp>
        <p:nvSpPr>
          <p:cNvPr id="12" name="object 12"/>
          <p:cNvSpPr txBox="1"/>
          <p:nvPr/>
        </p:nvSpPr>
        <p:spPr>
          <a:xfrm>
            <a:off x="9506468" y="4731993"/>
            <a:ext cx="2146300" cy="1018540"/>
          </a:xfrm>
          <a:prstGeom prst="rect">
            <a:avLst/>
          </a:prstGeom>
          <a:solidFill>
            <a:srgbClr val="A3E373"/>
          </a:solidFill>
        </p:spPr>
        <p:txBody>
          <a:bodyPr vert="horz" wrap="square" lIns="0" tIns="635" rIns="0" bIns="0" rtlCol="0">
            <a:spAutoFit/>
          </a:bodyPr>
          <a:lstStyle/>
          <a:p>
            <a:pPr>
              <a:lnSpc>
                <a:spcPct val="100000"/>
              </a:lnSpc>
              <a:spcBef>
                <a:spcPts val="5"/>
              </a:spcBef>
            </a:pPr>
            <a:endParaRPr sz="2300">
              <a:latin typeface="Times New Roman"/>
              <a:cs typeface="Times New Roman"/>
            </a:endParaRPr>
          </a:p>
          <a:p>
            <a:pPr marL="222250">
              <a:lnSpc>
                <a:spcPct val="100000"/>
              </a:lnSpc>
            </a:pPr>
            <a:r>
              <a:rPr sz="2000" spc="95" dirty="0">
                <a:latin typeface="Trebuchet MS"/>
                <a:cs typeface="Trebuchet MS"/>
              </a:rPr>
              <a:t>Data</a:t>
            </a:r>
            <a:r>
              <a:rPr sz="2000" spc="50" dirty="0">
                <a:latin typeface="Trebuchet MS"/>
                <a:cs typeface="Trebuchet MS"/>
              </a:rPr>
              <a:t> </a:t>
            </a:r>
            <a:r>
              <a:rPr sz="2000" spc="110" dirty="0">
                <a:latin typeface="Trebuchet MS"/>
                <a:cs typeface="Trebuchet MS"/>
              </a:rPr>
              <a:t>Pipeline</a:t>
            </a:r>
            <a:endParaRPr sz="2000">
              <a:latin typeface="Trebuchet MS"/>
              <a:cs typeface="Trebuchet MS"/>
            </a:endParaRPr>
          </a:p>
        </p:txBody>
      </p:sp>
      <p:sp>
        <p:nvSpPr>
          <p:cNvPr id="13" name="object 13"/>
          <p:cNvSpPr/>
          <p:nvPr/>
        </p:nvSpPr>
        <p:spPr>
          <a:xfrm>
            <a:off x="12369241" y="4731993"/>
            <a:ext cx="2146300" cy="1018540"/>
          </a:xfrm>
          <a:custGeom>
            <a:avLst/>
            <a:gdLst/>
            <a:ahLst/>
            <a:cxnLst/>
            <a:rect l="l" t="t" r="r" b="b"/>
            <a:pathLst>
              <a:path w="2146300" h="1018539">
                <a:moveTo>
                  <a:pt x="2146203" y="1018070"/>
                </a:moveTo>
                <a:lnTo>
                  <a:pt x="0" y="1018070"/>
                </a:lnTo>
                <a:lnTo>
                  <a:pt x="0" y="0"/>
                </a:lnTo>
                <a:lnTo>
                  <a:pt x="2146203" y="0"/>
                </a:lnTo>
                <a:lnTo>
                  <a:pt x="2146203" y="1018070"/>
                </a:lnTo>
                <a:close/>
              </a:path>
            </a:pathLst>
          </a:custGeom>
          <a:solidFill>
            <a:srgbClr val="A3E373"/>
          </a:solidFill>
        </p:spPr>
        <p:txBody>
          <a:bodyPr wrap="square" lIns="0" tIns="0" rIns="0" bIns="0" rtlCol="0"/>
          <a:lstStyle/>
          <a:p>
            <a:endParaRPr/>
          </a:p>
        </p:txBody>
      </p:sp>
      <p:sp>
        <p:nvSpPr>
          <p:cNvPr id="14" name="object 14"/>
          <p:cNvSpPr txBox="1"/>
          <p:nvPr/>
        </p:nvSpPr>
        <p:spPr>
          <a:xfrm>
            <a:off x="12369241" y="4731993"/>
            <a:ext cx="2146300" cy="1018540"/>
          </a:xfrm>
          <a:prstGeom prst="rect">
            <a:avLst/>
          </a:prstGeom>
        </p:spPr>
        <p:txBody>
          <a:bodyPr vert="horz" wrap="square" lIns="0" tIns="635" rIns="0" bIns="0" rtlCol="0">
            <a:spAutoFit/>
          </a:bodyPr>
          <a:lstStyle/>
          <a:p>
            <a:pPr>
              <a:lnSpc>
                <a:spcPct val="100000"/>
              </a:lnSpc>
              <a:spcBef>
                <a:spcPts val="5"/>
              </a:spcBef>
            </a:pPr>
            <a:endParaRPr sz="2300">
              <a:latin typeface="Times New Roman"/>
              <a:cs typeface="Times New Roman"/>
            </a:endParaRPr>
          </a:p>
          <a:p>
            <a:pPr marL="689610">
              <a:lnSpc>
                <a:spcPct val="100000"/>
              </a:lnSpc>
            </a:pPr>
            <a:r>
              <a:rPr sz="2000" spc="140" dirty="0">
                <a:latin typeface="Trebuchet MS"/>
                <a:cs typeface="Trebuchet MS"/>
              </a:rPr>
              <a:t>Model</a:t>
            </a:r>
            <a:endParaRPr sz="2000">
              <a:latin typeface="Trebuchet MS"/>
              <a:cs typeface="Trebuchet MS"/>
            </a:endParaRPr>
          </a:p>
        </p:txBody>
      </p:sp>
      <p:sp>
        <p:nvSpPr>
          <p:cNvPr id="15" name="object 15"/>
          <p:cNvSpPr/>
          <p:nvPr/>
        </p:nvSpPr>
        <p:spPr>
          <a:xfrm>
            <a:off x="4830699" y="4416881"/>
            <a:ext cx="11483340" cy="1918970"/>
          </a:xfrm>
          <a:custGeom>
            <a:avLst/>
            <a:gdLst/>
            <a:ahLst/>
            <a:cxnLst/>
            <a:rect l="l" t="t" r="r" b="b"/>
            <a:pathLst>
              <a:path w="11483340" h="1918970">
                <a:moveTo>
                  <a:pt x="9525" y="22999"/>
                </a:moveTo>
                <a:lnTo>
                  <a:pt x="0" y="22999"/>
                </a:lnTo>
                <a:lnTo>
                  <a:pt x="0" y="327799"/>
                </a:lnTo>
                <a:lnTo>
                  <a:pt x="9525" y="327799"/>
                </a:lnTo>
                <a:lnTo>
                  <a:pt x="9525" y="22999"/>
                </a:lnTo>
                <a:close/>
              </a:path>
              <a:path w="11483340" h="1918970">
                <a:moveTo>
                  <a:pt x="2879407" y="0"/>
                </a:moveTo>
                <a:lnTo>
                  <a:pt x="12382" y="0"/>
                </a:lnTo>
                <a:lnTo>
                  <a:pt x="12382" y="9525"/>
                </a:lnTo>
                <a:lnTo>
                  <a:pt x="2879407" y="9525"/>
                </a:lnTo>
                <a:lnTo>
                  <a:pt x="2879407" y="0"/>
                </a:lnTo>
                <a:close/>
              </a:path>
              <a:path w="11483340" h="1918970">
                <a:moveTo>
                  <a:pt x="5757481" y="1614043"/>
                </a:moveTo>
                <a:lnTo>
                  <a:pt x="5747956" y="1614043"/>
                </a:lnTo>
                <a:lnTo>
                  <a:pt x="5747956" y="1918843"/>
                </a:lnTo>
                <a:lnTo>
                  <a:pt x="5757481" y="1918843"/>
                </a:lnTo>
                <a:lnTo>
                  <a:pt x="5757481" y="1614043"/>
                </a:lnTo>
                <a:close/>
              </a:path>
              <a:path w="11483340" h="1918970">
                <a:moveTo>
                  <a:pt x="8592947" y="1298917"/>
                </a:moveTo>
                <a:lnTo>
                  <a:pt x="8583422" y="1298917"/>
                </a:lnTo>
                <a:lnTo>
                  <a:pt x="8583422" y="1603717"/>
                </a:lnTo>
                <a:lnTo>
                  <a:pt x="8592947" y="1603717"/>
                </a:lnTo>
                <a:lnTo>
                  <a:pt x="8592947" y="1298917"/>
                </a:lnTo>
                <a:close/>
              </a:path>
              <a:path w="11483340" h="1918970">
                <a:moveTo>
                  <a:pt x="8614867" y="13081"/>
                </a:moveTo>
                <a:lnTo>
                  <a:pt x="8605342" y="13081"/>
                </a:lnTo>
                <a:lnTo>
                  <a:pt x="8605342" y="0"/>
                </a:lnTo>
                <a:lnTo>
                  <a:pt x="8595817" y="0"/>
                </a:lnTo>
                <a:lnTo>
                  <a:pt x="8595817" y="13081"/>
                </a:lnTo>
                <a:lnTo>
                  <a:pt x="5747842" y="13081"/>
                </a:lnTo>
                <a:lnTo>
                  <a:pt x="5747842" y="22606"/>
                </a:lnTo>
                <a:lnTo>
                  <a:pt x="8595817" y="22606"/>
                </a:lnTo>
                <a:lnTo>
                  <a:pt x="8595817" y="304800"/>
                </a:lnTo>
                <a:lnTo>
                  <a:pt x="8605342" y="304800"/>
                </a:lnTo>
                <a:lnTo>
                  <a:pt x="8605342" y="22606"/>
                </a:lnTo>
                <a:lnTo>
                  <a:pt x="8614867" y="22606"/>
                </a:lnTo>
                <a:lnTo>
                  <a:pt x="8614867" y="13081"/>
                </a:lnTo>
                <a:close/>
              </a:path>
              <a:path w="11483340" h="1918970">
                <a:moveTo>
                  <a:pt x="11482781" y="1594180"/>
                </a:moveTo>
                <a:lnTo>
                  <a:pt x="11473256" y="1594180"/>
                </a:lnTo>
                <a:lnTo>
                  <a:pt x="11473256" y="1604111"/>
                </a:lnTo>
                <a:lnTo>
                  <a:pt x="8610613" y="1604111"/>
                </a:lnTo>
                <a:lnTo>
                  <a:pt x="8610613" y="1613636"/>
                </a:lnTo>
                <a:lnTo>
                  <a:pt x="11473256" y="1613636"/>
                </a:lnTo>
                <a:lnTo>
                  <a:pt x="11473256" y="1898980"/>
                </a:lnTo>
                <a:lnTo>
                  <a:pt x="11482781" y="1898980"/>
                </a:lnTo>
                <a:lnTo>
                  <a:pt x="11482781" y="1594180"/>
                </a:lnTo>
                <a:close/>
              </a:path>
            </a:pathLst>
          </a:custGeom>
          <a:solidFill>
            <a:srgbClr val="000000"/>
          </a:solidFill>
        </p:spPr>
        <p:txBody>
          <a:bodyPr wrap="square" lIns="0" tIns="0" rIns="0" bIns="0" rtlCol="0"/>
          <a:lstStyle/>
          <a:p>
            <a:endParaRPr/>
          </a:p>
        </p:txBody>
      </p:sp>
      <p:sp>
        <p:nvSpPr>
          <p:cNvPr id="16" name="object 16"/>
          <p:cNvSpPr txBox="1"/>
          <p:nvPr/>
        </p:nvSpPr>
        <p:spPr>
          <a:xfrm>
            <a:off x="15231890" y="6338284"/>
            <a:ext cx="2146300" cy="1018540"/>
          </a:xfrm>
          <a:prstGeom prst="rect">
            <a:avLst/>
          </a:prstGeom>
          <a:solidFill>
            <a:srgbClr val="00A181"/>
          </a:solidFill>
        </p:spPr>
        <p:txBody>
          <a:bodyPr vert="horz" wrap="square" lIns="0" tIns="0" rIns="0" bIns="0" rtlCol="0">
            <a:spAutoFit/>
          </a:bodyPr>
          <a:lstStyle/>
          <a:p>
            <a:pPr>
              <a:lnSpc>
                <a:spcPct val="100000"/>
              </a:lnSpc>
            </a:pPr>
            <a:endParaRPr sz="2150">
              <a:latin typeface="Times New Roman"/>
              <a:cs typeface="Times New Roman"/>
            </a:endParaRPr>
          </a:p>
          <a:p>
            <a:pPr marL="402590">
              <a:lnSpc>
                <a:spcPct val="100000"/>
              </a:lnSpc>
              <a:spcBef>
                <a:spcPts val="5"/>
              </a:spcBef>
            </a:pPr>
            <a:r>
              <a:rPr sz="2000" spc="110" dirty="0">
                <a:solidFill>
                  <a:srgbClr val="F4F4F4"/>
                </a:solidFill>
                <a:latin typeface="Trebuchet MS"/>
                <a:cs typeface="Trebuchet MS"/>
              </a:rPr>
              <a:t>Evaluation</a:t>
            </a:r>
            <a:endParaRPr sz="2000">
              <a:latin typeface="Trebuchet MS"/>
              <a:cs typeface="Trebuchet MS"/>
            </a:endParaRPr>
          </a:p>
        </p:txBody>
      </p:sp>
      <p:sp>
        <p:nvSpPr>
          <p:cNvPr id="17" name="object 17"/>
          <p:cNvSpPr/>
          <p:nvPr/>
        </p:nvSpPr>
        <p:spPr>
          <a:xfrm>
            <a:off x="10578655" y="6011062"/>
            <a:ext cx="2867025" cy="325120"/>
          </a:xfrm>
          <a:custGeom>
            <a:avLst/>
            <a:gdLst/>
            <a:ahLst/>
            <a:cxnLst/>
            <a:rect l="l" t="t" r="r" b="b"/>
            <a:pathLst>
              <a:path w="2867025" h="325120">
                <a:moveTo>
                  <a:pt x="2838805" y="19862"/>
                </a:moveTo>
                <a:lnTo>
                  <a:pt x="2829280" y="19862"/>
                </a:lnTo>
                <a:lnTo>
                  <a:pt x="2829280" y="324662"/>
                </a:lnTo>
                <a:lnTo>
                  <a:pt x="2838805" y="324662"/>
                </a:lnTo>
                <a:lnTo>
                  <a:pt x="2838805" y="19862"/>
                </a:lnTo>
                <a:close/>
              </a:path>
              <a:path w="2867025" h="325120">
                <a:moveTo>
                  <a:pt x="2867025" y="0"/>
                </a:moveTo>
                <a:lnTo>
                  <a:pt x="0" y="0"/>
                </a:lnTo>
                <a:lnTo>
                  <a:pt x="0" y="9525"/>
                </a:lnTo>
                <a:lnTo>
                  <a:pt x="2867025" y="9525"/>
                </a:lnTo>
                <a:lnTo>
                  <a:pt x="2867025" y="0"/>
                </a:lnTo>
                <a:close/>
              </a:path>
            </a:pathLst>
          </a:custGeom>
          <a:solidFill>
            <a:srgbClr val="000000"/>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798420" y="5807455"/>
            <a:ext cx="6489700" cy="4479925"/>
          </a:xfrm>
          <a:custGeom>
            <a:avLst/>
            <a:gdLst/>
            <a:ahLst/>
            <a:cxnLst/>
            <a:rect l="l" t="t" r="r" b="b"/>
            <a:pathLst>
              <a:path w="6489700" h="4479925">
                <a:moveTo>
                  <a:pt x="1844560" y="0"/>
                </a:moveTo>
                <a:lnTo>
                  <a:pt x="5543640" y="0"/>
                </a:lnTo>
                <a:lnTo>
                  <a:pt x="6489576" y="1638427"/>
                </a:lnTo>
                <a:lnTo>
                  <a:pt x="6489576" y="4479544"/>
                </a:lnTo>
                <a:lnTo>
                  <a:pt x="741259" y="4479544"/>
                </a:lnTo>
                <a:lnTo>
                  <a:pt x="0" y="3195810"/>
                </a:lnTo>
                <a:lnTo>
                  <a:pt x="0" y="3194906"/>
                </a:lnTo>
                <a:lnTo>
                  <a:pt x="1844560" y="0"/>
                </a:lnTo>
                <a:close/>
              </a:path>
            </a:pathLst>
          </a:custGeom>
          <a:solidFill>
            <a:srgbClr val="004550"/>
          </a:solidFill>
        </p:spPr>
        <p:txBody>
          <a:bodyPr wrap="square" lIns="0" tIns="0" rIns="0" bIns="0" rtlCol="0"/>
          <a:lstStyle/>
          <a:p>
            <a:endParaRPr/>
          </a:p>
        </p:txBody>
      </p:sp>
      <p:grpSp>
        <p:nvGrpSpPr>
          <p:cNvPr id="3" name="object 3"/>
          <p:cNvGrpSpPr/>
          <p:nvPr/>
        </p:nvGrpSpPr>
        <p:grpSpPr>
          <a:xfrm>
            <a:off x="6647097" y="430609"/>
            <a:ext cx="11641455" cy="9856470"/>
            <a:chOff x="6647097" y="430609"/>
            <a:chExt cx="11641455" cy="9856470"/>
          </a:xfrm>
        </p:grpSpPr>
        <p:sp>
          <p:nvSpPr>
            <p:cNvPr id="4" name="object 4"/>
            <p:cNvSpPr/>
            <p:nvPr/>
          </p:nvSpPr>
          <p:spPr>
            <a:xfrm>
              <a:off x="14388128" y="430609"/>
              <a:ext cx="3900170" cy="4570095"/>
            </a:xfrm>
            <a:custGeom>
              <a:avLst/>
              <a:gdLst/>
              <a:ahLst/>
              <a:cxnLst/>
              <a:rect l="l" t="t" r="r" b="b"/>
              <a:pathLst>
                <a:path w="3900169" h="4570095">
                  <a:moveTo>
                    <a:pt x="1319006" y="0"/>
                  </a:moveTo>
                  <a:lnTo>
                    <a:pt x="3899870" y="0"/>
                  </a:lnTo>
                  <a:lnTo>
                    <a:pt x="3899870" y="4569862"/>
                  </a:lnTo>
                  <a:lnTo>
                    <a:pt x="1319191" y="4569862"/>
                  </a:lnTo>
                  <a:lnTo>
                    <a:pt x="0" y="2285251"/>
                  </a:lnTo>
                  <a:lnTo>
                    <a:pt x="0" y="2284610"/>
                  </a:lnTo>
                  <a:lnTo>
                    <a:pt x="1319006" y="0"/>
                  </a:lnTo>
                  <a:close/>
                </a:path>
              </a:pathLst>
            </a:custGeom>
            <a:solidFill>
              <a:srgbClr val="00A181"/>
            </a:solidFill>
          </p:spPr>
          <p:txBody>
            <a:bodyPr wrap="square" lIns="0" tIns="0" rIns="0" bIns="0" rtlCol="0"/>
            <a:lstStyle/>
            <a:p>
              <a:endParaRPr/>
            </a:p>
          </p:txBody>
        </p:sp>
        <p:pic>
          <p:nvPicPr>
            <p:cNvPr id="5" name="object 5"/>
            <p:cNvPicPr/>
            <p:nvPr/>
          </p:nvPicPr>
          <p:blipFill>
            <a:blip r:embed="rId2" cstate="print"/>
            <a:stretch>
              <a:fillRect/>
            </a:stretch>
          </p:blipFill>
          <p:spPr>
            <a:xfrm>
              <a:off x="8839886" y="1698138"/>
              <a:ext cx="7957376" cy="6890729"/>
            </a:xfrm>
            <a:prstGeom prst="rect">
              <a:avLst/>
            </a:prstGeom>
          </p:spPr>
        </p:pic>
        <p:sp>
          <p:nvSpPr>
            <p:cNvPr id="6" name="object 6"/>
            <p:cNvSpPr/>
            <p:nvPr/>
          </p:nvSpPr>
          <p:spPr>
            <a:xfrm>
              <a:off x="6647097" y="7358768"/>
              <a:ext cx="3801745" cy="2928620"/>
            </a:xfrm>
            <a:custGeom>
              <a:avLst/>
              <a:gdLst/>
              <a:ahLst/>
              <a:cxnLst/>
              <a:rect l="l" t="t" r="r" b="b"/>
              <a:pathLst>
                <a:path w="3801745" h="2928620">
                  <a:moveTo>
                    <a:pt x="949206" y="0"/>
                  </a:moveTo>
                  <a:lnTo>
                    <a:pt x="2852479" y="0"/>
                  </a:lnTo>
                  <a:lnTo>
                    <a:pt x="3801686" y="1644094"/>
                  </a:lnTo>
                  <a:lnTo>
                    <a:pt x="3060298" y="2928231"/>
                  </a:lnTo>
                  <a:lnTo>
                    <a:pt x="741492" y="2928231"/>
                  </a:lnTo>
                  <a:lnTo>
                    <a:pt x="0" y="1644093"/>
                  </a:lnTo>
                  <a:lnTo>
                    <a:pt x="949206" y="0"/>
                  </a:lnTo>
                  <a:close/>
                </a:path>
              </a:pathLst>
            </a:custGeom>
            <a:solidFill>
              <a:srgbClr val="A3E373"/>
            </a:solidFill>
          </p:spPr>
          <p:txBody>
            <a:bodyPr wrap="square" lIns="0" tIns="0" rIns="0" bIns="0" rtlCol="0"/>
            <a:lstStyle/>
            <a:p>
              <a:endParaRPr/>
            </a:p>
          </p:txBody>
        </p:sp>
      </p:grpSp>
      <p:pic>
        <p:nvPicPr>
          <p:cNvPr id="7" name="object 7"/>
          <p:cNvPicPr/>
          <p:nvPr/>
        </p:nvPicPr>
        <p:blipFill>
          <a:blip r:embed="rId3" cstate="print"/>
          <a:stretch>
            <a:fillRect/>
          </a:stretch>
        </p:blipFill>
        <p:spPr>
          <a:xfrm>
            <a:off x="840126" y="3991154"/>
            <a:ext cx="95250" cy="95249"/>
          </a:xfrm>
          <a:prstGeom prst="rect">
            <a:avLst/>
          </a:prstGeom>
        </p:spPr>
      </p:pic>
      <p:sp>
        <p:nvSpPr>
          <p:cNvPr id="8" name="object 8"/>
          <p:cNvSpPr txBox="1"/>
          <p:nvPr/>
        </p:nvSpPr>
        <p:spPr>
          <a:xfrm>
            <a:off x="1081327" y="3746673"/>
            <a:ext cx="5167630" cy="5721350"/>
          </a:xfrm>
          <a:prstGeom prst="rect">
            <a:avLst/>
          </a:prstGeom>
        </p:spPr>
        <p:txBody>
          <a:bodyPr vert="horz" wrap="square" lIns="0" tIns="12700" rIns="0" bIns="0" rtlCol="0">
            <a:spAutoFit/>
          </a:bodyPr>
          <a:lstStyle/>
          <a:p>
            <a:pPr marL="12700" marR="5080">
              <a:lnSpc>
                <a:spcPct val="114999"/>
              </a:lnSpc>
              <a:spcBef>
                <a:spcPts val="100"/>
              </a:spcBef>
            </a:pPr>
            <a:r>
              <a:rPr sz="2500" spc="10" dirty="0">
                <a:latin typeface="Trebuchet MS"/>
                <a:cs typeface="Trebuchet MS"/>
              </a:rPr>
              <a:t>Deep </a:t>
            </a:r>
            <a:r>
              <a:rPr sz="2500" spc="5" dirty="0">
                <a:latin typeface="Trebuchet MS"/>
                <a:cs typeface="Trebuchet MS"/>
              </a:rPr>
              <a:t>learning </a:t>
            </a:r>
            <a:r>
              <a:rPr sz="2500" spc="15" dirty="0">
                <a:latin typeface="Trebuchet MS"/>
                <a:cs typeface="Trebuchet MS"/>
              </a:rPr>
              <a:t>techniques </a:t>
            </a:r>
            <a:r>
              <a:rPr sz="2500" spc="-20" dirty="0">
                <a:latin typeface="Trebuchet MS"/>
                <a:cs typeface="Trebuchet MS"/>
              </a:rPr>
              <a:t>are </a:t>
            </a:r>
            <a:r>
              <a:rPr sz="2500" spc="65" dirty="0">
                <a:latin typeface="Trebuchet MS"/>
                <a:cs typeface="Trebuchet MS"/>
              </a:rPr>
              <a:t>used </a:t>
            </a:r>
            <a:r>
              <a:rPr sz="2500" spc="70" dirty="0">
                <a:latin typeface="Trebuchet MS"/>
                <a:cs typeface="Trebuchet MS"/>
              </a:rPr>
              <a:t> </a:t>
            </a:r>
            <a:r>
              <a:rPr sz="2500" spc="25" dirty="0">
                <a:latin typeface="Trebuchet MS"/>
                <a:cs typeface="Trebuchet MS"/>
              </a:rPr>
              <a:t>in </a:t>
            </a:r>
            <a:r>
              <a:rPr sz="2500" spc="-25" dirty="0">
                <a:latin typeface="Trebuchet MS"/>
                <a:cs typeface="Trebuchet MS"/>
              </a:rPr>
              <a:t>the </a:t>
            </a:r>
            <a:r>
              <a:rPr sz="2500" dirty="0">
                <a:latin typeface="Trebuchet MS"/>
                <a:cs typeface="Trebuchet MS"/>
              </a:rPr>
              <a:t>semantic </a:t>
            </a:r>
            <a:r>
              <a:rPr sz="2500" spc="5" dirty="0">
                <a:latin typeface="Trebuchet MS"/>
                <a:cs typeface="Trebuchet MS"/>
              </a:rPr>
              <a:t>segmentation </a:t>
            </a:r>
            <a:r>
              <a:rPr sz="2500" spc="10" dirty="0">
                <a:latin typeface="Trebuchet MS"/>
                <a:cs typeface="Trebuchet MS"/>
              </a:rPr>
              <a:t> </a:t>
            </a:r>
            <a:r>
              <a:rPr sz="2500" spc="-20" dirty="0">
                <a:latin typeface="Trebuchet MS"/>
                <a:cs typeface="Trebuchet MS"/>
              </a:rPr>
              <a:t>process, </a:t>
            </a:r>
            <a:r>
              <a:rPr sz="2500" spc="60" dirty="0">
                <a:latin typeface="Trebuchet MS"/>
                <a:cs typeface="Trebuchet MS"/>
              </a:rPr>
              <a:t>and </a:t>
            </a:r>
            <a:r>
              <a:rPr sz="2500" spc="-10" dirty="0">
                <a:latin typeface="Trebuchet MS"/>
                <a:cs typeface="Trebuchet MS"/>
              </a:rPr>
              <a:t>training </a:t>
            </a:r>
            <a:r>
              <a:rPr sz="2500" spc="-25" dirty="0">
                <a:latin typeface="Trebuchet MS"/>
                <a:cs typeface="Trebuchet MS"/>
              </a:rPr>
              <a:t>the </a:t>
            </a:r>
            <a:r>
              <a:rPr sz="2500" spc="25" dirty="0">
                <a:latin typeface="Trebuchet MS"/>
                <a:cs typeface="Trebuchet MS"/>
              </a:rPr>
              <a:t>model </a:t>
            </a:r>
            <a:r>
              <a:rPr sz="2500" spc="85" dirty="0">
                <a:latin typeface="Trebuchet MS"/>
                <a:cs typeface="Trebuchet MS"/>
              </a:rPr>
              <a:t>on </a:t>
            </a:r>
            <a:r>
              <a:rPr sz="2500" spc="90" dirty="0">
                <a:latin typeface="Trebuchet MS"/>
                <a:cs typeface="Trebuchet MS"/>
              </a:rPr>
              <a:t> </a:t>
            </a:r>
            <a:r>
              <a:rPr sz="2500" spc="25" dirty="0">
                <a:latin typeface="Trebuchet MS"/>
                <a:cs typeface="Trebuchet MS"/>
              </a:rPr>
              <a:t>a</a:t>
            </a:r>
            <a:r>
              <a:rPr sz="2500" spc="-70" dirty="0">
                <a:latin typeface="Trebuchet MS"/>
                <a:cs typeface="Trebuchet MS"/>
              </a:rPr>
              <a:t> </a:t>
            </a:r>
            <a:r>
              <a:rPr sz="2500" spc="-20" dirty="0">
                <a:latin typeface="Trebuchet MS"/>
                <a:cs typeface="Trebuchet MS"/>
              </a:rPr>
              <a:t>large</a:t>
            </a:r>
            <a:r>
              <a:rPr sz="2500" spc="-65" dirty="0">
                <a:latin typeface="Trebuchet MS"/>
                <a:cs typeface="Trebuchet MS"/>
              </a:rPr>
              <a:t> </a:t>
            </a:r>
            <a:r>
              <a:rPr sz="2500" spc="30" dirty="0">
                <a:latin typeface="Trebuchet MS"/>
                <a:cs typeface="Trebuchet MS"/>
              </a:rPr>
              <a:t>amount</a:t>
            </a:r>
            <a:r>
              <a:rPr sz="2500" spc="-70" dirty="0">
                <a:latin typeface="Trebuchet MS"/>
                <a:cs typeface="Trebuchet MS"/>
              </a:rPr>
              <a:t> </a:t>
            </a:r>
            <a:r>
              <a:rPr sz="2500" spc="-25" dirty="0">
                <a:latin typeface="Trebuchet MS"/>
                <a:cs typeface="Trebuchet MS"/>
              </a:rPr>
              <a:t>of</a:t>
            </a:r>
            <a:r>
              <a:rPr sz="2500" spc="-65" dirty="0">
                <a:latin typeface="Trebuchet MS"/>
                <a:cs typeface="Trebuchet MS"/>
              </a:rPr>
              <a:t> </a:t>
            </a:r>
            <a:r>
              <a:rPr sz="2500" spc="-10" dirty="0">
                <a:latin typeface="Trebuchet MS"/>
                <a:cs typeface="Trebuchet MS"/>
              </a:rPr>
              <a:t>data</a:t>
            </a:r>
            <a:r>
              <a:rPr sz="2500" spc="-65" dirty="0">
                <a:latin typeface="Trebuchet MS"/>
                <a:cs typeface="Trebuchet MS"/>
              </a:rPr>
              <a:t> </a:t>
            </a:r>
            <a:r>
              <a:rPr sz="2500" spc="55" dirty="0">
                <a:latin typeface="Trebuchet MS"/>
                <a:cs typeface="Trebuchet MS"/>
              </a:rPr>
              <a:t>is</a:t>
            </a:r>
            <a:r>
              <a:rPr sz="2500" spc="-70" dirty="0">
                <a:latin typeface="Trebuchet MS"/>
                <a:cs typeface="Trebuchet MS"/>
              </a:rPr>
              <a:t> </a:t>
            </a:r>
            <a:r>
              <a:rPr sz="2500" spc="-25" dirty="0">
                <a:latin typeface="Trebuchet MS"/>
                <a:cs typeface="Trebuchet MS"/>
              </a:rPr>
              <a:t>necessary. </a:t>
            </a:r>
            <a:r>
              <a:rPr sz="2500" spc="-735" dirty="0">
                <a:latin typeface="Trebuchet MS"/>
                <a:cs typeface="Trebuchet MS"/>
              </a:rPr>
              <a:t> </a:t>
            </a:r>
            <a:r>
              <a:rPr sz="2500" spc="140" dirty="0">
                <a:latin typeface="Trebuchet MS"/>
                <a:cs typeface="Trebuchet MS"/>
              </a:rPr>
              <a:t>S</a:t>
            </a:r>
            <a:r>
              <a:rPr sz="2500" spc="80" dirty="0">
                <a:latin typeface="Trebuchet MS"/>
                <a:cs typeface="Trebuchet MS"/>
              </a:rPr>
              <a:t>o</a:t>
            </a:r>
            <a:r>
              <a:rPr sz="2500" spc="-405" dirty="0">
                <a:latin typeface="Trebuchet MS"/>
                <a:cs typeface="Trebuchet MS"/>
              </a:rPr>
              <a:t>,</a:t>
            </a:r>
            <a:r>
              <a:rPr sz="2500" spc="-60" dirty="0">
                <a:latin typeface="Trebuchet MS"/>
                <a:cs typeface="Trebuchet MS"/>
              </a:rPr>
              <a:t> </a:t>
            </a:r>
            <a:r>
              <a:rPr sz="2500" spc="75" dirty="0">
                <a:latin typeface="Trebuchet MS"/>
                <a:cs typeface="Trebuchet MS"/>
              </a:rPr>
              <a:t>u</a:t>
            </a:r>
            <a:r>
              <a:rPr sz="2500" spc="140" dirty="0">
                <a:latin typeface="Trebuchet MS"/>
                <a:cs typeface="Trebuchet MS"/>
              </a:rPr>
              <a:t>s</a:t>
            </a:r>
            <a:r>
              <a:rPr sz="2500" spc="-40" dirty="0">
                <a:latin typeface="Trebuchet MS"/>
                <a:cs typeface="Trebuchet MS"/>
              </a:rPr>
              <a:t>i</a:t>
            </a:r>
            <a:r>
              <a:rPr sz="2500" spc="85" dirty="0">
                <a:latin typeface="Trebuchet MS"/>
                <a:cs typeface="Trebuchet MS"/>
              </a:rPr>
              <a:t>n</a:t>
            </a:r>
            <a:r>
              <a:rPr sz="2500" dirty="0">
                <a:latin typeface="Trebuchet MS"/>
                <a:cs typeface="Trebuchet MS"/>
              </a:rPr>
              <a:t>g</a:t>
            </a:r>
            <a:r>
              <a:rPr sz="2500" spc="-60" dirty="0">
                <a:latin typeface="Trebuchet MS"/>
                <a:cs typeface="Trebuchet MS"/>
              </a:rPr>
              <a:t> </a:t>
            </a:r>
            <a:r>
              <a:rPr sz="2500" spc="25" dirty="0">
                <a:latin typeface="Trebuchet MS"/>
                <a:cs typeface="Trebuchet MS"/>
              </a:rPr>
              <a:t>a</a:t>
            </a:r>
            <a:r>
              <a:rPr sz="2500" spc="-60" dirty="0">
                <a:latin typeface="Trebuchet MS"/>
                <a:cs typeface="Trebuchet MS"/>
              </a:rPr>
              <a:t> </a:t>
            </a:r>
            <a:r>
              <a:rPr sz="2500" spc="60" dirty="0">
                <a:latin typeface="Trebuchet MS"/>
                <a:cs typeface="Trebuchet MS"/>
              </a:rPr>
              <a:t>d</a:t>
            </a:r>
            <a:r>
              <a:rPr sz="2500" spc="-45" dirty="0">
                <a:latin typeface="Trebuchet MS"/>
                <a:cs typeface="Trebuchet MS"/>
              </a:rPr>
              <a:t>r</a:t>
            </a:r>
            <a:r>
              <a:rPr sz="2500" spc="80" dirty="0">
                <a:latin typeface="Trebuchet MS"/>
                <a:cs typeface="Trebuchet MS"/>
              </a:rPr>
              <a:t>o</a:t>
            </a:r>
            <a:r>
              <a:rPr sz="2500" spc="85" dirty="0">
                <a:latin typeface="Trebuchet MS"/>
                <a:cs typeface="Trebuchet MS"/>
              </a:rPr>
              <a:t>n</a:t>
            </a:r>
            <a:r>
              <a:rPr sz="2500" spc="-25" dirty="0">
                <a:latin typeface="Trebuchet MS"/>
                <a:cs typeface="Trebuchet MS"/>
              </a:rPr>
              <a:t>e</a:t>
            </a:r>
            <a:r>
              <a:rPr sz="2500" spc="-60" dirty="0">
                <a:latin typeface="Trebuchet MS"/>
                <a:cs typeface="Trebuchet MS"/>
              </a:rPr>
              <a:t> </a:t>
            </a:r>
            <a:r>
              <a:rPr sz="2500" spc="-110" dirty="0">
                <a:latin typeface="Trebuchet MS"/>
                <a:cs typeface="Trebuchet MS"/>
              </a:rPr>
              <a:t>(</a:t>
            </a:r>
            <a:r>
              <a:rPr sz="2500" dirty="0">
                <a:latin typeface="Trebuchet MS"/>
                <a:cs typeface="Trebuchet MS"/>
              </a:rPr>
              <a:t>U</a:t>
            </a:r>
            <a:r>
              <a:rPr sz="2500" spc="-70" dirty="0">
                <a:latin typeface="Trebuchet MS"/>
                <a:cs typeface="Trebuchet MS"/>
              </a:rPr>
              <a:t>A</a:t>
            </a:r>
            <a:r>
              <a:rPr sz="2500" spc="-110" dirty="0">
                <a:latin typeface="Trebuchet MS"/>
                <a:cs typeface="Trebuchet MS"/>
              </a:rPr>
              <a:t>V)</a:t>
            </a:r>
            <a:r>
              <a:rPr sz="2500" spc="-405" dirty="0">
                <a:latin typeface="Trebuchet MS"/>
                <a:cs typeface="Trebuchet MS"/>
              </a:rPr>
              <a:t>,</a:t>
            </a:r>
            <a:r>
              <a:rPr sz="2500" spc="-60" dirty="0">
                <a:latin typeface="Trebuchet MS"/>
                <a:cs typeface="Trebuchet MS"/>
              </a:rPr>
              <a:t> </a:t>
            </a:r>
            <a:r>
              <a:rPr sz="2500" spc="-125" dirty="0">
                <a:latin typeface="Trebuchet MS"/>
                <a:cs typeface="Trebuchet MS"/>
              </a:rPr>
              <a:t>w</a:t>
            </a:r>
            <a:r>
              <a:rPr sz="2500" spc="-25" dirty="0">
                <a:latin typeface="Trebuchet MS"/>
                <a:cs typeface="Trebuchet MS"/>
              </a:rPr>
              <a:t>e</a:t>
            </a:r>
            <a:r>
              <a:rPr sz="2500" spc="-60" dirty="0">
                <a:latin typeface="Trebuchet MS"/>
                <a:cs typeface="Trebuchet MS"/>
              </a:rPr>
              <a:t> </a:t>
            </a:r>
            <a:r>
              <a:rPr sz="2500" spc="-140" dirty="0">
                <a:latin typeface="Trebuchet MS"/>
                <a:cs typeface="Trebuchet MS"/>
              </a:rPr>
              <a:t>t</a:t>
            </a:r>
            <a:r>
              <a:rPr sz="2500" spc="80" dirty="0">
                <a:latin typeface="Trebuchet MS"/>
                <a:cs typeface="Trebuchet MS"/>
              </a:rPr>
              <a:t>oo</a:t>
            </a:r>
            <a:r>
              <a:rPr sz="2500" spc="-30" dirty="0">
                <a:latin typeface="Trebuchet MS"/>
                <a:cs typeface="Trebuchet MS"/>
              </a:rPr>
              <a:t>k  </a:t>
            </a:r>
            <a:r>
              <a:rPr sz="2500" spc="-15" dirty="0">
                <a:latin typeface="Trebuchet MS"/>
                <a:cs typeface="Trebuchet MS"/>
              </a:rPr>
              <a:t>over</a:t>
            </a:r>
            <a:r>
              <a:rPr sz="2500" spc="50" dirty="0">
                <a:latin typeface="Trebuchet MS"/>
                <a:cs typeface="Trebuchet MS"/>
              </a:rPr>
              <a:t> </a:t>
            </a:r>
            <a:r>
              <a:rPr sz="2500" spc="-30" dirty="0">
                <a:latin typeface="Trebuchet MS"/>
                <a:cs typeface="Trebuchet MS"/>
              </a:rPr>
              <a:t>1000</a:t>
            </a:r>
            <a:r>
              <a:rPr sz="2500" spc="55" dirty="0">
                <a:latin typeface="Trebuchet MS"/>
                <a:cs typeface="Trebuchet MS"/>
              </a:rPr>
              <a:t> </a:t>
            </a:r>
            <a:r>
              <a:rPr sz="2500" spc="-5" dirty="0">
                <a:latin typeface="Trebuchet MS"/>
                <a:cs typeface="Trebuchet MS"/>
              </a:rPr>
              <a:t>pictures</a:t>
            </a:r>
            <a:r>
              <a:rPr sz="2500" spc="55" dirty="0">
                <a:latin typeface="Trebuchet MS"/>
                <a:cs typeface="Trebuchet MS"/>
              </a:rPr>
              <a:t> </a:t>
            </a:r>
            <a:r>
              <a:rPr sz="2500" spc="-25" dirty="0">
                <a:latin typeface="Trebuchet MS"/>
                <a:cs typeface="Trebuchet MS"/>
              </a:rPr>
              <a:t>of</a:t>
            </a:r>
            <a:r>
              <a:rPr sz="2500" spc="50" dirty="0">
                <a:latin typeface="Trebuchet MS"/>
                <a:cs typeface="Trebuchet MS"/>
              </a:rPr>
              <a:t> </a:t>
            </a:r>
            <a:r>
              <a:rPr sz="2500" spc="-35" dirty="0">
                <a:latin typeface="Trebuchet MS"/>
                <a:cs typeface="Trebuchet MS"/>
              </a:rPr>
              <a:t>Varanasi, </a:t>
            </a:r>
            <a:r>
              <a:rPr sz="2500" spc="-30" dirty="0">
                <a:latin typeface="Trebuchet MS"/>
                <a:cs typeface="Trebuchet MS"/>
              </a:rPr>
              <a:t> </a:t>
            </a:r>
            <a:r>
              <a:rPr sz="2500" spc="-45" dirty="0">
                <a:latin typeface="Trebuchet MS"/>
                <a:cs typeface="Trebuchet MS"/>
              </a:rPr>
              <a:t>India, </a:t>
            </a:r>
            <a:r>
              <a:rPr sz="2500" spc="-10" dirty="0">
                <a:latin typeface="Trebuchet MS"/>
                <a:cs typeface="Trebuchet MS"/>
              </a:rPr>
              <a:t>from </a:t>
            </a:r>
            <a:r>
              <a:rPr sz="2500" spc="25" dirty="0">
                <a:latin typeface="Trebuchet MS"/>
                <a:cs typeface="Trebuchet MS"/>
              </a:rPr>
              <a:t>various </a:t>
            </a:r>
            <a:r>
              <a:rPr sz="2500" spc="30" dirty="0">
                <a:latin typeface="Trebuchet MS"/>
                <a:cs typeface="Trebuchet MS"/>
              </a:rPr>
              <a:t>angles </a:t>
            </a:r>
            <a:r>
              <a:rPr sz="2500" spc="-30" dirty="0">
                <a:latin typeface="Trebuchet MS"/>
                <a:cs typeface="Trebuchet MS"/>
              </a:rPr>
              <a:t>to </a:t>
            </a:r>
            <a:r>
              <a:rPr sz="2500" spc="-25" dirty="0">
                <a:latin typeface="Trebuchet MS"/>
                <a:cs typeface="Trebuchet MS"/>
              </a:rPr>
              <a:t>train </a:t>
            </a:r>
            <a:r>
              <a:rPr sz="2500" spc="-20" dirty="0">
                <a:latin typeface="Trebuchet MS"/>
                <a:cs typeface="Trebuchet MS"/>
              </a:rPr>
              <a:t> </a:t>
            </a:r>
            <a:r>
              <a:rPr sz="2500" spc="-25" dirty="0">
                <a:latin typeface="Trebuchet MS"/>
                <a:cs typeface="Trebuchet MS"/>
              </a:rPr>
              <a:t>the </a:t>
            </a:r>
            <a:r>
              <a:rPr sz="2500" spc="-45" dirty="0">
                <a:latin typeface="Trebuchet MS"/>
                <a:cs typeface="Trebuchet MS"/>
              </a:rPr>
              <a:t>model. </a:t>
            </a:r>
            <a:r>
              <a:rPr sz="2500" spc="-70" dirty="0">
                <a:latin typeface="Trebuchet MS"/>
                <a:cs typeface="Trebuchet MS"/>
              </a:rPr>
              <a:t>To </a:t>
            </a:r>
            <a:r>
              <a:rPr sz="2500" spc="-25" dirty="0">
                <a:latin typeface="Trebuchet MS"/>
                <a:cs typeface="Trebuchet MS"/>
              </a:rPr>
              <a:t>train the </a:t>
            </a:r>
            <a:r>
              <a:rPr sz="2500" spc="25" dirty="0">
                <a:latin typeface="Trebuchet MS"/>
                <a:cs typeface="Trebuchet MS"/>
              </a:rPr>
              <a:t>model </a:t>
            </a:r>
            <a:r>
              <a:rPr sz="2500" spc="-30" dirty="0">
                <a:latin typeface="Trebuchet MS"/>
                <a:cs typeface="Trebuchet MS"/>
              </a:rPr>
              <a:t>to </a:t>
            </a:r>
            <a:r>
              <a:rPr sz="2500" spc="-25" dirty="0">
                <a:latin typeface="Trebuchet MS"/>
                <a:cs typeface="Trebuchet MS"/>
              </a:rPr>
              <a:t> </a:t>
            </a:r>
            <a:r>
              <a:rPr sz="2500" spc="-20" dirty="0">
                <a:latin typeface="Trebuchet MS"/>
                <a:cs typeface="Trebuchet MS"/>
              </a:rPr>
              <a:t>recognize </a:t>
            </a:r>
            <a:r>
              <a:rPr sz="2500" spc="-50" dirty="0">
                <a:latin typeface="Trebuchet MS"/>
                <a:cs typeface="Trebuchet MS"/>
              </a:rPr>
              <a:t>garbage, </a:t>
            </a:r>
            <a:r>
              <a:rPr sz="2500" spc="-75" dirty="0">
                <a:latin typeface="Trebuchet MS"/>
                <a:cs typeface="Trebuchet MS"/>
              </a:rPr>
              <a:t>we </a:t>
            </a:r>
            <a:r>
              <a:rPr sz="2500" spc="-35" dirty="0">
                <a:latin typeface="Trebuchet MS"/>
                <a:cs typeface="Trebuchet MS"/>
              </a:rPr>
              <a:t>carefully </a:t>
            </a:r>
            <a:r>
              <a:rPr sz="2500" spc="-30" dirty="0">
                <a:latin typeface="Trebuchet MS"/>
                <a:cs typeface="Trebuchet MS"/>
              </a:rPr>
              <a:t> </a:t>
            </a:r>
            <a:r>
              <a:rPr sz="2500" spc="40" dirty="0">
                <a:latin typeface="Trebuchet MS"/>
                <a:cs typeface="Trebuchet MS"/>
              </a:rPr>
              <a:t>chose </a:t>
            </a:r>
            <a:r>
              <a:rPr sz="2500" spc="35" dirty="0">
                <a:latin typeface="Trebuchet MS"/>
                <a:cs typeface="Trebuchet MS"/>
              </a:rPr>
              <a:t>photographs </a:t>
            </a:r>
            <a:r>
              <a:rPr sz="2500" spc="-55" dirty="0">
                <a:latin typeface="Trebuchet MS"/>
                <a:cs typeface="Trebuchet MS"/>
              </a:rPr>
              <a:t>with </a:t>
            </a:r>
            <a:r>
              <a:rPr sz="2500" spc="-30" dirty="0">
                <a:latin typeface="Trebuchet MS"/>
                <a:cs typeface="Trebuchet MS"/>
              </a:rPr>
              <a:t>clear </a:t>
            </a:r>
            <a:r>
              <a:rPr sz="2500" spc="-25" dirty="0">
                <a:latin typeface="Trebuchet MS"/>
                <a:cs typeface="Trebuchet MS"/>
              </a:rPr>
              <a:t> </a:t>
            </a:r>
            <a:r>
              <a:rPr sz="2500" spc="-50" dirty="0">
                <a:latin typeface="Trebuchet MS"/>
                <a:cs typeface="Trebuchet MS"/>
              </a:rPr>
              <a:t>garbage. There </a:t>
            </a:r>
            <a:r>
              <a:rPr sz="2500" spc="-55" dirty="0">
                <a:latin typeface="Trebuchet MS"/>
                <a:cs typeface="Trebuchet MS"/>
              </a:rPr>
              <a:t>were </a:t>
            </a:r>
            <a:r>
              <a:rPr sz="2500" spc="15" dirty="0">
                <a:latin typeface="Trebuchet MS"/>
                <a:cs typeface="Trebuchet MS"/>
              </a:rPr>
              <a:t>more than </a:t>
            </a:r>
            <a:r>
              <a:rPr sz="2500" spc="5" dirty="0">
                <a:latin typeface="Trebuchet MS"/>
                <a:cs typeface="Trebuchet MS"/>
              </a:rPr>
              <a:t>300 </a:t>
            </a:r>
            <a:r>
              <a:rPr sz="2500" spc="10" dirty="0">
                <a:latin typeface="Trebuchet MS"/>
                <a:cs typeface="Trebuchet MS"/>
              </a:rPr>
              <a:t> </a:t>
            </a:r>
            <a:r>
              <a:rPr sz="2500" dirty="0">
                <a:latin typeface="Trebuchet MS"/>
                <a:cs typeface="Trebuchet MS"/>
              </a:rPr>
              <a:t>appropriate</a:t>
            </a:r>
            <a:r>
              <a:rPr sz="2500" spc="-70" dirty="0">
                <a:latin typeface="Trebuchet MS"/>
                <a:cs typeface="Trebuchet MS"/>
              </a:rPr>
              <a:t> </a:t>
            </a:r>
            <a:r>
              <a:rPr sz="2500" spc="35" dirty="0">
                <a:latin typeface="Trebuchet MS"/>
                <a:cs typeface="Trebuchet MS"/>
              </a:rPr>
              <a:t>photographs</a:t>
            </a:r>
            <a:r>
              <a:rPr sz="2500" spc="-65" dirty="0">
                <a:latin typeface="Trebuchet MS"/>
                <a:cs typeface="Trebuchet MS"/>
              </a:rPr>
              <a:t> </a:t>
            </a:r>
            <a:r>
              <a:rPr sz="2500" spc="80" dirty="0">
                <a:latin typeface="Trebuchet MS"/>
                <a:cs typeface="Trebuchet MS"/>
              </a:rPr>
              <a:t>as</a:t>
            </a:r>
            <a:r>
              <a:rPr sz="2500" spc="-70" dirty="0">
                <a:latin typeface="Trebuchet MS"/>
                <a:cs typeface="Trebuchet MS"/>
              </a:rPr>
              <a:t> </a:t>
            </a:r>
            <a:r>
              <a:rPr sz="2500" spc="25" dirty="0">
                <a:latin typeface="Trebuchet MS"/>
                <a:cs typeface="Trebuchet MS"/>
              </a:rPr>
              <a:t>a</a:t>
            </a:r>
            <a:r>
              <a:rPr sz="2500" spc="-65" dirty="0">
                <a:latin typeface="Trebuchet MS"/>
                <a:cs typeface="Trebuchet MS"/>
              </a:rPr>
              <a:t> </a:t>
            </a:r>
            <a:r>
              <a:rPr sz="2500" spc="-5" dirty="0">
                <a:latin typeface="Trebuchet MS"/>
                <a:cs typeface="Trebuchet MS"/>
              </a:rPr>
              <a:t>result </a:t>
            </a:r>
            <a:r>
              <a:rPr sz="2500" spc="-740" dirty="0">
                <a:latin typeface="Trebuchet MS"/>
                <a:cs typeface="Trebuchet MS"/>
              </a:rPr>
              <a:t> </a:t>
            </a:r>
            <a:r>
              <a:rPr sz="2500" spc="-25" dirty="0">
                <a:latin typeface="Trebuchet MS"/>
                <a:cs typeface="Trebuchet MS"/>
              </a:rPr>
              <a:t>of</a:t>
            </a:r>
            <a:r>
              <a:rPr sz="2500" spc="-65" dirty="0">
                <a:latin typeface="Trebuchet MS"/>
                <a:cs typeface="Trebuchet MS"/>
              </a:rPr>
              <a:t> </a:t>
            </a:r>
            <a:r>
              <a:rPr sz="2500" spc="-25" dirty="0">
                <a:latin typeface="Trebuchet MS"/>
                <a:cs typeface="Trebuchet MS"/>
              </a:rPr>
              <a:t>the</a:t>
            </a:r>
            <a:r>
              <a:rPr sz="2500" spc="-65" dirty="0">
                <a:latin typeface="Trebuchet MS"/>
                <a:cs typeface="Trebuchet MS"/>
              </a:rPr>
              <a:t> </a:t>
            </a:r>
            <a:r>
              <a:rPr sz="2500" spc="35" dirty="0">
                <a:latin typeface="Trebuchet MS"/>
                <a:cs typeface="Trebuchet MS"/>
              </a:rPr>
              <a:t>manual</a:t>
            </a:r>
            <a:r>
              <a:rPr sz="2500" spc="-65" dirty="0">
                <a:latin typeface="Trebuchet MS"/>
                <a:cs typeface="Trebuchet MS"/>
              </a:rPr>
              <a:t> </a:t>
            </a:r>
            <a:r>
              <a:rPr sz="2500" spc="-5" dirty="0">
                <a:latin typeface="Trebuchet MS"/>
                <a:cs typeface="Trebuchet MS"/>
              </a:rPr>
              <a:t>selection</a:t>
            </a:r>
            <a:r>
              <a:rPr sz="2500" spc="-65" dirty="0">
                <a:latin typeface="Trebuchet MS"/>
                <a:cs typeface="Trebuchet MS"/>
              </a:rPr>
              <a:t> </a:t>
            </a:r>
            <a:r>
              <a:rPr sz="2500" spc="-35" dirty="0">
                <a:latin typeface="Trebuchet MS"/>
                <a:cs typeface="Trebuchet MS"/>
              </a:rPr>
              <a:t>procedure.</a:t>
            </a:r>
            <a:endParaRPr sz="2500">
              <a:latin typeface="Trebuchet MS"/>
              <a:cs typeface="Trebuchet MS"/>
            </a:endParaRPr>
          </a:p>
        </p:txBody>
      </p:sp>
      <p:sp>
        <p:nvSpPr>
          <p:cNvPr id="9" name="object 9"/>
          <p:cNvSpPr txBox="1">
            <a:spLocks noGrp="1"/>
          </p:cNvSpPr>
          <p:nvPr>
            <p:ph type="title"/>
          </p:nvPr>
        </p:nvSpPr>
        <p:spPr>
          <a:xfrm>
            <a:off x="1016000" y="887482"/>
            <a:ext cx="4884420" cy="2606675"/>
          </a:xfrm>
          <a:prstGeom prst="rect">
            <a:avLst/>
          </a:prstGeom>
        </p:spPr>
        <p:txBody>
          <a:bodyPr vert="horz" wrap="square" lIns="0" tIns="37465" rIns="0" bIns="0" rtlCol="0">
            <a:spAutoFit/>
          </a:bodyPr>
          <a:lstStyle/>
          <a:p>
            <a:pPr marL="12700" marR="5080">
              <a:lnSpc>
                <a:spcPts val="10130"/>
              </a:lnSpc>
              <a:spcBef>
                <a:spcPts val="295"/>
              </a:spcBef>
            </a:pPr>
            <a:r>
              <a:rPr spc="45" dirty="0"/>
              <a:t>Data </a:t>
            </a:r>
            <a:r>
              <a:rPr spc="50" dirty="0"/>
              <a:t> </a:t>
            </a:r>
            <a:r>
              <a:rPr spc="-350" dirty="0"/>
              <a:t>C</a:t>
            </a:r>
            <a:r>
              <a:rPr spc="310" dirty="0"/>
              <a:t>o</a:t>
            </a:r>
            <a:r>
              <a:rPr spc="-85" dirty="0"/>
              <a:t>ll</a:t>
            </a:r>
            <a:r>
              <a:rPr spc="-60" dirty="0"/>
              <a:t>e</a:t>
            </a:r>
            <a:r>
              <a:rPr spc="-240" dirty="0"/>
              <a:t>c</a:t>
            </a:r>
            <a:r>
              <a:rPr spc="-275" dirty="0"/>
              <a:t>t</a:t>
            </a:r>
            <a:r>
              <a:rPr spc="-114" dirty="0"/>
              <a:t>i</a:t>
            </a:r>
            <a:r>
              <a:rPr spc="310" dirty="0"/>
              <a:t>o</a:t>
            </a:r>
            <a:r>
              <a:rPr spc="290" dirty="0"/>
              <a:t>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4F4F4"/>
          </a:solidFill>
        </p:spPr>
        <p:txBody>
          <a:bodyPr wrap="square" lIns="0" tIns="0" rIns="0" bIns="0" rtlCol="0"/>
          <a:lstStyle/>
          <a:p>
            <a:endParaRPr/>
          </a:p>
        </p:txBody>
      </p:sp>
      <p:grpSp>
        <p:nvGrpSpPr>
          <p:cNvPr id="3" name="object 3"/>
          <p:cNvGrpSpPr/>
          <p:nvPr/>
        </p:nvGrpSpPr>
        <p:grpSpPr>
          <a:xfrm>
            <a:off x="0" y="0"/>
            <a:ext cx="9144000" cy="10287000"/>
            <a:chOff x="0" y="0"/>
            <a:chExt cx="9144000" cy="10287000"/>
          </a:xfrm>
        </p:grpSpPr>
        <p:sp>
          <p:nvSpPr>
            <p:cNvPr id="4" name="object 4"/>
            <p:cNvSpPr/>
            <p:nvPr/>
          </p:nvSpPr>
          <p:spPr>
            <a:xfrm>
              <a:off x="0" y="0"/>
              <a:ext cx="9144000" cy="10287000"/>
            </a:xfrm>
            <a:custGeom>
              <a:avLst/>
              <a:gdLst/>
              <a:ahLst/>
              <a:cxnLst/>
              <a:rect l="l" t="t" r="r" b="b"/>
              <a:pathLst>
                <a:path w="9144000" h="10287000">
                  <a:moveTo>
                    <a:pt x="0" y="0"/>
                  </a:moveTo>
                  <a:lnTo>
                    <a:pt x="6338553" y="0"/>
                  </a:lnTo>
                  <a:lnTo>
                    <a:pt x="9143872" y="4859009"/>
                  </a:lnTo>
                  <a:lnTo>
                    <a:pt x="6010057" y="10286999"/>
                  </a:lnTo>
                  <a:lnTo>
                    <a:pt x="0" y="10286999"/>
                  </a:lnTo>
                  <a:lnTo>
                    <a:pt x="0" y="0"/>
                  </a:lnTo>
                  <a:close/>
                </a:path>
              </a:pathLst>
            </a:custGeom>
            <a:solidFill>
              <a:srgbClr val="004550"/>
            </a:solidFill>
          </p:spPr>
          <p:txBody>
            <a:bodyPr wrap="square" lIns="0" tIns="0" rIns="0" bIns="0" rtlCol="0"/>
            <a:lstStyle/>
            <a:p>
              <a:endParaRPr/>
            </a:p>
          </p:txBody>
        </p:sp>
        <p:pic>
          <p:nvPicPr>
            <p:cNvPr id="5" name="object 5"/>
            <p:cNvPicPr/>
            <p:nvPr/>
          </p:nvPicPr>
          <p:blipFill>
            <a:blip r:embed="rId2" cstate="print"/>
            <a:stretch>
              <a:fillRect/>
            </a:stretch>
          </p:blipFill>
          <p:spPr>
            <a:xfrm>
              <a:off x="0" y="8071749"/>
              <a:ext cx="5857874" cy="2215249"/>
            </a:xfrm>
            <a:prstGeom prst="rect">
              <a:avLst/>
            </a:prstGeom>
          </p:spPr>
        </p:pic>
        <p:pic>
          <p:nvPicPr>
            <p:cNvPr id="6" name="object 6"/>
            <p:cNvPicPr/>
            <p:nvPr/>
          </p:nvPicPr>
          <p:blipFill>
            <a:blip r:embed="rId3" cstate="print"/>
            <a:stretch>
              <a:fillRect/>
            </a:stretch>
          </p:blipFill>
          <p:spPr>
            <a:xfrm>
              <a:off x="802523" y="40814"/>
              <a:ext cx="5057774" cy="4200524"/>
            </a:xfrm>
            <a:prstGeom prst="rect">
              <a:avLst/>
            </a:prstGeom>
          </p:spPr>
        </p:pic>
      </p:grpSp>
      <p:sp>
        <p:nvSpPr>
          <p:cNvPr id="7" name="object 7"/>
          <p:cNvSpPr txBox="1"/>
          <p:nvPr/>
        </p:nvSpPr>
        <p:spPr>
          <a:xfrm>
            <a:off x="789823" y="4651951"/>
            <a:ext cx="3785870" cy="2006600"/>
          </a:xfrm>
          <a:prstGeom prst="rect">
            <a:avLst/>
          </a:prstGeom>
        </p:spPr>
        <p:txBody>
          <a:bodyPr vert="horz" wrap="square" lIns="0" tIns="12700" rIns="0" bIns="0" rtlCol="0">
            <a:spAutoFit/>
          </a:bodyPr>
          <a:lstStyle/>
          <a:p>
            <a:pPr marL="12700" marR="5080">
              <a:lnSpc>
                <a:spcPct val="108300"/>
              </a:lnSpc>
              <a:spcBef>
                <a:spcPts val="100"/>
              </a:spcBef>
            </a:pPr>
            <a:r>
              <a:rPr sz="6000" spc="-105" dirty="0">
                <a:solidFill>
                  <a:srgbClr val="F4F4F4"/>
                </a:solidFill>
                <a:latin typeface="Trebuchet MS"/>
                <a:cs typeface="Trebuchet MS"/>
              </a:rPr>
              <a:t>A</a:t>
            </a:r>
            <a:r>
              <a:rPr sz="6000" spc="145" dirty="0">
                <a:solidFill>
                  <a:srgbClr val="F4F4F4"/>
                </a:solidFill>
                <a:latin typeface="Trebuchet MS"/>
                <a:cs typeface="Trebuchet MS"/>
              </a:rPr>
              <a:t>nn</a:t>
            </a:r>
            <a:r>
              <a:rPr sz="6000" spc="220" dirty="0">
                <a:solidFill>
                  <a:srgbClr val="F4F4F4"/>
                </a:solidFill>
                <a:latin typeface="Trebuchet MS"/>
                <a:cs typeface="Trebuchet MS"/>
              </a:rPr>
              <a:t>o</a:t>
            </a:r>
            <a:r>
              <a:rPr sz="6000" spc="-190" dirty="0">
                <a:solidFill>
                  <a:srgbClr val="F4F4F4"/>
                </a:solidFill>
                <a:latin typeface="Trebuchet MS"/>
                <a:cs typeface="Trebuchet MS"/>
              </a:rPr>
              <a:t>t</a:t>
            </a:r>
            <a:r>
              <a:rPr sz="6000" spc="60" dirty="0">
                <a:solidFill>
                  <a:srgbClr val="F4F4F4"/>
                </a:solidFill>
                <a:latin typeface="Trebuchet MS"/>
                <a:cs typeface="Trebuchet MS"/>
              </a:rPr>
              <a:t>a</a:t>
            </a:r>
            <a:r>
              <a:rPr sz="6000" spc="-190" dirty="0">
                <a:solidFill>
                  <a:srgbClr val="F4F4F4"/>
                </a:solidFill>
                <a:latin typeface="Trebuchet MS"/>
                <a:cs typeface="Trebuchet MS"/>
              </a:rPr>
              <a:t>t</a:t>
            </a:r>
            <a:r>
              <a:rPr sz="6000" spc="-80" dirty="0">
                <a:solidFill>
                  <a:srgbClr val="F4F4F4"/>
                </a:solidFill>
                <a:latin typeface="Trebuchet MS"/>
                <a:cs typeface="Trebuchet MS"/>
              </a:rPr>
              <a:t>i</a:t>
            </a:r>
            <a:r>
              <a:rPr sz="6000" spc="145" dirty="0">
                <a:solidFill>
                  <a:srgbClr val="F4F4F4"/>
                </a:solidFill>
                <a:latin typeface="Trebuchet MS"/>
                <a:cs typeface="Trebuchet MS"/>
              </a:rPr>
              <a:t>n</a:t>
            </a:r>
            <a:r>
              <a:rPr sz="6000" spc="150" dirty="0">
                <a:solidFill>
                  <a:srgbClr val="F4F4F4"/>
                </a:solidFill>
                <a:latin typeface="Trebuchet MS"/>
                <a:cs typeface="Trebuchet MS"/>
              </a:rPr>
              <a:t>g  </a:t>
            </a:r>
            <a:r>
              <a:rPr sz="6000" spc="114" dirty="0">
                <a:solidFill>
                  <a:srgbClr val="F4F4F4"/>
                </a:solidFill>
                <a:latin typeface="Trebuchet MS"/>
                <a:cs typeface="Trebuchet MS"/>
              </a:rPr>
              <a:t>Images</a:t>
            </a:r>
            <a:endParaRPr sz="6000">
              <a:latin typeface="Trebuchet MS"/>
              <a:cs typeface="Trebuchet MS"/>
            </a:endParaRPr>
          </a:p>
        </p:txBody>
      </p:sp>
      <p:sp>
        <p:nvSpPr>
          <p:cNvPr id="8" name="object 8"/>
          <p:cNvSpPr txBox="1"/>
          <p:nvPr/>
        </p:nvSpPr>
        <p:spPr>
          <a:xfrm>
            <a:off x="8528415" y="206697"/>
            <a:ext cx="9302115" cy="3538220"/>
          </a:xfrm>
          <a:prstGeom prst="rect">
            <a:avLst/>
          </a:prstGeom>
        </p:spPr>
        <p:txBody>
          <a:bodyPr vert="horz" wrap="square" lIns="0" tIns="12700" rIns="0" bIns="0" rtlCol="0">
            <a:spAutoFit/>
          </a:bodyPr>
          <a:lstStyle/>
          <a:p>
            <a:pPr marL="12700" marR="5080">
              <a:lnSpc>
                <a:spcPct val="115199"/>
              </a:lnSpc>
              <a:spcBef>
                <a:spcPts val="100"/>
              </a:spcBef>
            </a:pPr>
            <a:r>
              <a:rPr sz="2500" spc="5" dirty="0">
                <a:latin typeface="Trebuchet MS"/>
                <a:cs typeface="Trebuchet MS"/>
              </a:rPr>
              <a:t>Annotation </a:t>
            </a:r>
            <a:r>
              <a:rPr sz="2500" spc="-20" dirty="0">
                <a:latin typeface="Trebuchet MS"/>
                <a:cs typeface="Trebuchet MS"/>
              </a:rPr>
              <a:t>of </a:t>
            </a:r>
            <a:r>
              <a:rPr sz="2500" spc="25" dirty="0">
                <a:latin typeface="Trebuchet MS"/>
                <a:cs typeface="Trebuchet MS"/>
              </a:rPr>
              <a:t>images </a:t>
            </a:r>
            <a:r>
              <a:rPr sz="2500" spc="-20" dirty="0">
                <a:latin typeface="Trebuchet MS"/>
                <a:cs typeface="Trebuchet MS"/>
              </a:rPr>
              <a:t>refers </a:t>
            </a:r>
            <a:r>
              <a:rPr sz="2500" spc="-25" dirty="0">
                <a:latin typeface="Trebuchet MS"/>
                <a:cs typeface="Trebuchet MS"/>
              </a:rPr>
              <a:t>to the </a:t>
            </a:r>
            <a:r>
              <a:rPr sz="2500" spc="40" dirty="0">
                <a:latin typeface="Trebuchet MS"/>
                <a:cs typeface="Trebuchet MS"/>
              </a:rPr>
              <a:t>process </a:t>
            </a:r>
            <a:r>
              <a:rPr sz="2500" spc="-20" dirty="0">
                <a:latin typeface="Trebuchet MS"/>
                <a:cs typeface="Trebuchet MS"/>
              </a:rPr>
              <a:t>of </a:t>
            </a:r>
            <a:r>
              <a:rPr sz="2500" spc="35" dirty="0">
                <a:latin typeface="Trebuchet MS"/>
                <a:cs typeface="Trebuchet MS"/>
              </a:rPr>
              <a:t>adding </a:t>
            </a:r>
            <a:r>
              <a:rPr sz="2500" spc="-25" dirty="0">
                <a:latin typeface="Trebuchet MS"/>
                <a:cs typeface="Trebuchet MS"/>
              </a:rPr>
              <a:t>relevant </a:t>
            </a:r>
            <a:r>
              <a:rPr sz="2500" spc="-20" dirty="0">
                <a:latin typeface="Trebuchet MS"/>
                <a:cs typeface="Trebuchet MS"/>
              </a:rPr>
              <a:t> </a:t>
            </a:r>
            <a:r>
              <a:rPr sz="2500" spc="-15" dirty="0">
                <a:latin typeface="Trebuchet MS"/>
                <a:cs typeface="Trebuchet MS"/>
              </a:rPr>
              <a:t>metadata </a:t>
            </a:r>
            <a:r>
              <a:rPr sz="2500" spc="20" dirty="0">
                <a:latin typeface="Trebuchet MS"/>
                <a:cs typeface="Trebuchet MS"/>
              </a:rPr>
              <a:t>or </a:t>
            </a:r>
            <a:r>
              <a:rPr sz="2500" spc="25" dirty="0">
                <a:latin typeface="Trebuchet MS"/>
                <a:cs typeface="Trebuchet MS"/>
              </a:rPr>
              <a:t>labels </a:t>
            </a:r>
            <a:r>
              <a:rPr sz="2500" spc="-25" dirty="0">
                <a:latin typeface="Trebuchet MS"/>
                <a:cs typeface="Trebuchet MS"/>
              </a:rPr>
              <a:t>to </a:t>
            </a:r>
            <a:r>
              <a:rPr sz="2500" spc="60" dirty="0">
                <a:latin typeface="Trebuchet MS"/>
                <a:cs typeface="Trebuchet MS"/>
              </a:rPr>
              <a:t>an </a:t>
            </a:r>
            <a:r>
              <a:rPr sz="2500" dirty="0">
                <a:latin typeface="Trebuchet MS"/>
                <a:cs typeface="Trebuchet MS"/>
              </a:rPr>
              <a:t>image </a:t>
            </a:r>
            <a:r>
              <a:rPr sz="2500" spc="-10" dirty="0">
                <a:latin typeface="Trebuchet MS"/>
                <a:cs typeface="Trebuchet MS"/>
              </a:rPr>
              <a:t>dataset </a:t>
            </a:r>
            <a:r>
              <a:rPr sz="2500" spc="-25" dirty="0">
                <a:latin typeface="Trebuchet MS"/>
                <a:cs typeface="Trebuchet MS"/>
              </a:rPr>
              <a:t>to </a:t>
            </a:r>
            <a:r>
              <a:rPr sz="2500" spc="15" dirty="0">
                <a:latin typeface="Trebuchet MS"/>
                <a:cs typeface="Trebuchet MS"/>
              </a:rPr>
              <a:t>enable machine </a:t>
            </a:r>
            <a:r>
              <a:rPr sz="2500" spc="20" dirty="0">
                <a:latin typeface="Trebuchet MS"/>
                <a:cs typeface="Trebuchet MS"/>
              </a:rPr>
              <a:t> </a:t>
            </a:r>
            <a:r>
              <a:rPr sz="2500" spc="10" dirty="0">
                <a:latin typeface="Trebuchet MS"/>
                <a:cs typeface="Trebuchet MS"/>
              </a:rPr>
              <a:t>learning </a:t>
            </a:r>
            <a:r>
              <a:rPr sz="2500" spc="15" dirty="0">
                <a:latin typeface="Trebuchet MS"/>
                <a:cs typeface="Trebuchet MS"/>
              </a:rPr>
              <a:t>algorithms </a:t>
            </a:r>
            <a:r>
              <a:rPr sz="2500" spc="-25" dirty="0">
                <a:latin typeface="Trebuchet MS"/>
                <a:cs typeface="Trebuchet MS"/>
              </a:rPr>
              <a:t>to </a:t>
            </a:r>
            <a:r>
              <a:rPr sz="2500" spc="5" dirty="0">
                <a:latin typeface="Trebuchet MS"/>
                <a:cs typeface="Trebuchet MS"/>
              </a:rPr>
              <a:t>learn </a:t>
            </a:r>
            <a:r>
              <a:rPr sz="2500" spc="-5" dirty="0">
                <a:latin typeface="Trebuchet MS"/>
                <a:cs typeface="Trebuchet MS"/>
              </a:rPr>
              <a:t>from </a:t>
            </a:r>
            <a:r>
              <a:rPr sz="2500" spc="-25" dirty="0">
                <a:latin typeface="Trebuchet MS"/>
                <a:cs typeface="Trebuchet MS"/>
              </a:rPr>
              <a:t>the </a:t>
            </a:r>
            <a:r>
              <a:rPr sz="2500" spc="-85" dirty="0">
                <a:latin typeface="Trebuchet MS"/>
                <a:cs typeface="Trebuchet MS"/>
              </a:rPr>
              <a:t>data. </a:t>
            </a:r>
            <a:r>
              <a:rPr sz="2500" spc="50" dirty="0">
                <a:latin typeface="Trebuchet MS"/>
                <a:cs typeface="Trebuchet MS"/>
              </a:rPr>
              <a:t>In </a:t>
            </a:r>
            <a:r>
              <a:rPr sz="2500" spc="-25" dirty="0">
                <a:latin typeface="Trebuchet MS"/>
                <a:cs typeface="Trebuchet MS"/>
              </a:rPr>
              <a:t>the </a:t>
            </a:r>
            <a:r>
              <a:rPr sz="2500" spc="-45" dirty="0">
                <a:latin typeface="Trebuchet MS"/>
                <a:cs typeface="Trebuchet MS"/>
              </a:rPr>
              <a:t>context </a:t>
            </a:r>
            <a:r>
              <a:rPr sz="2500" spc="-20" dirty="0">
                <a:latin typeface="Trebuchet MS"/>
                <a:cs typeface="Trebuchet MS"/>
              </a:rPr>
              <a:t>of </a:t>
            </a:r>
            <a:r>
              <a:rPr sz="2500" spc="35" dirty="0">
                <a:latin typeface="Trebuchet MS"/>
                <a:cs typeface="Trebuchet MS"/>
              </a:rPr>
              <a:t>ML </a:t>
            </a:r>
            <a:r>
              <a:rPr sz="2500" spc="40" dirty="0">
                <a:latin typeface="Trebuchet MS"/>
                <a:cs typeface="Trebuchet MS"/>
              </a:rPr>
              <a:t> </a:t>
            </a:r>
            <a:r>
              <a:rPr sz="2500" spc="-15" dirty="0">
                <a:latin typeface="Trebuchet MS"/>
                <a:cs typeface="Trebuchet MS"/>
              </a:rPr>
              <a:t>models, </a:t>
            </a:r>
            <a:r>
              <a:rPr sz="2500" dirty="0">
                <a:latin typeface="Trebuchet MS"/>
                <a:cs typeface="Trebuchet MS"/>
              </a:rPr>
              <a:t>image </a:t>
            </a:r>
            <a:r>
              <a:rPr sz="2500" spc="15" dirty="0">
                <a:latin typeface="Trebuchet MS"/>
                <a:cs typeface="Trebuchet MS"/>
              </a:rPr>
              <a:t>annotation involves </a:t>
            </a:r>
            <a:r>
              <a:rPr sz="2500" spc="5" dirty="0">
                <a:latin typeface="Trebuchet MS"/>
                <a:cs typeface="Trebuchet MS"/>
              </a:rPr>
              <a:t>labeling </a:t>
            </a:r>
            <a:r>
              <a:rPr sz="2500" spc="10" dirty="0">
                <a:latin typeface="Trebuchet MS"/>
                <a:cs typeface="Trebuchet MS"/>
              </a:rPr>
              <a:t>individual </a:t>
            </a:r>
            <a:r>
              <a:rPr sz="2500" spc="5" dirty="0">
                <a:latin typeface="Trebuchet MS"/>
                <a:cs typeface="Trebuchet MS"/>
              </a:rPr>
              <a:t>elements </a:t>
            </a:r>
            <a:r>
              <a:rPr sz="2500" spc="10" dirty="0">
                <a:latin typeface="Trebuchet MS"/>
                <a:cs typeface="Trebuchet MS"/>
              </a:rPr>
              <a:t> </a:t>
            </a:r>
            <a:r>
              <a:rPr sz="2500" spc="30" dirty="0">
                <a:latin typeface="Trebuchet MS"/>
                <a:cs typeface="Trebuchet MS"/>
              </a:rPr>
              <a:t>in</a:t>
            </a:r>
            <a:r>
              <a:rPr sz="2500" spc="-55" dirty="0">
                <a:latin typeface="Trebuchet MS"/>
                <a:cs typeface="Trebuchet MS"/>
              </a:rPr>
              <a:t> </a:t>
            </a:r>
            <a:r>
              <a:rPr sz="2500" spc="60" dirty="0">
                <a:latin typeface="Trebuchet MS"/>
                <a:cs typeface="Trebuchet MS"/>
              </a:rPr>
              <a:t>an</a:t>
            </a:r>
            <a:r>
              <a:rPr sz="2500" spc="-50" dirty="0">
                <a:latin typeface="Trebuchet MS"/>
                <a:cs typeface="Trebuchet MS"/>
              </a:rPr>
              <a:t> </a:t>
            </a:r>
            <a:r>
              <a:rPr sz="2500" dirty="0">
                <a:latin typeface="Trebuchet MS"/>
                <a:cs typeface="Trebuchet MS"/>
              </a:rPr>
              <a:t>image</a:t>
            </a:r>
            <a:r>
              <a:rPr sz="2500" spc="-55" dirty="0">
                <a:latin typeface="Trebuchet MS"/>
                <a:cs typeface="Trebuchet MS"/>
              </a:rPr>
              <a:t> </a:t>
            </a:r>
            <a:r>
              <a:rPr sz="2500" spc="60" dirty="0">
                <a:latin typeface="Trebuchet MS"/>
                <a:cs typeface="Trebuchet MS"/>
              </a:rPr>
              <a:t>such</a:t>
            </a:r>
            <a:r>
              <a:rPr sz="2500" spc="-50" dirty="0">
                <a:latin typeface="Trebuchet MS"/>
                <a:cs typeface="Trebuchet MS"/>
              </a:rPr>
              <a:t> </a:t>
            </a:r>
            <a:r>
              <a:rPr sz="2500" spc="85" dirty="0">
                <a:latin typeface="Trebuchet MS"/>
                <a:cs typeface="Trebuchet MS"/>
              </a:rPr>
              <a:t>as</a:t>
            </a:r>
            <a:r>
              <a:rPr sz="2500" spc="-55" dirty="0">
                <a:latin typeface="Trebuchet MS"/>
                <a:cs typeface="Trebuchet MS"/>
              </a:rPr>
              <a:t> </a:t>
            </a:r>
            <a:r>
              <a:rPr sz="2500" spc="-75" dirty="0">
                <a:latin typeface="Trebuchet MS"/>
                <a:cs typeface="Trebuchet MS"/>
              </a:rPr>
              <a:t>objects,</a:t>
            </a:r>
            <a:r>
              <a:rPr sz="2500" spc="-50" dirty="0">
                <a:latin typeface="Trebuchet MS"/>
                <a:cs typeface="Trebuchet MS"/>
              </a:rPr>
              <a:t> </a:t>
            </a:r>
            <a:r>
              <a:rPr sz="2500" spc="-25" dirty="0">
                <a:latin typeface="Trebuchet MS"/>
                <a:cs typeface="Trebuchet MS"/>
              </a:rPr>
              <a:t>regions,</a:t>
            </a:r>
            <a:r>
              <a:rPr sz="2500" spc="-55" dirty="0">
                <a:latin typeface="Trebuchet MS"/>
                <a:cs typeface="Trebuchet MS"/>
              </a:rPr>
              <a:t> </a:t>
            </a:r>
            <a:r>
              <a:rPr sz="2500" spc="60" dirty="0">
                <a:latin typeface="Trebuchet MS"/>
                <a:cs typeface="Trebuchet MS"/>
              </a:rPr>
              <a:t>and</a:t>
            </a:r>
            <a:r>
              <a:rPr sz="2500" spc="-50" dirty="0">
                <a:latin typeface="Trebuchet MS"/>
                <a:cs typeface="Trebuchet MS"/>
              </a:rPr>
              <a:t> </a:t>
            </a:r>
            <a:r>
              <a:rPr sz="2500" spc="70" dirty="0">
                <a:latin typeface="Trebuchet MS"/>
                <a:cs typeface="Trebuchet MS"/>
              </a:rPr>
              <a:t>shapes</a:t>
            </a:r>
            <a:r>
              <a:rPr sz="2500" spc="-55" dirty="0">
                <a:latin typeface="Trebuchet MS"/>
                <a:cs typeface="Trebuchet MS"/>
              </a:rPr>
              <a:t> </a:t>
            </a:r>
            <a:r>
              <a:rPr sz="2500" spc="-50" dirty="0">
                <a:latin typeface="Trebuchet MS"/>
                <a:cs typeface="Trebuchet MS"/>
              </a:rPr>
              <a:t>with </a:t>
            </a:r>
            <a:r>
              <a:rPr sz="2500" spc="-15" dirty="0">
                <a:latin typeface="Trebuchet MS"/>
                <a:cs typeface="Trebuchet MS"/>
              </a:rPr>
              <a:t>descriptive </a:t>
            </a:r>
            <a:r>
              <a:rPr sz="2500" spc="-740" dirty="0">
                <a:latin typeface="Trebuchet MS"/>
                <a:cs typeface="Trebuchet MS"/>
              </a:rPr>
              <a:t> </a:t>
            </a:r>
            <a:r>
              <a:rPr sz="2500" spc="-30" dirty="0">
                <a:latin typeface="Trebuchet MS"/>
                <a:cs typeface="Trebuchet MS"/>
              </a:rPr>
              <a:t>information. </a:t>
            </a:r>
            <a:r>
              <a:rPr sz="2500" spc="-5" dirty="0">
                <a:latin typeface="Trebuchet MS"/>
                <a:cs typeface="Trebuchet MS"/>
              </a:rPr>
              <a:t>This </a:t>
            </a:r>
            <a:r>
              <a:rPr sz="2500" spc="5" dirty="0">
                <a:latin typeface="Trebuchet MS"/>
                <a:cs typeface="Trebuchet MS"/>
              </a:rPr>
              <a:t>information </a:t>
            </a:r>
            <a:r>
              <a:rPr sz="2500" spc="55" dirty="0">
                <a:latin typeface="Trebuchet MS"/>
                <a:cs typeface="Trebuchet MS"/>
              </a:rPr>
              <a:t>is </a:t>
            </a:r>
            <a:r>
              <a:rPr sz="2500" spc="5" dirty="0">
                <a:latin typeface="Trebuchet MS"/>
                <a:cs typeface="Trebuchet MS"/>
              </a:rPr>
              <a:t>then </a:t>
            </a:r>
            <a:r>
              <a:rPr sz="2500" spc="65" dirty="0">
                <a:latin typeface="Trebuchet MS"/>
                <a:cs typeface="Trebuchet MS"/>
              </a:rPr>
              <a:t>used </a:t>
            </a:r>
            <a:r>
              <a:rPr sz="2500" spc="85" dirty="0">
                <a:latin typeface="Trebuchet MS"/>
                <a:cs typeface="Trebuchet MS"/>
              </a:rPr>
              <a:t>as </a:t>
            </a:r>
            <a:r>
              <a:rPr sz="2500" spc="10" dirty="0">
                <a:latin typeface="Trebuchet MS"/>
                <a:cs typeface="Trebuchet MS"/>
              </a:rPr>
              <a:t>input </a:t>
            </a:r>
            <a:r>
              <a:rPr sz="2500" spc="-25" dirty="0">
                <a:latin typeface="Trebuchet MS"/>
                <a:cs typeface="Trebuchet MS"/>
              </a:rPr>
              <a:t>to </a:t>
            </a:r>
            <a:r>
              <a:rPr sz="2500" spc="-20" dirty="0">
                <a:latin typeface="Trebuchet MS"/>
                <a:cs typeface="Trebuchet MS"/>
              </a:rPr>
              <a:t>train </a:t>
            </a:r>
            <a:r>
              <a:rPr sz="2500" spc="-15" dirty="0">
                <a:latin typeface="Trebuchet MS"/>
                <a:cs typeface="Trebuchet MS"/>
              </a:rPr>
              <a:t> </a:t>
            </a:r>
            <a:r>
              <a:rPr sz="2500" spc="15" dirty="0">
                <a:latin typeface="Trebuchet MS"/>
                <a:cs typeface="Trebuchet MS"/>
              </a:rPr>
              <a:t>machine </a:t>
            </a:r>
            <a:r>
              <a:rPr sz="2500" spc="10" dirty="0">
                <a:latin typeface="Trebuchet MS"/>
                <a:cs typeface="Trebuchet MS"/>
              </a:rPr>
              <a:t>learning </a:t>
            </a:r>
            <a:r>
              <a:rPr sz="2500" spc="50" dirty="0">
                <a:latin typeface="Trebuchet MS"/>
                <a:cs typeface="Trebuchet MS"/>
              </a:rPr>
              <a:t>models </a:t>
            </a:r>
            <a:r>
              <a:rPr sz="2500" spc="-25" dirty="0">
                <a:latin typeface="Trebuchet MS"/>
                <a:cs typeface="Trebuchet MS"/>
              </a:rPr>
              <a:t>to </a:t>
            </a:r>
            <a:r>
              <a:rPr sz="2500" spc="-35" dirty="0">
                <a:latin typeface="Trebuchet MS"/>
                <a:cs typeface="Trebuchet MS"/>
              </a:rPr>
              <a:t>identify </a:t>
            </a:r>
            <a:r>
              <a:rPr sz="2500" spc="60" dirty="0">
                <a:latin typeface="Trebuchet MS"/>
                <a:cs typeface="Trebuchet MS"/>
              </a:rPr>
              <a:t>and </a:t>
            </a:r>
            <a:r>
              <a:rPr sz="2500" dirty="0">
                <a:latin typeface="Trebuchet MS"/>
                <a:cs typeface="Trebuchet MS"/>
              </a:rPr>
              <a:t>classify </a:t>
            </a:r>
            <a:r>
              <a:rPr sz="2500" spc="-40" dirty="0">
                <a:latin typeface="Trebuchet MS"/>
                <a:cs typeface="Trebuchet MS"/>
              </a:rPr>
              <a:t>different </a:t>
            </a:r>
            <a:r>
              <a:rPr sz="2500" spc="-35" dirty="0">
                <a:latin typeface="Trebuchet MS"/>
                <a:cs typeface="Trebuchet MS"/>
              </a:rPr>
              <a:t> </a:t>
            </a:r>
            <a:r>
              <a:rPr sz="2500" spc="5" dirty="0">
                <a:latin typeface="Trebuchet MS"/>
                <a:cs typeface="Trebuchet MS"/>
              </a:rPr>
              <a:t>elements</a:t>
            </a:r>
            <a:r>
              <a:rPr sz="2500" spc="-60" dirty="0">
                <a:latin typeface="Trebuchet MS"/>
                <a:cs typeface="Trebuchet MS"/>
              </a:rPr>
              <a:t> </a:t>
            </a:r>
            <a:r>
              <a:rPr sz="2500" spc="30" dirty="0">
                <a:latin typeface="Trebuchet MS"/>
                <a:cs typeface="Trebuchet MS"/>
              </a:rPr>
              <a:t>in</a:t>
            </a:r>
            <a:r>
              <a:rPr sz="2500" spc="-55" dirty="0">
                <a:latin typeface="Trebuchet MS"/>
                <a:cs typeface="Trebuchet MS"/>
              </a:rPr>
              <a:t> </a:t>
            </a:r>
            <a:r>
              <a:rPr sz="2500" spc="-25" dirty="0">
                <a:latin typeface="Trebuchet MS"/>
                <a:cs typeface="Trebuchet MS"/>
              </a:rPr>
              <a:t>the</a:t>
            </a:r>
            <a:r>
              <a:rPr sz="2500" spc="-55" dirty="0">
                <a:latin typeface="Trebuchet MS"/>
                <a:cs typeface="Trebuchet MS"/>
              </a:rPr>
              <a:t> </a:t>
            </a:r>
            <a:r>
              <a:rPr sz="2500" spc="-65" dirty="0">
                <a:latin typeface="Trebuchet MS"/>
                <a:cs typeface="Trebuchet MS"/>
              </a:rPr>
              <a:t>image.</a:t>
            </a:r>
            <a:endParaRPr sz="2500">
              <a:latin typeface="Trebuchet MS"/>
              <a:cs typeface="Trebuchet MS"/>
            </a:endParaRPr>
          </a:p>
        </p:txBody>
      </p:sp>
      <p:sp>
        <p:nvSpPr>
          <p:cNvPr id="9" name="object 9"/>
          <p:cNvSpPr txBox="1"/>
          <p:nvPr/>
        </p:nvSpPr>
        <p:spPr>
          <a:xfrm>
            <a:off x="9564621" y="4415845"/>
            <a:ext cx="7096759" cy="2654300"/>
          </a:xfrm>
          <a:prstGeom prst="rect">
            <a:avLst/>
          </a:prstGeom>
        </p:spPr>
        <p:txBody>
          <a:bodyPr vert="horz" wrap="square" lIns="0" tIns="12065" rIns="0" bIns="0" rtlCol="0">
            <a:spAutoFit/>
          </a:bodyPr>
          <a:lstStyle/>
          <a:p>
            <a:pPr marL="12700" marR="5080">
              <a:lnSpc>
                <a:spcPct val="114999"/>
              </a:lnSpc>
              <a:spcBef>
                <a:spcPts val="95"/>
              </a:spcBef>
            </a:pPr>
            <a:r>
              <a:rPr sz="2500" spc="15" dirty="0">
                <a:latin typeface="Trebuchet MS"/>
                <a:cs typeface="Trebuchet MS"/>
              </a:rPr>
              <a:t>Image annotation </a:t>
            </a:r>
            <a:r>
              <a:rPr sz="2500" spc="55" dirty="0">
                <a:latin typeface="Trebuchet MS"/>
                <a:cs typeface="Trebuchet MS"/>
              </a:rPr>
              <a:t>is </a:t>
            </a:r>
            <a:r>
              <a:rPr sz="2500" spc="30" dirty="0">
                <a:latin typeface="Trebuchet MS"/>
                <a:cs typeface="Trebuchet MS"/>
              </a:rPr>
              <a:t>a </a:t>
            </a:r>
            <a:r>
              <a:rPr sz="2500" spc="-20" dirty="0">
                <a:latin typeface="Trebuchet MS"/>
                <a:cs typeface="Trebuchet MS"/>
              </a:rPr>
              <a:t>crucial </a:t>
            </a:r>
            <a:r>
              <a:rPr sz="2500" spc="10" dirty="0">
                <a:latin typeface="Trebuchet MS"/>
                <a:cs typeface="Trebuchet MS"/>
              </a:rPr>
              <a:t>step </a:t>
            </a:r>
            <a:r>
              <a:rPr sz="2500" spc="25" dirty="0">
                <a:latin typeface="Trebuchet MS"/>
                <a:cs typeface="Trebuchet MS"/>
              </a:rPr>
              <a:t>in </a:t>
            </a:r>
            <a:r>
              <a:rPr sz="2500" spc="-25" dirty="0">
                <a:latin typeface="Trebuchet MS"/>
                <a:cs typeface="Trebuchet MS"/>
              </a:rPr>
              <a:t>the </a:t>
            </a:r>
            <a:r>
              <a:rPr sz="2500" spc="-20" dirty="0">
                <a:latin typeface="Trebuchet MS"/>
                <a:cs typeface="Trebuchet MS"/>
              </a:rPr>
              <a:t> </a:t>
            </a:r>
            <a:r>
              <a:rPr sz="2500" spc="5" dirty="0">
                <a:latin typeface="Trebuchet MS"/>
                <a:cs typeface="Trebuchet MS"/>
              </a:rPr>
              <a:t>development </a:t>
            </a:r>
            <a:r>
              <a:rPr sz="2500" spc="-20" dirty="0">
                <a:latin typeface="Trebuchet MS"/>
                <a:cs typeface="Trebuchet MS"/>
              </a:rPr>
              <a:t>of </a:t>
            </a:r>
            <a:r>
              <a:rPr sz="2500" spc="20" dirty="0">
                <a:latin typeface="Trebuchet MS"/>
                <a:cs typeface="Trebuchet MS"/>
              </a:rPr>
              <a:t>machine </a:t>
            </a:r>
            <a:r>
              <a:rPr sz="2500" spc="10" dirty="0">
                <a:latin typeface="Trebuchet MS"/>
                <a:cs typeface="Trebuchet MS"/>
              </a:rPr>
              <a:t>learning </a:t>
            </a:r>
            <a:r>
              <a:rPr sz="2500" spc="-15" dirty="0">
                <a:latin typeface="Trebuchet MS"/>
                <a:cs typeface="Trebuchet MS"/>
              </a:rPr>
              <a:t>models, </a:t>
            </a:r>
            <a:r>
              <a:rPr sz="2500" spc="-10" dirty="0">
                <a:latin typeface="Trebuchet MS"/>
                <a:cs typeface="Trebuchet MS"/>
              </a:rPr>
              <a:t> </a:t>
            </a:r>
            <a:r>
              <a:rPr sz="2500" spc="-25" dirty="0">
                <a:latin typeface="Trebuchet MS"/>
                <a:cs typeface="Trebuchet MS"/>
              </a:rPr>
              <a:t>particularly </a:t>
            </a:r>
            <a:r>
              <a:rPr sz="2500" spc="25" dirty="0">
                <a:latin typeface="Trebuchet MS"/>
                <a:cs typeface="Trebuchet MS"/>
              </a:rPr>
              <a:t>in </a:t>
            </a:r>
            <a:r>
              <a:rPr sz="2500" dirty="0">
                <a:latin typeface="Trebuchet MS"/>
                <a:cs typeface="Trebuchet MS"/>
              </a:rPr>
              <a:t>computer </a:t>
            </a:r>
            <a:r>
              <a:rPr sz="2500" spc="30" dirty="0">
                <a:latin typeface="Trebuchet MS"/>
                <a:cs typeface="Trebuchet MS"/>
              </a:rPr>
              <a:t>vision </a:t>
            </a:r>
            <a:r>
              <a:rPr sz="2500" spc="-20" dirty="0">
                <a:latin typeface="Trebuchet MS"/>
                <a:cs typeface="Trebuchet MS"/>
              </a:rPr>
              <a:t>applications, </a:t>
            </a:r>
            <a:r>
              <a:rPr sz="2500" spc="85" dirty="0">
                <a:latin typeface="Trebuchet MS"/>
                <a:cs typeface="Trebuchet MS"/>
              </a:rPr>
              <a:t>as </a:t>
            </a:r>
            <a:r>
              <a:rPr sz="2500" spc="-90" dirty="0">
                <a:latin typeface="Trebuchet MS"/>
                <a:cs typeface="Trebuchet MS"/>
              </a:rPr>
              <a:t>it </a:t>
            </a:r>
            <a:r>
              <a:rPr sz="2500" spc="-85" dirty="0">
                <a:latin typeface="Trebuchet MS"/>
                <a:cs typeface="Trebuchet MS"/>
              </a:rPr>
              <a:t> </a:t>
            </a:r>
            <a:r>
              <a:rPr sz="2500" spc="50" dirty="0">
                <a:latin typeface="Trebuchet MS"/>
                <a:cs typeface="Trebuchet MS"/>
              </a:rPr>
              <a:t>helps</a:t>
            </a:r>
            <a:r>
              <a:rPr sz="2500" spc="-60" dirty="0">
                <a:latin typeface="Trebuchet MS"/>
                <a:cs typeface="Trebuchet MS"/>
              </a:rPr>
              <a:t> </a:t>
            </a:r>
            <a:r>
              <a:rPr sz="2500" spc="-25" dirty="0">
                <a:latin typeface="Trebuchet MS"/>
                <a:cs typeface="Trebuchet MS"/>
              </a:rPr>
              <a:t>to</a:t>
            </a:r>
            <a:r>
              <a:rPr sz="2500" spc="-55" dirty="0">
                <a:latin typeface="Trebuchet MS"/>
                <a:cs typeface="Trebuchet MS"/>
              </a:rPr>
              <a:t> </a:t>
            </a:r>
            <a:r>
              <a:rPr sz="2500" spc="40" dirty="0">
                <a:latin typeface="Trebuchet MS"/>
                <a:cs typeface="Trebuchet MS"/>
              </a:rPr>
              <a:t>ensure</a:t>
            </a:r>
            <a:r>
              <a:rPr sz="2500" spc="-60" dirty="0">
                <a:latin typeface="Trebuchet MS"/>
                <a:cs typeface="Trebuchet MS"/>
              </a:rPr>
              <a:t> </a:t>
            </a:r>
            <a:r>
              <a:rPr sz="2500" spc="-25" dirty="0">
                <a:latin typeface="Trebuchet MS"/>
                <a:cs typeface="Trebuchet MS"/>
              </a:rPr>
              <a:t>the</a:t>
            </a:r>
            <a:r>
              <a:rPr sz="2500" spc="-55" dirty="0">
                <a:latin typeface="Trebuchet MS"/>
                <a:cs typeface="Trebuchet MS"/>
              </a:rPr>
              <a:t> </a:t>
            </a:r>
            <a:r>
              <a:rPr sz="2500" spc="-25" dirty="0">
                <a:latin typeface="Trebuchet MS"/>
                <a:cs typeface="Trebuchet MS"/>
              </a:rPr>
              <a:t>accuracy</a:t>
            </a:r>
            <a:r>
              <a:rPr sz="2500" spc="-60" dirty="0">
                <a:latin typeface="Trebuchet MS"/>
                <a:cs typeface="Trebuchet MS"/>
              </a:rPr>
              <a:t> </a:t>
            </a:r>
            <a:r>
              <a:rPr sz="2500" spc="65" dirty="0">
                <a:latin typeface="Trebuchet MS"/>
                <a:cs typeface="Trebuchet MS"/>
              </a:rPr>
              <a:t>and</a:t>
            </a:r>
            <a:r>
              <a:rPr sz="2500" spc="-55" dirty="0">
                <a:latin typeface="Trebuchet MS"/>
                <a:cs typeface="Trebuchet MS"/>
              </a:rPr>
              <a:t> </a:t>
            </a:r>
            <a:r>
              <a:rPr sz="2500" spc="-20" dirty="0">
                <a:latin typeface="Trebuchet MS"/>
                <a:cs typeface="Trebuchet MS"/>
              </a:rPr>
              <a:t>effectiveness</a:t>
            </a:r>
            <a:r>
              <a:rPr sz="2500" spc="-60" dirty="0">
                <a:latin typeface="Trebuchet MS"/>
                <a:cs typeface="Trebuchet MS"/>
              </a:rPr>
              <a:t> </a:t>
            </a:r>
            <a:r>
              <a:rPr sz="2500" spc="-20" dirty="0">
                <a:latin typeface="Trebuchet MS"/>
                <a:cs typeface="Trebuchet MS"/>
              </a:rPr>
              <a:t>of </a:t>
            </a:r>
            <a:r>
              <a:rPr sz="2500" spc="-740" dirty="0">
                <a:latin typeface="Trebuchet MS"/>
                <a:cs typeface="Trebuchet MS"/>
              </a:rPr>
              <a:t> </a:t>
            </a:r>
            <a:r>
              <a:rPr sz="2500" spc="-25" dirty="0">
                <a:latin typeface="Trebuchet MS"/>
                <a:cs typeface="Trebuchet MS"/>
              </a:rPr>
              <a:t>the </a:t>
            </a:r>
            <a:r>
              <a:rPr sz="2500" spc="-15" dirty="0">
                <a:latin typeface="Trebuchet MS"/>
                <a:cs typeface="Trebuchet MS"/>
              </a:rPr>
              <a:t>models. </a:t>
            </a:r>
            <a:r>
              <a:rPr sz="2500" spc="-20" dirty="0">
                <a:latin typeface="Trebuchet MS"/>
                <a:cs typeface="Trebuchet MS"/>
              </a:rPr>
              <a:t>For </a:t>
            </a:r>
            <a:r>
              <a:rPr sz="2500" spc="-25" dirty="0">
                <a:latin typeface="Trebuchet MS"/>
                <a:cs typeface="Trebuchet MS"/>
              </a:rPr>
              <a:t>the </a:t>
            </a:r>
            <a:r>
              <a:rPr sz="2500" spc="50" dirty="0">
                <a:latin typeface="Trebuchet MS"/>
                <a:cs typeface="Trebuchet MS"/>
              </a:rPr>
              <a:t>same </a:t>
            </a:r>
            <a:r>
              <a:rPr sz="2500" spc="30" dirty="0">
                <a:latin typeface="Trebuchet MS"/>
                <a:cs typeface="Trebuchet MS"/>
              </a:rPr>
              <a:t>need </a:t>
            </a:r>
            <a:r>
              <a:rPr sz="2500" spc="-10" dirty="0">
                <a:latin typeface="Trebuchet MS"/>
                <a:cs typeface="Trebuchet MS"/>
              </a:rPr>
              <a:t>Label </a:t>
            </a:r>
            <a:r>
              <a:rPr sz="2500" spc="35" dirty="0">
                <a:latin typeface="Trebuchet MS"/>
                <a:cs typeface="Trebuchet MS"/>
              </a:rPr>
              <a:t>studio </a:t>
            </a:r>
            <a:r>
              <a:rPr sz="2500" spc="20" dirty="0">
                <a:latin typeface="Trebuchet MS"/>
                <a:cs typeface="Trebuchet MS"/>
              </a:rPr>
              <a:t>was </a:t>
            </a:r>
            <a:r>
              <a:rPr sz="2500" spc="25" dirty="0">
                <a:latin typeface="Trebuchet MS"/>
                <a:cs typeface="Trebuchet MS"/>
              </a:rPr>
              <a:t> </a:t>
            </a:r>
            <a:r>
              <a:rPr sz="2500" spc="5" dirty="0">
                <a:latin typeface="Trebuchet MS"/>
                <a:cs typeface="Trebuchet MS"/>
              </a:rPr>
              <a:t>installed</a:t>
            </a:r>
            <a:r>
              <a:rPr sz="2500" spc="-60" dirty="0">
                <a:latin typeface="Trebuchet MS"/>
                <a:cs typeface="Trebuchet MS"/>
              </a:rPr>
              <a:t> </a:t>
            </a:r>
            <a:r>
              <a:rPr sz="2500" spc="65" dirty="0">
                <a:latin typeface="Trebuchet MS"/>
                <a:cs typeface="Trebuchet MS"/>
              </a:rPr>
              <a:t>and</a:t>
            </a:r>
            <a:r>
              <a:rPr sz="2500" spc="-55" dirty="0">
                <a:latin typeface="Trebuchet MS"/>
                <a:cs typeface="Trebuchet MS"/>
              </a:rPr>
              <a:t> </a:t>
            </a:r>
            <a:r>
              <a:rPr sz="2500" spc="70" dirty="0">
                <a:latin typeface="Trebuchet MS"/>
                <a:cs typeface="Trebuchet MS"/>
              </a:rPr>
              <a:t>used</a:t>
            </a:r>
            <a:r>
              <a:rPr sz="2500" spc="-55" dirty="0">
                <a:latin typeface="Trebuchet MS"/>
                <a:cs typeface="Trebuchet MS"/>
              </a:rPr>
              <a:t> </a:t>
            </a:r>
            <a:r>
              <a:rPr sz="2500" spc="-25" dirty="0">
                <a:latin typeface="Trebuchet MS"/>
                <a:cs typeface="Trebuchet MS"/>
              </a:rPr>
              <a:t>for</a:t>
            </a:r>
            <a:r>
              <a:rPr sz="2500" spc="-60" dirty="0">
                <a:latin typeface="Trebuchet MS"/>
                <a:cs typeface="Trebuchet MS"/>
              </a:rPr>
              <a:t> </a:t>
            </a:r>
            <a:r>
              <a:rPr sz="2500" spc="10" dirty="0">
                <a:latin typeface="Trebuchet MS"/>
                <a:cs typeface="Trebuchet MS"/>
              </a:rPr>
              <a:t>annotating</a:t>
            </a:r>
            <a:r>
              <a:rPr sz="2500" spc="-55" dirty="0">
                <a:latin typeface="Trebuchet MS"/>
                <a:cs typeface="Trebuchet MS"/>
              </a:rPr>
              <a:t> </a:t>
            </a:r>
            <a:r>
              <a:rPr sz="2500" spc="-25" dirty="0">
                <a:latin typeface="Trebuchet MS"/>
                <a:cs typeface="Trebuchet MS"/>
              </a:rPr>
              <a:t>the</a:t>
            </a:r>
            <a:r>
              <a:rPr sz="2500" spc="-55" dirty="0">
                <a:latin typeface="Trebuchet MS"/>
                <a:cs typeface="Trebuchet MS"/>
              </a:rPr>
              <a:t> </a:t>
            </a:r>
            <a:r>
              <a:rPr sz="2500" spc="-35" dirty="0">
                <a:latin typeface="Trebuchet MS"/>
                <a:cs typeface="Trebuchet MS"/>
              </a:rPr>
              <a:t>images.</a:t>
            </a:r>
            <a:endParaRPr sz="2500">
              <a:latin typeface="Trebuchet MS"/>
              <a:cs typeface="Trebuchet MS"/>
            </a:endParaRPr>
          </a:p>
        </p:txBody>
      </p:sp>
      <p:sp>
        <p:nvSpPr>
          <p:cNvPr id="10" name="object 10"/>
          <p:cNvSpPr txBox="1"/>
          <p:nvPr/>
        </p:nvSpPr>
        <p:spPr>
          <a:xfrm>
            <a:off x="7642329" y="7770128"/>
            <a:ext cx="8267065" cy="2216150"/>
          </a:xfrm>
          <a:prstGeom prst="rect">
            <a:avLst/>
          </a:prstGeom>
        </p:spPr>
        <p:txBody>
          <a:bodyPr vert="horz" wrap="square" lIns="0" tIns="12065" rIns="0" bIns="0" rtlCol="0">
            <a:spAutoFit/>
          </a:bodyPr>
          <a:lstStyle/>
          <a:p>
            <a:pPr marL="12700" marR="5080">
              <a:lnSpc>
                <a:spcPct val="114999"/>
              </a:lnSpc>
              <a:spcBef>
                <a:spcPts val="95"/>
              </a:spcBef>
            </a:pPr>
            <a:r>
              <a:rPr sz="2500" spc="-15" dirty="0">
                <a:latin typeface="Trebuchet MS"/>
                <a:cs typeface="Trebuchet MS"/>
              </a:rPr>
              <a:t>Garbage </a:t>
            </a:r>
            <a:r>
              <a:rPr sz="2500" spc="20" dirty="0">
                <a:latin typeface="Trebuchet MS"/>
                <a:cs typeface="Trebuchet MS"/>
              </a:rPr>
              <a:t>was manually </a:t>
            </a:r>
            <a:r>
              <a:rPr sz="2500" spc="-35" dirty="0">
                <a:latin typeface="Trebuchet MS"/>
                <a:cs typeface="Trebuchet MS"/>
              </a:rPr>
              <a:t>detected </a:t>
            </a:r>
            <a:r>
              <a:rPr sz="2500" spc="65" dirty="0">
                <a:latin typeface="Trebuchet MS"/>
                <a:cs typeface="Trebuchet MS"/>
              </a:rPr>
              <a:t>and </a:t>
            </a:r>
            <a:r>
              <a:rPr sz="2500" spc="10" dirty="0">
                <a:latin typeface="Trebuchet MS"/>
                <a:cs typeface="Trebuchet MS"/>
              </a:rPr>
              <a:t>annotated </a:t>
            </a:r>
            <a:r>
              <a:rPr sz="2500" spc="25" dirty="0">
                <a:latin typeface="Trebuchet MS"/>
                <a:cs typeface="Trebuchet MS"/>
              </a:rPr>
              <a:t>in </a:t>
            </a:r>
            <a:r>
              <a:rPr sz="2500" spc="-10" dirty="0">
                <a:latin typeface="Trebuchet MS"/>
                <a:cs typeface="Trebuchet MS"/>
              </a:rPr>
              <a:t>all </a:t>
            </a:r>
            <a:r>
              <a:rPr sz="2500" spc="-25" dirty="0">
                <a:latin typeface="Trebuchet MS"/>
                <a:cs typeface="Trebuchet MS"/>
              </a:rPr>
              <a:t>the </a:t>
            </a:r>
            <a:r>
              <a:rPr sz="2500" spc="-20" dirty="0">
                <a:latin typeface="Trebuchet MS"/>
                <a:cs typeface="Trebuchet MS"/>
              </a:rPr>
              <a:t> </a:t>
            </a:r>
            <a:r>
              <a:rPr sz="2500" spc="25" dirty="0">
                <a:latin typeface="Trebuchet MS"/>
                <a:cs typeface="Trebuchet MS"/>
              </a:rPr>
              <a:t>images</a:t>
            </a:r>
            <a:r>
              <a:rPr sz="2500" spc="-60" dirty="0">
                <a:latin typeface="Trebuchet MS"/>
                <a:cs typeface="Trebuchet MS"/>
              </a:rPr>
              <a:t> </a:t>
            </a:r>
            <a:r>
              <a:rPr sz="2500" spc="65" dirty="0">
                <a:latin typeface="Trebuchet MS"/>
                <a:cs typeface="Trebuchet MS"/>
              </a:rPr>
              <a:t>and</a:t>
            </a:r>
            <a:r>
              <a:rPr sz="2500" spc="-60" dirty="0">
                <a:latin typeface="Trebuchet MS"/>
                <a:cs typeface="Trebuchet MS"/>
              </a:rPr>
              <a:t> </a:t>
            </a:r>
            <a:r>
              <a:rPr sz="2500" spc="5" dirty="0">
                <a:latin typeface="Trebuchet MS"/>
                <a:cs typeface="Trebuchet MS"/>
              </a:rPr>
              <a:t>then</a:t>
            </a:r>
            <a:r>
              <a:rPr sz="2500" spc="-55" dirty="0">
                <a:latin typeface="Trebuchet MS"/>
                <a:cs typeface="Trebuchet MS"/>
              </a:rPr>
              <a:t> </a:t>
            </a:r>
            <a:r>
              <a:rPr sz="2500" spc="30" dirty="0">
                <a:latin typeface="Trebuchet MS"/>
                <a:cs typeface="Trebuchet MS"/>
              </a:rPr>
              <a:t>annotations</a:t>
            </a:r>
            <a:r>
              <a:rPr sz="2500" spc="-60" dirty="0">
                <a:latin typeface="Trebuchet MS"/>
                <a:cs typeface="Trebuchet MS"/>
              </a:rPr>
              <a:t> </a:t>
            </a:r>
            <a:r>
              <a:rPr sz="2500" spc="-50" dirty="0">
                <a:latin typeface="Trebuchet MS"/>
                <a:cs typeface="Trebuchet MS"/>
              </a:rPr>
              <a:t>were</a:t>
            </a:r>
            <a:r>
              <a:rPr sz="2500" spc="-55" dirty="0">
                <a:latin typeface="Trebuchet MS"/>
                <a:cs typeface="Trebuchet MS"/>
              </a:rPr>
              <a:t> </a:t>
            </a:r>
            <a:r>
              <a:rPr sz="2500" spc="-10" dirty="0">
                <a:latin typeface="Trebuchet MS"/>
                <a:cs typeface="Trebuchet MS"/>
              </a:rPr>
              <a:t>converted</a:t>
            </a:r>
            <a:r>
              <a:rPr sz="2500" spc="-60" dirty="0">
                <a:latin typeface="Trebuchet MS"/>
                <a:cs typeface="Trebuchet MS"/>
              </a:rPr>
              <a:t> </a:t>
            </a:r>
            <a:r>
              <a:rPr sz="2500" spc="-25" dirty="0">
                <a:latin typeface="Trebuchet MS"/>
                <a:cs typeface="Trebuchet MS"/>
              </a:rPr>
              <a:t>to</a:t>
            </a:r>
            <a:r>
              <a:rPr sz="2500" spc="-55" dirty="0">
                <a:latin typeface="Trebuchet MS"/>
                <a:cs typeface="Trebuchet MS"/>
              </a:rPr>
              <a:t> </a:t>
            </a:r>
            <a:r>
              <a:rPr sz="2500" spc="-50" dirty="0">
                <a:latin typeface="Trebuchet MS"/>
                <a:cs typeface="Trebuchet MS"/>
              </a:rPr>
              <a:t>JSON</a:t>
            </a:r>
            <a:r>
              <a:rPr sz="2500" spc="-60" dirty="0">
                <a:latin typeface="Trebuchet MS"/>
                <a:cs typeface="Trebuchet MS"/>
              </a:rPr>
              <a:t> </a:t>
            </a:r>
            <a:r>
              <a:rPr sz="2500" spc="70" dirty="0">
                <a:latin typeface="Trebuchet MS"/>
                <a:cs typeface="Trebuchet MS"/>
              </a:rPr>
              <a:t>Min </a:t>
            </a:r>
            <a:r>
              <a:rPr sz="2500" spc="-735" dirty="0">
                <a:latin typeface="Trebuchet MS"/>
                <a:cs typeface="Trebuchet MS"/>
              </a:rPr>
              <a:t> </a:t>
            </a:r>
            <a:r>
              <a:rPr sz="2500" spc="-80" dirty="0">
                <a:latin typeface="Trebuchet MS"/>
                <a:cs typeface="Trebuchet MS"/>
              </a:rPr>
              <a:t>format.</a:t>
            </a:r>
            <a:endParaRPr sz="2500">
              <a:latin typeface="Trebuchet MS"/>
              <a:cs typeface="Trebuchet MS"/>
            </a:endParaRPr>
          </a:p>
          <a:p>
            <a:pPr marL="12700" marR="153035">
              <a:lnSpc>
                <a:spcPct val="114999"/>
              </a:lnSpc>
            </a:pPr>
            <a:r>
              <a:rPr sz="2500" spc="-45" dirty="0">
                <a:latin typeface="Trebuchet MS"/>
                <a:cs typeface="Trebuchet MS"/>
              </a:rPr>
              <a:t>Next</a:t>
            </a:r>
            <a:r>
              <a:rPr sz="2500" spc="-60" dirty="0">
                <a:latin typeface="Trebuchet MS"/>
                <a:cs typeface="Trebuchet MS"/>
              </a:rPr>
              <a:t> </a:t>
            </a:r>
            <a:r>
              <a:rPr sz="2500" spc="-70" dirty="0">
                <a:latin typeface="Trebuchet MS"/>
                <a:cs typeface="Trebuchet MS"/>
              </a:rPr>
              <a:t>we</a:t>
            </a:r>
            <a:r>
              <a:rPr sz="2500" spc="-55" dirty="0">
                <a:latin typeface="Trebuchet MS"/>
                <a:cs typeface="Trebuchet MS"/>
              </a:rPr>
              <a:t> </a:t>
            </a:r>
            <a:r>
              <a:rPr sz="2500" spc="-10" dirty="0">
                <a:latin typeface="Trebuchet MS"/>
                <a:cs typeface="Trebuchet MS"/>
              </a:rPr>
              <a:t>converted</a:t>
            </a:r>
            <a:r>
              <a:rPr sz="2500" spc="-60" dirty="0">
                <a:latin typeface="Trebuchet MS"/>
                <a:cs typeface="Trebuchet MS"/>
              </a:rPr>
              <a:t> </a:t>
            </a:r>
            <a:r>
              <a:rPr sz="2500" spc="-25" dirty="0">
                <a:latin typeface="Trebuchet MS"/>
                <a:cs typeface="Trebuchet MS"/>
              </a:rPr>
              <a:t>the</a:t>
            </a:r>
            <a:r>
              <a:rPr sz="2500" spc="-55" dirty="0">
                <a:latin typeface="Trebuchet MS"/>
                <a:cs typeface="Trebuchet MS"/>
              </a:rPr>
              <a:t> </a:t>
            </a:r>
            <a:r>
              <a:rPr sz="2500" spc="20" dirty="0">
                <a:latin typeface="Trebuchet MS"/>
                <a:cs typeface="Trebuchet MS"/>
              </a:rPr>
              <a:t>json</a:t>
            </a:r>
            <a:r>
              <a:rPr sz="2500" spc="-60" dirty="0">
                <a:latin typeface="Trebuchet MS"/>
                <a:cs typeface="Trebuchet MS"/>
              </a:rPr>
              <a:t> </a:t>
            </a:r>
            <a:r>
              <a:rPr sz="2500" spc="-15" dirty="0">
                <a:latin typeface="Trebuchet MS"/>
                <a:cs typeface="Trebuchet MS"/>
              </a:rPr>
              <a:t>files</a:t>
            </a:r>
            <a:r>
              <a:rPr sz="2500" spc="-55" dirty="0">
                <a:latin typeface="Trebuchet MS"/>
                <a:cs typeface="Trebuchet MS"/>
              </a:rPr>
              <a:t> </a:t>
            </a:r>
            <a:r>
              <a:rPr sz="2500" spc="-25" dirty="0">
                <a:latin typeface="Trebuchet MS"/>
                <a:cs typeface="Trebuchet MS"/>
              </a:rPr>
              <a:t>to</a:t>
            </a:r>
            <a:r>
              <a:rPr sz="2500" spc="-60" dirty="0">
                <a:latin typeface="Trebuchet MS"/>
                <a:cs typeface="Trebuchet MS"/>
              </a:rPr>
              <a:t> jpg</a:t>
            </a:r>
            <a:r>
              <a:rPr sz="2500" spc="-55" dirty="0">
                <a:latin typeface="Trebuchet MS"/>
                <a:cs typeface="Trebuchet MS"/>
              </a:rPr>
              <a:t> </a:t>
            </a:r>
            <a:r>
              <a:rPr sz="2500" spc="-15" dirty="0">
                <a:latin typeface="Trebuchet MS"/>
                <a:cs typeface="Trebuchet MS"/>
              </a:rPr>
              <a:t>files</a:t>
            </a:r>
            <a:r>
              <a:rPr sz="2500" spc="-60" dirty="0">
                <a:latin typeface="Trebuchet MS"/>
                <a:cs typeface="Trebuchet MS"/>
              </a:rPr>
              <a:t> </a:t>
            </a:r>
            <a:r>
              <a:rPr sz="2500" spc="-25" dirty="0">
                <a:latin typeface="Trebuchet MS"/>
                <a:cs typeface="Trebuchet MS"/>
              </a:rPr>
              <a:t>to</a:t>
            </a:r>
            <a:r>
              <a:rPr sz="2500" spc="-55" dirty="0">
                <a:latin typeface="Trebuchet MS"/>
                <a:cs typeface="Trebuchet MS"/>
              </a:rPr>
              <a:t> </a:t>
            </a:r>
            <a:r>
              <a:rPr sz="2500" spc="15" dirty="0">
                <a:latin typeface="Trebuchet MS"/>
                <a:cs typeface="Trebuchet MS"/>
              </a:rPr>
              <a:t>obtain</a:t>
            </a:r>
            <a:r>
              <a:rPr sz="2500" spc="-60" dirty="0">
                <a:latin typeface="Trebuchet MS"/>
                <a:cs typeface="Trebuchet MS"/>
              </a:rPr>
              <a:t> </a:t>
            </a:r>
            <a:r>
              <a:rPr sz="2500" spc="-25" dirty="0">
                <a:latin typeface="Trebuchet MS"/>
                <a:cs typeface="Trebuchet MS"/>
              </a:rPr>
              <a:t>the </a:t>
            </a:r>
            <a:r>
              <a:rPr sz="2500" spc="-735" dirty="0">
                <a:latin typeface="Trebuchet MS"/>
                <a:cs typeface="Trebuchet MS"/>
              </a:rPr>
              <a:t> </a:t>
            </a:r>
            <a:r>
              <a:rPr sz="2500" spc="45" dirty="0">
                <a:latin typeface="Trebuchet MS"/>
                <a:cs typeface="Trebuchet MS"/>
              </a:rPr>
              <a:t>mask</a:t>
            </a:r>
            <a:r>
              <a:rPr sz="2500" spc="-60" dirty="0">
                <a:latin typeface="Trebuchet MS"/>
                <a:cs typeface="Trebuchet MS"/>
              </a:rPr>
              <a:t> </a:t>
            </a:r>
            <a:r>
              <a:rPr sz="2500" spc="-35" dirty="0">
                <a:latin typeface="Trebuchet MS"/>
                <a:cs typeface="Trebuchet MS"/>
              </a:rPr>
              <a:t>images.</a:t>
            </a:r>
            <a:endParaRPr sz="25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TotalTime>
  <Words>1878</Words>
  <Application>Microsoft Office PowerPoint</Application>
  <PresentationFormat>Custom</PresentationFormat>
  <Paragraphs>98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Times New Roman</vt:lpstr>
      <vt:lpstr>Trebuchet MS</vt:lpstr>
      <vt:lpstr>Office Theme</vt:lpstr>
      <vt:lpstr>Garbage  Detection  Using CNN</vt:lpstr>
      <vt:lpstr>Abstract The proposed garbage detection model  consists of a CNN backbone that extracts  relevant features from the input image and a  U-Net architecture that performs semantic  segmentation of the garbage regions.</vt:lpstr>
      <vt:lpstr>Contents</vt:lpstr>
      <vt:lpstr>Introduction</vt:lpstr>
      <vt:lpstr>Literature  Review</vt:lpstr>
      <vt:lpstr>CNN</vt:lpstr>
      <vt:lpstr>Methodology</vt:lpstr>
      <vt:lpstr>Data  Collection</vt:lpstr>
      <vt:lpstr>PowerPoint Presentation</vt:lpstr>
      <vt:lpstr>Data Pipeline</vt:lpstr>
      <vt:lpstr>Model</vt:lpstr>
      <vt:lpstr>Architecture</vt:lpstr>
      <vt:lpstr>Training</vt:lpstr>
      <vt:lpstr>PowerPoint Presentation</vt:lpstr>
      <vt:lpstr>Results The following result was obtained after training the model</vt:lpstr>
      <vt:lpstr>Future Work</vt:lpstr>
      <vt:lpstr>Uses Of This Model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Green Light Green White Corporate Geometric Company Internal Deck Business Presentation</dc:title>
  <dc:creator>Anika Singh</dc:creator>
  <cp:keywords>DAFiNdd8zMo,BAEwzXaeJYY</cp:keywords>
  <cp:lastModifiedBy>anikasingh9123@gmail.com</cp:lastModifiedBy>
  <cp:revision>2</cp:revision>
  <dcterms:created xsi:type="dcterms:W3CDTF">2023-05-08T06:11:52Z</dcterms:created>
  <dcterms:modified xsi:type="dcterms:W3CDTF">2023-05-08T06:59:11Z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2023-05-08T00:00:00Z</vt:filetime>
  </property>
  <property fmtid="{D5CDD505-2E9C-101B-9397-08002B2CF9AE}" pid="3" name="Creator">
    <vt:lpwstr>Canva</vt:lpwstr>
  </property>
  <property fmtid="{D5CDD505-2E9C-101B-9397-08002B2CF9AE}" pid="4" name="LastSaved">
    <vt:filetime>2023-05-08T00:00:00Z</vt:filetime>
  </property>
</Properties>
</file>