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63488791-6E73-334D-A721-139C29100A31}"/>
    <pc:docChg chg="delSld">
      <pc:chgData name="Anika Garg" userId="31fe3484-16c4-40a0-ac61-56e492489ac1" providerId="ADAL" clId="{63488791-6E73-334D-A721-139C29100A31}" dt="2025-06-26T06:54:38.855" v="0" actId="2696"/>
      <pc:docMkLst>
        <pc:docMk/>
      </pc:docMkLst>
      <pc:sldChg chg="del">
        <pc:chgData name="Anika Garg" userId="31fe3484-16c4-40a0-ac61-56e492489ac1" providerId="ADAL" clId="{63488791-6E73-334D-A721-139C29100A31}" dt="2025-06-26T06:54:38.855" v="0" actId="2696"/>
        <pc:sldMkLst>
          <pc:docMk/>
          <pc:sldMk cId="55065402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squares on a white background&#10;&#10;Description automatically generated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98" y="626930"/>
            <a:ext cx="3138805" cy="2499995"/>
          </a:xfrm>
          <a:prstGeom prst="rect">
            <a:avLst/>
          </a:prstGeom>
        </p:spPr>
      </p:pic>
      <p:pic>
        <p:nvPicPr>
          <p:cNvPr id="3" name="Picture 2" descr="A green and grey squares&#10;&#10;Description automatically generated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12" y="3557756"/>
            <a:ext cx="2922270" cy="2365375"/>
          </a:xfrm>
          <a:prstGeom prst="rect">
            <a:avLst/>
          </a:prstGeom>
        </p:spPr>
      </p:pic>
      <p:pic>
        <p:nvPicPr>
          <p:cNvPr id="4" name="Picture 3" descr="A group of yellow triangles&#10;&#10;Description automatically generated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40" y="3559661"/>
            <a:ext cx="2919730" cy="2363470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7</cp:revision>
  <dcterms:created xsi:type="dcterms:W3CDTF">2025-06-16T16:03:26Z</dcterms:created>
  <dcterms:modified xsi:type="dcterms:W3CDTF">2025-06-26T06:54:40Z</dcterms:modified>
</cp:coreProperties>
</file>