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FA972FDE-6B6C-434B-81E1-4EBD20518B0A}"/>
    <pc:docChg chg="delSld">
      <pc:chgData name="Anika Garg" userId="31fe3484-16c4-40a0-ac61-56e492489ac1" providerId="ADAL" clId="{FA972FDE-6B6C-434B-81E1-4EBD20518B0A}" dt="2025-06-26T06:51:39.543" v="7" actId="2696"/>
      <pc:docMkLst>
        <pc:docMk/>
      </pc:docMkLst>
      <pc:sldChg chg="del">
        <pc:chgData name="Anika Garg" userId="31fe3484-16c4-40a0-ac61-56e492489ac1" providerId="ADAL" clId="{FA972FDE-6B6C-434B-81E1-4EBD20518B0A}" dt="2025-06-26T06:51:36.077" v="1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FA972FDE-6B6C-434B-81E1-4EBD20518B0A}" dt="2025-06-26T06:51:35.354" v="0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FA972FDE-6B6C-434B-81E1-4EBD20518B0A}" dt="2025-06-26T06:51:36.552" v="2" actId="2696"/>
        <pc:sldMkLst>
          <pc:docMk/>
          <pc:sldMk cId="2867823190" sldId="273"/>
        </pc:sldMkLst>
      </pc:sldChg>
      <pc:sldChg chg="del">
        <pc:chgData name="Anika Garg" userId="31fe3484-16c4-40a0-ac61-56e492489ac1" providerId="ADAL" clId="{FA972FDE-6B6C-434B-81E1-4EBD20518B0A}" dt="2025-06-26T06:51:38.155" v="3" actId="2696"/>
        <pc:sldMkLst>
          <pc:docMk/>
          <pc:sldMk cId="3353362208" sldId="275"/>
        </pc:sldMkLst>
      </pc:sldChg>
      <pc:sldChg chg="del">
        <pc:chgData name="Anika Garg" userId="31fe3484-16c4-40a0-ac61-56e492489ac1" providerId="ADAL" clId="{FA972FDE-6B6C-434B-81E1-4EBD20518B0A}" dt="2025-06-26T06:51:38.475" v="4" actId="2696"/>
        <pc:sldMkLst>
          <pc:docMk/>
          <pc:sldMk cId="1246757284" sldId="276"/>
        </pc:sldMkLst>
      </pc:sldChg>
      <pc:sldChg chg="del">
        <pc:chgData name="Anika Garg" userId="31fe3484-16c4-40a0-ac61-56e492489ac1" providerId="ADAL" clId="{FA972FDE-6B6C-434B-81E1-4EBD20518B0A}" dt="2025-06-26T06:51:38.766" v="5" actId="2696"/>
        <pc:sldMkLst>
          <pc:docMk/>
          <pc:sldMk cId="315448203" sldId="277"/>
        </pc:sldMkLst>
      </pc:sldChg>
      <pc:sldChg chg="del">
        <pc:chgData name="Anika Garg" userId="31fe3484-16c4-40a0-ac61-56e492489ac1" providerId="ADAL" clId="{FA972FDE-6B6C-434B-81E1-4EBD20518B0A}" dt="2025-06-26T06:51:39.127" v="6" actId="2696"/>
        <pc:sldMkLst>
          <pc:docMk/>
          <pc:sldMk cId="1838301902" sldId="278"/>
        </pc:sldMkLst>
      </pc:sldChg>
      <pc:sldChg chg="del">
        <pc:chgData name="Anika Garg" userId="31fe3484-16c4-40a0-ac61-56e492489ac1" providerId="ADAL" clId="{FA972FDE-6B6C-434B-81E1-4EBD20518B0A}" dt="2025-06-26T06:51:39.543" v="7" actId="2696"/>
        <pc:sldMkLst>
          <pc:docMk/>
          <pc:sldMk cId="35218444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91406" y="629628"/>
            <a:ext cx="3104389" cy="2494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88802" y="3571535"/>
            <a:ext cx="2887890" cy="2337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62315" y="3573564"/>
            <a:ext cx="2919580" cy="2335664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803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2025-06-26T06:51:41Z</dcterms:modified>
</cp:coreProperties>
</file>