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488791-6E73-334D-A721-139C29100A31}" v="225" dt="2025-06-26T06:42:01.6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944"/>
    <p:restoredTop sz="94725"/>
  </p:normalViewPr>
  <p:slideViewPr>
    <p:cSldViewPr snapToGrid="0">
      <p:cViewPr varScale="1">
        <p:scale>
          <a:sx n="107" d="100"/>
          <a:sy n="107" d="100"/>
        </p:scale>
        <p:origin x="232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ika Garg" userId="31fe3484-16c4-40a0-ac61-56e492489ac1" providerId="ADAL" clId="{31CC41ED-3B2B-934F-97FD-B76F5FB45F49}"/>
    <pc:docChg chg="delSld">
      <pc:chgData name="Anika Garg" userId="31fe3484-16c4-40a0-ac61-56e492489ac1" providerId="ADAL" clId="{31CC41ED-3B2B-934F-97FD-B76F5FB45F49}" dt="2025-06-26T06:53:45.728" v="7" actId="2696"/>
      <pc:docMkLst>
        <pc:docMk/>
      </pc:docMkLst>
      <pc:sldChg chg="del">
        <pc:chgData name="Anika Garg" userId="31fe3484-16c4-40a0-ac61-56e492489ac1" providerId="ADAL" clId="{31CC41ED-3B2B-934F-97FD-B76F5FB45F49}" dt="2025-06-26T06:53:42.993" v="1" actId="2696"/>
        <pc:sldMkLst>
          <pc:docMk/>
          <pc:sldMk cId="2597778822" sldId="257"/>
        </pc:sldMkLst>
      </pc:sldChg>
      <pc:sldChg chg="del">
        <pc:chgData name="Anika Garg" userId="31fe3484-16c4-40a0-ac61-56e492489ac1" providerId="ADAL" clId="{31CC41ED-3B2B-934F-97FD-B76F5FB45F49}" dt="2025-06-26T06:53:42.809" v="0" actId="2696"/>
        <pc:sldMkLst>
          <pc:docMk/>
          <pc:sldMk cId="550654025" sldId="265"/>
        </pc:sldMkLst>
      </pc:sldChg>
      <pc:sldChg chg="del">
        <pc:chgData name="Anika Garg" userId="31fe3484-16c4-40a0-ac61-56e492489ac1" providerId="ADAL" clId="{31CC41ED-3B2B-934F-97FD-B76F5FB45F49}" dt="2025-06-26T06:53:43.185" v="2" actId="2696"/>
        <pc:sldMkLst>
          <pc:docMk/>
          <pc:sldMk cId="2867823190" sldId="273"/>
        </pc:sldMkLst>
      </pc:sldChg>
      <pc:sldChg chg="del">
        <pc:chgData name="Anika Garg" userId="31fe3484-16c4-40a0-ac61-56e492489ac1" providerId="ADAL" clId="{31CC41ED-3B2B-934F-97FD-B76F5FB45F49}" dt="2025-06-26T06:53:43.411" v="3" actId="2696"/>
        <pc:sldMkLst>
          <pc:docMk/>
          <pc:sldMk cId="3432803517" sldId="274"/>
        </pc:sldMkLst>
      </pc:sldChg>
      <pc:sldChg chg="del">
        <pc:chgData name="Anika Garg" userId="31fe3484-16c4-40a0-ac61-56e492489ac1" providerId="ADAL" clId="{31CC41ED-3B2B-934F-97FD-B76F5FB45F49}" dt="2025-06-26T06:53:43.679" v="4" actId="2696"/>
        <pc:sldMkLst>
          <pc:docMk/>
          <pc:sldMk cId="3353362208" sldId="275"/>
        </pc:sldMkLst>
      </pc:sldChg>
      <pc:sldChg chg="del">
        <pc:chgData name="Anika Garg" userId="31fe3484-16c4-40a0-ac61-56e492489ac1" providerId="ADAL" clId="{31CC41ED-3B2B-934F-97FD-B76F5FB45F49}" dt="2025-06-26T06:53:43.895" v="5" actId="2696"/>
        <pc:sldMkLst>
          <pc:docMk/>
          <pc:sldMk cId="1246757284" sldId="276"/>
        </pc:sldMkLst>
      </pc:sldChg>
      <pc:sldChg chg="del">
        <pc:chgData name="Anika Garg" userId="31fe3484-16c4-40a0-ac61-56e492489ac1" providerId="ADAL" clId="{31CC41ED-3B2B-934F-97FD-B76F5FB45F49}" dt="2025-06-26T06:53:44.661" v="6" actId="2696"/>
        <pc:sldMkLst>
          <pc:docMk/>
          <pc:sldMk cId="315448203" sldId="277"/>
        </pc:sldMkLst>
      </pc:sldChg>
      <pc:sldChg chg="del">
        <pc:chgData name="Anika Garg" userId="31fe3484-16c4-40a0-ac61-56e492489ac1" providerId="ADAL" clId="{31CC41ED-3B2B-934F-97FD-B76F5FB45F49}" dt="2025-06-26T06:53:45.728" v="7" actId="2696"/>
        <pc:sldMkLst>
          <pc:docMk/>
          <pc:sldMk cId="3521844495" sldId="27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14644-1A38-3DA9-803F-91F4C30664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CBA735-2F98-7992-C8C5-3C66BB2992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4CCE1-7E5E-449C-3CC3-1D94B86D9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C077D-DC96-0B48-AAEE-DE91EDAB5FE4}" type="datetimeFigureOut">
              <a:rPr lang="en-US" smtClean="0"/>
              <a:t>6/26/25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CF5EEF-D5FC-3478-002D-E8C252F9C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16D64-9093-59D8-E511-C67FFD911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3D705-80F9-CF46-8F17-56BE6D723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164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C9179-033C-D3AA-FE67-62184DB6F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4925A3-21A0-CFFA-9FED-D0596C912D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CBBDE4-F46C-77B4-9BAA-3203B945C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C077D-DC96-0B48-AAEE-DE91EDAB5FE4}" type="datetimeFigureOut">
              <a:rPr lang="en-US" smtClean="0"/>
              <a:t>6/26/25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7D404-2421-D9D5-C7B5-A4C3B55D2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8ACDB-B961-E081-B1F9-CB33F1BE6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3D705-80F9-CF46-8F17-56BE6D723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017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7C5192-1455-6B56-B881-8931FBBBD8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DA03EF-007A-53F6-B672-7DFB1E1EA5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A6386-90A6-7CA2-83B4-DC60F9580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C077D-DC96-0B48-AAEE-DE91EDAB5FE4}" type="datetimeFigureOut">
              <a:rPr lang="en-US" smtClean="0"/>
              <a:t>6/26/25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BCD33-F673-D4EA-1D17-B121B88B8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C61D5-B8DC-5111-3FED-AF98908D4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3D705-80F9-CF46-8F17-56BE6D723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426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7B585-BF8A-9CF2-DA06-9E997BD93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8D830-95CF-AE54-E2A2-969D7EACB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2151D-F74F-2990-4718-A1BC7959E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C077D-DC96-0B48-AAEE-DE91EDAB5FE4}" type="datetimeFigureOut">
              <a:rPr lang="en-US" smtClean="0"/>
              <a:t>6/26/25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70A3B-B3E8-7F95-D73B-01CD09791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DC8866-AB30-F564-3463-1F1DEF659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3D705-80F9-CF46-8F17-56BE6D723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340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13B4E-A0E2-ED96-CA45-E0D3562D7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A391FF-23EA-7704-B8E5-0E4567250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AA3641-804B-5CD2-93DC-E6D3E3D7F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C077D-DC96-0B48-AAEE-DE91EDAB5FE4}" type="datetimeFigureOut">
              <a:rPr lang="en-US" smtClean="0"/>
              <a:t>6/26/25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F8819-25A3-E5A8-DFAE-49CE327AE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3E7A-E294-3C55-017C-4C294CE68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3D705-80F9-CF46-8F17-56BE6D723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943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C1782-42B2-76A1-0613-813FD3539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EA7D4-0C3F-D7D4-8936-F546E8E3EB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8CF752-9B04-27BB-C788-E01F3AAA97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D50208-26E6-54AC-5A6E-9F7739BA7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C077D-DC96-0B48-AAEE-DE91EDAB5FE4}" type="datetimeFigureOut">
              <a:rPr lang="en-US" smtClean="0"/>
              <a:t>6/26/25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20B3B8-C6B0-A287-0D9F-995C86260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8775F5-AD07-6CC9-90EE-D0D8D21A7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3D705-80F9-CF46-8F17-56BE6D723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546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23C43-914E-9149-552B-F20334831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6E83CD-546A-D096-AD30-8B62EEA60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5CD67F-CB90-48EE-5FCA-8787EC930D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ED5FB5-A0D8-08F0-76A5-4D0266AB8E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27A66C-6DF3-7227-C3DF-B8C1229CAB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A2FBB5-4887-78A7-9A25-9B182679B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C077D-DC96-0B48-AAEE-DE91EDAB5FE4}" type="datetimeFigureOut">
              <a:rPr lang="en-US" smtClean="0"/>
              <a:t>6/26/25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E4739C-635E-D6EA-4377-62F86E397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AD83AF-3087-86C5-9ABE-9A2812D11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3D705-80F9-CF46-8F17-56BE6D723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242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076D7-9932-4EB7-2420-6F0479799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515F33-B207-C519-B9FA-7BEDE2924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C077D-DC96-0B48-AAEE-DE91EDAB5FE4}" type="datetimeFigureOut">
              <a:rPr lang="en-US" smtClean="0"/>
              <a:t>6/26/25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3B6DE3-60E3-ADA2-52C7-9CFD03FFA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4A8C3B-4CEF-BA97-48DB-A3A20218D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3D705-80F9-CF46-8F17-56BE6D723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844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177658-4CC5-8FD5-C7C4-B7D75C7C6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C077D-DC96-0B48-AAEE-DE91EDAB5FE4}" type="datetimeFigureOut">
              <a:rPr lang="en-US" smtClean="0"/>
              <a:t>6/26/25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0F4A7F-DE83-F4F0-20BC-619817678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ECC35A-C8D4-9966-8611-FB60C498D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3D705-80F9-CF46-8F17-56BE6D723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114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B427B-6DD8-9E65-BD3B-611F85AFF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6EE82-82A8-CF49-2455-48AD42CB51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1735B-8CFB-8774-F975-0CB3273573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EDF321-E16C-52FF-B8A9-9209701B4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C077D-DC96-0B48-AAEE-DE91EDAB5FE4}" type="datetimeFigureOut">
              <a:rPr lang="en-US" smtClean="0"/>
              <a:t>6/26/25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102F8-5C3E-8D57-DEC3-898D1F21C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7F998C-FC54-4BB5-95E9-5850BE8DB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3D705-80F9-CF46-8F17-56BE6D723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54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E9412-2ED5-6462-60C3-ACF1C488A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81B894-3148-3FC6-ADAC-B18A0C707D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687549-B6BF-E67D-6B3E-0DEBEE455A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4A22EB-40F4-A887-A55F-B063A3D5B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C077D-DC96-0B48-AAEE-DE91EDAB5FE4}" type="datetimeFigureOut">
              <a:rPr lang="en-US" smtClean="0"/>
              <a:t>6/26/25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63CD91-D514-26B3-A598-CF340D417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DE08CA-8ADE-F537-E646-C29F1BFEA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3D705-80F9-CF46-8F17-56BE6D723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562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84D601-F42A-27B2-F3E3-E4E70B1AF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C3F56B-47F5-3EC3-5EFD-9D85229EF1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E83F29-D509-8633-893A-12760821B8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6C077D-DC96-0B48-AAEE-DE91EDAB5FE4}" type="datetimeFigureOut">
              <a:rPr lang="en-US" smtClean="0"/>
              <a:t>6/26/25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E7BA6-E388-10EA-D348-4EE99A732B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DFE559-36C6-D015-861A-EF3721D534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03D705-80F9-CF46-8F17-56BE6D723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83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microsoft.com/office/2007/relationships/media" Target="../media/media2.m4a"/><Relationship Id="rId7" Type="http://schemas.openxmlformats.org/officeDocument/2006/relationships/image" Target="../media/image2.png"/><Relationship Id="rId2" Type="http://schemas.microsoft.com/office/2007/relationships/media" Target="../media/media1.m4a"/><Relationship Id="rId1" Type="http://schemas.openxmlformats.org/officeDocument/2006/relationships/audio" Target="NULL" TargetMode="Externa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7.xml"/><Relationship Id="rId4" Type="http://schemas.microsoft.com/office/2007/relationships/media" Target="../media/media3.m4a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  <a:alpha val="73609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34D206A-D903-694F-D2A4-278D4B0D0EA9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4411593" y="643186"/>
            <a:ext cx="3064015" cy="246748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DB9AFAF-49AB-E9C0-913F-1F808FE2942E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1888803" y="3571535"/>
            <a:ext cx="2887887" cy="233781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5EFE75B-0CE5-A458-DDFE-7812C7198B00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6979489" y="3576206"/>
            <a:ext cx="2885232" cy="2330379"/>
          </a:xfrm>
          <a:prstGeom prst="rect">
            <a:avLst/>
          </a:prstGeom>
        </p:spPr>
      </p:pic>
      <p:pic>
        <p:nvPicPr>
          <p:cNvPr id="5" name="528 W 152nd St, Apt 42 14">
            <a:hlinkClick r:id="" action="ppaction://media"/>
            <a:extLst>
              <a:ext uri="{FF2B5EF4-FFF2-40B4-BE49-F238E27FC236}">
                <a16:creationId xmlns:a16="http://schemas.microsoft.com/office/drawing/2014/main" id="{BD03A295-513D-01E4-BDCE-C441BD10F4D1}"/>
              </a:ext>
            </a:extLst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st="691.2403" end="1060.331"/>
                </p14:media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1588" y="3175"/>
            <a:ext cx="812800" cy="812800"/>
          </a:xfrm>
          <a:prstGeom prst="rect">
            <a:avLst/>
          </a:prstGeom>
        </p:spPr>
      </p:pic>
      <p:pic>
        <p:nvPicPr>
          <p:cNvPr id="8" name="528 W 152nd St, Apt 42 15">
            <a:hlinkClick r:id="" action="ppaction://media"/>
            <a:extLst>
              <a:ext uri="{FF2B5EF4-FFF2-40B4-BE49-F238E27FC236}">
                <a16:creationId xmlns:a16="http://schemas.microsoft.com/office/drawing/2014/main" id="{FA474183-D5EB-9B92-6933-0D2F094275F8}"/>
              </a:ext>
            </a:extLst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3">
                  <p14:trim st="665.0983" end="783.3722"/>
                </p14:media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1588" y="1338489"/>
            <a:ext cx="812800" cy="812800"/>
          </a:xfrm>
          <a:prstGeom prst="rect">
            <a:avLst/>
          </a:prstGeom>
        </p:spPr>
      </p:pic>
      <p:pic>
        <p:nvPicPr>
          <p:cNvPr id="9" name="528 W 152nd St, Apt 42 16">
            <a:hlinkClick r:id="" action="ppaction://media"/>
            <a:extLst>
              <a:ext uri="{FF2B5EF4-FFF2-40B4-BE49-F238E27FC236}">
                <a16:creationId xmlns:a16="http://schemas.microsoft.com/office/drawing/2014/main" id="{E7928D4E-18E6-AEB2-CA71-DFD9D915ECC5}"/>
              </a:ext>
            </a:extLst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4">
                  <p14:trim end="658.2865"/>
                </p14:media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-25367" y="2744956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301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752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2" presetClass="emph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Rot by="120000">
                                      <p:cBhvr>
                                        <p:cTn id="11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" dur="3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3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5" dur="3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" presetClass="mediacall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4247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2" presetClass="emph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animRot by="120000">
                                      <p:cBhvr>
                                        <p:cTn id="26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8" dur="3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3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0" dur="3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32" presetClass="emph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animRot by="120000">
                                      <p:cBhvr>
                                        <p:cTn id="32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4" dur="3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5" dur="3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6" dur="3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9247"/>
                            </p:stCondLst>
                            <p:childTnLst>
                              <p:par>
                                <p:cTn id="38" presetID="1" presetClass="mediacall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cmd type="call" cmd="playFrom(0.0)">
                                      <p:cBhvr>
                                        <p:cTn id="39" dur="4547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40" presetID="26" presetClass="emph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20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100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26" presetClass="emph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20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" dur="100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6" presetID="26" presetClass="emph" presetSubtype="0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20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8" dur="100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4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  <p:audio>
              <p:cMediaNode vol="80000" showWhenStopped="0">
                <p:cTn id="5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  <p:audio>
              <p:cMediaNode vol="80000" showWhenStopped="0">
                <p:cTn id="5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9012</TotalTime>
  <Words>0</Words>
  <Application>Microsoft Macintosh PowerPoint</Application>
  <PresentationFormat>Widescreen</PresentationFormat>
  <Paragraphs>0</Paragraphs>
  <Slides>1</Slides>
  <Notes>0</Notes>
  <HiddenSlides>0</HiddenSlides>
  <MMClips>3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Anika Garg</dc:creator>
  <cp:lastModifiedBy>Anika Garg</cp:lastModifiedBy>
  <cp:revision>6</cp:revision>
  <dcterms:created xsi:type="dcterms:W3CDTF">2025-06-16T16:03:26Z</dcterms:created>
  <dcterms:modified xsi:type="dcterms:W3CDTF">2025-06-26T06:53:47Z</dcterms:modified>
</cp:coreProperties>
</file>