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88791-6E73-334D-A721-139C29100A31}" v="225" dt="2025-06-26T06:42:01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94725"/>
  </p:normalViewPr>
  <p:slideViewPr>
    <p:cSldViewPr snapToGrid="0">
      <p:cViewPr varScale="1">
        <p:scale>
          <a:sx n="107" d="100"/>
          <a:sy n="107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a Garg" userId="31fe3484-16c4-40a0-ac61-56e492489ac1" providerId="ADAL" clId="{089706D8-05C4-BF47-B47C-D7104F2C577E}"/>
    <pc:docChg chg="delSld">
      <pc:chgData name="Anika Garg" userId="31fe3484-16c4-40a0-ac61-56e492489ac1" providerId="ADAL" clId="{089706D8-05C4-BF47-B47C-D7104F2C577E}" dt="2025-06-26T06:54:09.181" v="7" actId="2696"/>
      <pc:docMkLst>
        <pc:docMk/>
      </pc:docMkLst>
      <pc:sldChg chg="del">
        <pc:chgData name="Anika Garg" userId="31fe3484-16c4-40a0-ac61-56e492489ac1" providerId="ADAL" clId="{089706D8-05C4-BF47-B47C-D7104F2C577E}" dt="2025-06-26T06:54:07.752" v="1" actId="2696"/>
        <pc:sldMkLst>
          <pc:docMk/>
          <pc:sldMk cId="2597778822" sldId="257"/>
        </pc:sldMkLst>
      </pc:sldChg>
      <pc:sldChg chg="del">
        <pc:chgData name="Anika Garg" userId="31fe3484-16c4-40a0-ac61-56e492489ac1" providerId="ADAL" clId="{089706D8-05C4-BF47-B47C-D7104F2C577E}" dt="2025-06-26T06:54:07.587" v="0" actId="2696"/>
        <pc:sldMkLst>
          <pc:docMk/>
          <pc:sldMk cId="550654025" sldId="265"/>
        </pc:sldMkLst>
      </pc:sldChg>
      <pc:sldChg chg="del">
        <pc:chgData name="Anika Garg" userId="31fe3484-16c4-40a0-ac61-56e492489ac1" providerId="ADAL" clId="{089706D8-05C4-BF47-B47C-D7104F2C577E}" dt="2025-06-26T06:54:07.936" v="2" actId="2696"/>
        <pc:sldMkLst>
          <pc:docMk/>
          <pc:sldMk cId="2867823190" sldId="273"/>
        </pc:sldMkLst>
      </pc:sldChg>
      <pc:sldChg chg="del">
        <pc:chgData name="Anika Garg" userId="31fe3484-16c4-40a0-ac61-56e492489ac1" providerId="ADAL" clId="{089706D8-05C4-BF47-B47C-D7104F2C577E}" dt="2025-06-26T06:54:08.094" v="3" actId="2696"/>
        <pc:sldMkLst>
          <pc:docMk/>
          <pc:sldMk cId="3432803517" sldId="274"/>
        </pc:sldMkLst>
      </pc:sldChg>
      <pc:sldChg chg="del">
        <pc:chgData name="Anika Garg" userId="31fe3484-16c4-40a0-ac61-56e492489ac1" providerId="ADAL" clId="{089706D8-05C4-BF47-B47C-D7104F2C577E}" dt="2025-06-26T06:54:08.294" v="4" actId="2696"/>
        <pc:sldMkLst>
          <pc:docMk/>
          <pc:sldMk cId="3353362208" sldId="275"/>
        </pc:sldMkLst>
      </pc:sldChg>
      <pc:sldChg chg="del">
        <pc:chgData name="Anika Garg" userId="31fe3484-16c4-40a0-ac61-56e492489ac1" providerId="ADAL" clId="{089706D8-05C4-BF47-B47C-D7104F2C577E}" dt="2025-06-26T06:54:08.568" v="5" actId="2696"/>
        <pc:sldMkLst>
          <pc:docMk/>
          <pc:sldMk cId="1246757284" sldId="276"/>
        </pc:sldMkLst>
      </pc:sldChg>
      <pc:sldChg chg="del">
        <pc:chgData name="Anika Garg" userId="31fe3484-16c4-40a0-ac61-56e492489ac1" providerId="ADAL" clId="{089706D8-05C4-BF47-B47C-D7104F2C577E}" dt="2025-06-26T06:54:08.841" v="6" actId="2696"/>
        <pc:sldMkLst>
          <pc:docMk/>
          <pc:sldMk cId="315448203" sldId="277"/>
        </pc:sldMkLst>
      </pc:sldChg>
      <pc:sldChg chg="del">
        <pc:chgData name="Anika Garg" userId="31fe3484-16c4-40a0-ac61-56e492489ac1" providerId="ADAL" clId="{089706D8-05C4-BF47-B47C-D7104F2C577E}" dt="2025-06-26T06:54:09.181" v="7" actId="2696"/>
        <pc:sldMkLst>
          <pc:docMk/>
          <pc:sldMk cId="1838301902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4644-1A38-3DA9-803F-91F4C3066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BA735-2F98-7992-C8C5-3C66BB29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CCE1-7E5E-449C-3CC3-1D94B86D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5EEF-D5FC-3478-002D-E8C252F9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6D64-9093-59D8-E511-C67FFD91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9179-033C-D3AA-FE67-62184DB6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925A3-21A0-CFFA-9FED-D0596C91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BDE4-F46C-77B4-9BAA-3203B945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D404-2421-D9D5-C7B5-A4C3B55D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ACDB-B961-E081-B1F9-CB33F1BE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C5192-1455-6B56-B881-8931FBBBD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A03EF-007A-53F6-B672-7DFB1E1EA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6386-90A6-7CA2-83B4-DC60F958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CD33-F673-D4EA-1D17-B121B88B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61D5-B8DC-5111-3FED-AF98908D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B585-BF8A-9CF2-DA06-9E997BD9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D830-95CF-AE54-E2A2-969D7EAC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151D-F74F-2990-4718-A1BC7959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0A3B-B3E8-7F95-D73B-01CD097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8866-AB30-F564-3463-1F1DEF65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3B4E-A0E2-ED96-CA45-E0D3562D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391FF-23EA-7704-B8E5-0E456725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3641-804B-5CD2-93DC-E6D3E3D7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8819-25A3-E5A8-DFAE-49CE327A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3E7A-E294-3C55-017C-4C294CE6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1782-42B2-76A1-0613-813FD353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A7D4-0C3F-D7D4-8936-F546E8E3E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CF752-9B04-27BB-C788-E01F3AAA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50208-26E6-54AC-5A6E-9F7739BA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0B3B8-C6B0-A287-0D9F-995C8626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775F5-AD07-6CC9-90EE-D0D8D21A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3C43-914E-9149-552B-F2033483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83CD-546A-D096-AD30-8B62EEA6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CD67F-CB90-48EE-5FCA-8787EC93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D5FB5-A0D8-08F0-76A5-4D0266AB8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7A66C-6DF3-7227-C3DF-B8C1229CA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2FBB5-4887-78A7-9A25-9B182679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4739C-635E-D6EA-4377-62F86E39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D83AF-3087-86C5-9ABE-9A2812D1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76D7-9932-4EB7-2420-6F047979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15F33-B207-C519-B9FA-7BEDE292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B6DE3-60E3-ADA2-52C7-9CFD03FF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A8C3B-4CEF-BA97-48DB-A3A20218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77658-4CC5-8FD5-C7C4-B7D75C7C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F4A7F-DE83-F4F0-20BC-61981767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CC35A-C8D4-9966-8611-FB60C498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427B-6DD8-9E65-BD3B-611F85AF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EE82-82A8-CF49-2455-48AD42C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1735B-8CFB-8774-F975-0CB32735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DF321-E16C-52FF-B8A9-9209701B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102F8-5C3E-8D57-DEC3-898D1F21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F998C-FC54-4BB5-95E9-5850BE8D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9412-2ED5-6462-60C3-ACF1C488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1B894-3148-3FC6-ADAC-B18A0C707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87549-B6BF-E67D-6B3E-0DEBEE45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22EB-40F4-A887-A55F-B063A3D5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CD91-D514-26B3-A598-CF340D41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08CA-8ADE-F537-E646-C29F1BF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4D601-F42A-27B2-F3E3-E4E70B1A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F56B-47F5-3EC3-5EFD-9D85229EF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3F29-D509-8633-893A-1276082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E7BA6-E388-10EA-D348-4EE99A732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FE559-36C6-D015-861A-EF3721D53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microsoft.com/office/2007/relationships/media" Target="../media/media3.m4a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7360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D206A-D903-694F-D2A4-278D4B0D0EA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411593" y="643186"/>
            <a:ext cx="3064014" cy="24674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B9AFAF-49AB-E9C0-913F-1F808FE2942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888803" y="3571535"/>
            <a:ext cx="2887887" cy="23378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EFE75B-0CE5-A458-DDFE-7812C7198B0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96461" y="3576206"/>
            <a:ext cx="2851287" cy="2330379"/>
          </a:xfrm>
          <a:prstGeom prst="rect">
            <a:avLst/>
          </a:prstGeom>
        </p:spPr>
      </p:pic>
      <p:pic>
        <p:nvPicPr>
          <p:cNvPr id="5" name="528 W 152nd St, Apt 42 14">
            <a:hlinkClick r:id="" action="ppaction://media"/>
            <a:extLst>
              <a:ext uri="{FF2B5EF4-FFF2-40B4-BE49-F238E27FC236}">
                <a16:creationId xmlns:a16="http://schemas.microsoft.com/office/drawing/2014/main" id="{BD03A295-513D-01E4-BDCE-C441BD10F4D1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91.2403" end="1060.331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88" y="3175"/>
            <a:ext cx="812800" cy="812800"/>
          </a:xfrm>
          <a:prstGeom prst="rect">
            <a:avLst/>
          </a:prstGeom>
        </p:spPr>
      </p:pic>
      <p:pic>
        <p:nvPicPr>
          <p:cNvPr id="8" name="528 W 152nd St, Apt 42 15">
            <a:hlinkClick r:id="" action="ppaction://media"/>
            <a:extLst>
              <a:ext uri="{FF2B5EF4-FFF2-40B4-BE49-F238E27FC236}">
                <a16:creationId xmlns:a16="http://schemas.microsoft.com/office/drawing/2014/main" id="{FA474183-D5EB-9B92-6933-0D2F094275F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665.0983" end="783.3722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88" y="1338489"/>
            <a:ext cx="812800" cy="812800"/>
          </a:xfrm>
          <a:prstGeom prst="rect">
            <a:avLst/>
          </a:prstGeom>
        </p:spPr>
      </p:pic>
      <p:pic>
        <p:nvPicPr>
          <p:cNvPr id="9" name="528 W 152nd St, Apt 42 16">
            <a:hlinkClick r:id="" action="ppaction://media"/>
            <a:extLst>
              <a:ext uri="{FF2B5EF4-FFF2-40B4-BE49-F238E27FC236}">
                <a16:creationId xmlns:a16="http://schemas.microsoft.com/office/drawing/2014/main" id="{E7928D4E-18E6-AEB2-CA71-DFD9D915ECC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end="658.2865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-25367" y="274495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84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20000">
                                      <p:cBhvr>
                                        <p:cTn id="11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24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3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247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454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9012</TotalTime>
  <Words>0</Words>
  <Application>Microsoft Macintosh PowerPoint</Application>
  <PresentationFormat>Widescreen</PresentationFormat>
  <Paragraphs>0</Paragraphs>
  <Slides>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Anika Garg</dc:creator>
  <cp:lastModifiedBy>Anika Garg</cp:lastModifiedBy>
  <cp:revision>6</cp:revision>
  <dcterms:created xsi:type="dcterms:W3CDTF">2025-06-16T16:03:26Z</dcterms:created>
  <dcterms:modified xsi:type="dcterms:W3CDTF">2025-06-26T06:54:11Z</dcterms:modified>
</cp:coreProperties>
</file>