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7CF"/>
    <a:srgbClr val="C94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761"/>
  </p:normalViewPr>
  <p:slideViewPr>
    <p:cSldViewPr snapToGrid="0">
      <p:cViewPr varScale="1">
        <p:scale>
          <a:sx n="106" d="100"/>
          <a:sy n="106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4989E1FE-3EE1-004E-8FAB-74E3D4321287}"/>
    <pc:docChg chg="undo custSel addSld delSld modSld sldOrd">
      <pc:chgData name="Anika Garg" userId="31fe3484-16c4-40a0-ac61-56e492489ac1" providerId="ADAL" clId="{4989E1FE-3EE1-004E-8FAB-74E3D4321287}" dt="2025-06-05T07:43:19.562" v="1185"/>
      <pc:docMkLst>
        <pc:docMk/>
      </pc:docMkLst>
      <pc:sldChg chg="addSp delSp modSp mod delAnim modAnim">
        <pc:chgData name="Anika Garg" userId="31fe3484-16c4-40a0-ac61-56e492489ac1" providerId="ADAL" clId="{4989E1FE-3EE1-004E-8FAB-74E3D4321287}" dt="2025-06-05T06:52:29.186" v="376" actId="1076"/>
        <pc:sldMkLst>
          <pc:docMk/>
          <pc:sldMk cId="768792272" sldId="256"/>
        </pc:sldMkLst>
        <pc:picChg chg="add mod">
          <ac:chgData name="Anika Garg" userId="31fe3484-16c4-40a0-ac61-56e492489ac1" providerId="ADAL" clId="{4989E1FE-3EE1-004E-8FAB-74E3D4321287}" dt="2025-06-05T06:24:46.851" v="65"/>
          <ac:picMkLst>
            <pc:docMk/>
            <pc:sldMk cId="768792272" sldId="256"/>
            <ac:picMk id="9" creationId="{884FCBE1-5755-7207-6544-11BD25CA4FEA}"/>
          </ac:picMkLst>
        </pc:picChg>
        <pc:picChg chg="add mod">
          <ac:chgData name="Anika Garg" userId="31fe3484-16c4-40a0-ac61-56e492489ac1" providerId="ADAL" clId="{4989E1FE-3EE1-004E-8FAB-74E3D4321287}" dt="2025-06-05T06:52:29.186" v="376" actId="1076"/>
          <ac:picMkLst>
            <pc:docMk/>
            <pc:sldMk cId="768792272" sldId="256"/>
            <ac:picMk id="14" creationId="{0976E557-AE1A-4202-D1C6-E2537B60FDF5}"/>
          </ac:picMkLst>
        </pc:picChg>
        <pc:picChg chg="add mod">
          <ac:chgData name="Anika Garg" userId="31fe3484-16c4-40a0-ac61-56e492489ac1" providerId="ADAL" clId="{4989E1FE-3EE1-004E-8FAB-74E3D4321287}" dt="2025-06-05T06:27:28.109" v="110" actId="1076"/>
          <ac:picMkLst>
            <pc:docMk/>
            <pc:sldMk cId="768792272" sldId="256"/>
            <ac:picMk id="16" creationId="{48695ACE-6763-70D9-70AA-129D130B3169}"/>
          </ac:picMkLst>
        </pc:picChg>
      </pc:sldChg>
      <pc:sldChg chg="mod modShow">
        <pc:chgData name="Anika Garg" userId="31fe3484-16c4-40a0-ac61-56e492489ac1" providerId="ADAL" clId="{4989E1FE-3EE1-004E-8FAB-74E3D4321287}" dt="2025-06-05T07:10:57.317" v="521" actId="729"/>
        <pc:sldMkLst>
          <pc:docMk/>
          <pc:sldMk cId="242852544" sldId="259"/>
        </pc:sldMkLst>
      </pc:sldChg>
      <pc:sldChg chg="mod modShow">
        <pc:chgData name="Anika Garg" userId="31fe3484-16c4-40a0-ac61-56e492489ac1" providerId="ADAL" clId="{4989E1FE-3EE1-004E-8FAB-74E3D4321287}" dt="2025-06-05T07:11:07.162" v="523" actId="729"/>
        <pc:sldMkLst>
          <pc:docMk/>
          <pc:sldMk cId="827154109" sldId="260"/>
        </pc:sldMkLst>
      </pc:sldChg>
      <pc:sldChg chg="mod modShow">
        <pc:chgData name="Anika Garg" userId="31fe3484-16c4-40a0-ac61-56e492489ac1" providerId="ADAL" clId="{4989E1FE-3EE1-004E-8FAB-74E3D4321287}" dt="2025-06-05T07:11:07.162" v="523" actId="729"/>
        <pc:sldMkLst>
          <pc:docMk/>
          <pc:sldMk cId="2521162108" sldId="261"/>
        </pc:sldMkLst>
      </pc:sldChg>
      <pc:sldChg chg="mod modShow">
        <pc:chgData name="Anika Garg" userId="31fe3484-16c4-40a0-ac61-56e492489ac1" providerId="ADAL" clId="{4989E1FE-3EE1-004E-8FAB-74E3D4321287}" dt="2025-06-05T07:11:07.162" v="523" actId="729"/>
        <pc:sldMkLst>
          <pc:docMk/>
          <pc:sldMk cId="1760673654" sldId="262"/>
        </pc:sldMkLst>
      </pc:sldChg>
      <pc:sldChg chg="modSp mod ord modShow">
        <pc:chgData name="Anika Garg" userId="31fe3484-16c4-40a0-ac61-56e492489ac1" providerId="ADAL" clId="{4989E1FE-3EE1-004E-8FAB-74E3D4321287}" dt="2025-06-05T07:11:00.485" v="522" actId="729"/>
        <pc:sldMkLst>
          <pc:docMk/>
          <pc:sldMk cId="978276794" sldId="263"/>
        </pc:sldMkLst>
      </pc:sldChg>
      <pc:sldChg chg="mod ord modShow">
        <pc:chgData name="Anika Garg" userId="31fe3484-16c4-40a0-ac61-56e492489ac1" providerId="ADAL" clId="{4989E1FE-3EE1-004E-8FAB-74E3D4321287}" dt="2025-06-05T07:11:07.162" v="523" actId="729"/>
        <pc:sldMkLst>
          <pc:docMk/>
          <pc:sldMk cId="3087661761" sldId="264"/>
        </pc:sldMkLst>
      </pc:sldChg>
      <pc:sldChg chg="addSp delSp modSp add mod ord modShow">
        <pc:chgData name="Anika Garg" userId="31fe3484-16c4-40a0-ac61-56e492489ac1" providerId="ADAL" clId="{4989E1FE-3EE1-004E-8FAB-74E3D4321287}" dt="2025-06-05T07:11:07.162" v="523" actId="729"/>
        <pc:sldMkLst>
          <pc:docMk/>
          <pc:sldMk cId="1655312536" sldId="265"/>
        </pc:sldMkLst>
        <pc:picChg chg="add mod">
          <ac:chgData name="Anika Garg" userId="31fe3484-16c4-40a0-ac61-56e492489ac1" providerId="ADAL" clId="{4989E1FE-3EE1-004E-8FAB-74E3D4321287}" dt="2025-06-05T06:27:08.741" v="100" actId="1076"/>
          <ac:picMkLst>
            <pc:docMk/>
            <pc:sldMk cId="1655312536" sldId="265"/>
            <ac:picMk id="2" creationId="{13C5DF06-47E4-E6DE-7DAF-1C31B1291CE8}"/>
          </ac:picMkLst>
        </pc:picChg>
        <pc:picChg chg="add mod">
          <ac:chgData name="Anika Garg" userId="31fe3484-16c4-40a0-ac61-56e492489ac1" providerId="ADAL" clId="{4989E1FE-3EE1-004E-8FAB-74E3D4321287}" dt="2025-06-05T06:27:11.831" v="102" actId="1076"/>
          <ac:picMkLst>
            <pc:docMk/>
            <pc:sldMk cId="1655312536" sldId="265"/>
            <ac:picMk id="3" creationId="{733CA402-7E4D-7D27-C66A-6AD0DDD0FCFF}"/>
          </ac:picMkLst>
        </pc:picChg>
        <pc:picChg chg="mod">
          <ac:chgData name="Anika Garg" userId="31fe3484-16c4-40a0-ac61-56e492489ac1" providerId="ADAL" clId="{4989E1FE-3EE1-004E-8FAB-74E3D4321287}" dt="2025-06-05T06:26:56.110" v="96" actId="1076"/>
          <ac:picMkLst>
            <pc:docMk/>
            <pc:sldMk cId="1655312536" sldId="265"/>
            <ac:picMk id="6" creationId="{645F170B-F4FF-5895-6592-555FEB6E2E33}"/>
          </ac:picMkLst>
        </pc:picChg>
      </pc:sldChg>
      <pc:sldChg chg="addSp delSp modSp add mod delAnim modAnim">
        <pc:chgData name="Anika Garg" userId="31fe3484-16c4-40a0-ac61-56e492489ac1" providerId="ADAL" clId="{4989E1FE-3EE1-004E-8FAB-74E3D4321287}" dt="2025-06-05T06:52:25.359" v="375" actId="1076"/>
        <pc:sldMkLst>
          <pc:docMk/>
          <pc:sldMk cId="889353026" sldId="266"/>
        </pc:sldMkLst>
        <pc:picChg chg="add mod">
          <ac:chgData name="Anika Garg" userId="31fe3484-16c4-40a0-ac61-56e492489ac1" providerId="ADAL" clId="{4989E1FE-3EE1-004E-8FAB-74E3D4321287}" dt="2025-06-05T06:41:00.185" v="297" actId="1076"/>
          <ac:picMkLst>
            <pc:docMk/>
            <pc:sldMk cId="889353026" sldId="266"/>
            <ac:picMk id="3" creationId="{DCB73BF4-29C8-5FFE-50F5-80E2A19396B2}"/>
          </ac:picMkLst>
        </pc:picChg>
        <pc:picChg chg="add mod">
          <ac:chgData name="Anika Garg" userId="31fe3484-16c4-40a0-ac61-56e492489ac1" providerId="ADAL" clId="{4989E1FE-3EE1-004E-8FAB-74E3D4321287}" dt="2025-06-05T06:44:56.134" v="338"/>
          <ac:picMkLst>
            <pc:docMk/>
            <pc:sldMk cId="889353026" sldId="266"/>
            <ac:picMk id="4" creationId="{0765D90B-E094-0509-6695-F1DB65E76780}"/>
          </ac:picMkLst>
        </pc:picChg>
        <pc:picChg chg="add mod">
          <ac:chgData name="Anika Garg" userId="31fe3484-16c4-40a0-ac61-56e492489ac1" providerId="ADAL" clId="{4989E1FE-3EE1-004E-8FAB-74E3D4321287}" dt="2025-06-05T06:50:19.804" v="359"/>
          <ac:picMkLst>
            <pc:docMk/>
            <pc:sldMk cId="889353026" sldId="266"/>
            <ac:picMk id="5" creationId="{A90132A1-135C-A492-C730-600681F41BF4}"/>
          </ac:picMkLst>
        </pc:picChg>
        <pc:picChg chg="add mod">
          <ac:chgData name="Anika Garg" userId="31fe3484-16c4-40a0-ac61-56e492489ac1" providerId="ADAL" clId="{4989E1FE-3EE1-004E-8FAB-74E3D4321287}" dt="2025-06-05T06:45:59.507" v="344" actId="1076"/>
          <ac:picMkLst>
            <pc:docMk/>
            <pc:sldMk cId="889353026" sldId="266"/>
            <ac:picMk id="6" creationId="{CC769E4B-59F8-3445-91F3-BBFA775DFEA3}"/>
          </ac:picMkLst>
        </pc:picChg>
        <pc:picChg chg="mod">
          <ac:chgData name="Anika Garg" userId="31fe3484-16c4-40a0-ac61-56e492489ac1" providerId="ADAL" clId="{4989E1FE-3EE1-004E-8FAB-74E3D4321287}" dt="2025-06-05T06:52:25.359" v="375" actId="1076"/>
          <ac:picMkLst>
            <pc:docMk/>
            <pc:sldMk cId="889353026" sldId="266"/>
            <ac:picMk id="14" creationId="{0976E557-AE1A-4202-D1C6-E2537B60FDF5}"/>
          </ac:picMkLst>
        </pc:picChg>
      </pc:sldChg>
      <pc:sldChg chg="new del">
        <pc:chgData name="Anika Garg" userId="31fe3484-16c4-40a0-ac61-56e492489ac1" providerId="ADAL" clId="{4989E1FE-3EE1-004E-8FAB-74E3D4321287}" dt="2025-06-05T06:36:59.592" v="278" actId="2696"/>
        <pc:sldMkLst>
          <pc:docMk/>
          <pc:sldMk cId="4288029383" sldId="266"/>
        </pc:sldMkLst>
      </pc:sldChg>
      <pc:sldChg chg="addSp delSp modSp add mod delAnim modAnim">
        <pc:chgData name="Anika Garg" userId="31fe3484-16c4-40a0-ac61-56e492489ac1" providerId="ADAL" clId="{4989E1FE-3EE1-004E-8FAB-74E3D4321287}" dt="2025-06-05T07:10:33.005" v="520"/>
        <pc:sldMkLst>
          <pc:docMk/>
          <pc:sldMk cId="1620079674" sldId="267"/>
        </pc:sldMkLst>
        <pc:picChg chg="mod">
          <ac:chgData name="Anika Garg" userId="31fe3484-16c4-40a0-ac61-56e492489ac1" providerId="ADAL" clId="{4989E1FE-3EE1-004E-8FAB-74E3D4321287}" dt="2025-06-05T06:54:38.021" v="396" actId="14826"/>
          <ac:picMkLst>
            <pc:docMk/>
            <pc:sldMk cId="1620079674" sldId="267"/>
            <ac:picMk id="3" creationId="{DCB73BF4-29C8-5FFE-50F5-80E2A19396B2}"/>
          </ac:picMkLst>
        </pc:picChg>
        <pc:picChg chg="add mod">
          <ac:chgData name="Anika Garg" userId="31fe3484-16c4-40a0-ac61-56e492489ac1" providerId="ADAL" clId="{4989E1FE-3EE1-004E-8FAB-74E3D4321287}" dt="2025-06-05T06:58:49.420" v="427"/>
          <ac:picMkLst>
            <pc:docMk/>
            <pc:sldMk cId="1620079674" sldId="267"/>
            <ac:picMk id="11" creationId="{BCB0F477-B124-746E-8818-8F3E2C6C26B5}"/>
          </ac:picMkLst>
        </pc:picChg>
        <pc:picChg chg="add mod">
          <ac:chgData name="Anika Garg" userId="31fe3484-16c4-40a0-ac61-56e492489ac1" providerId="ADAL" clId="{4989E1FE-3EE1-004E-8FAB-74E3D4321287}" dt="2025-06-05T07:01:51.350" v="452" actId="1076"/>
          <ac:picMkLst>
            <pc:docMk/>
            <pc:sldMk cId="1620079674" sldId="267"/>
            <ac:picMk id="17" creationId="{A3D2411F-4409-C2A9-EDE7-CDE03E90C862}"/>
          </ac:picMkLst>
        </pc:picChg>
        <pc:picChg chg="add mod">
          <ac:chgData name="Anika Garg" userId="31fe3484-16c4-40a0-ac61-56e492489ac1" providerId="ADAL" clId="{4989E1FE-3EE1-004E-8FAB-74E3D4321287}" dt="2025-06-05T07:06:16.117" v="505"/>
          <ac:picMkLst>
            <pc:docMk/>
            <pc:sldMk cId="1620079674" sldId="267"/>
            <ac:picMk id="18" creationId="{15B85128-9F38-23F5-2151-2BE4606A15DF}"/>
          </ac:picMkLst>
        </pc:picChg>
      </pc:sldChg>
      <pc:sldChg chg="addSp delSp modSp add mod ord delAnim modAnim">
        <pc:chgData name="Anika Garg" userId="31fe3484-16c4-40a0-ac61-56e492489ac1" providerId="ADAL" clId="{4989E1FE-3EE1-004E-8FAB-74E3D4321287}" dt="2025-06-05T07:08:32.301" v="516"/>
        <pc:sldMkLst>
          <pc:docMk/>
          <pc:sldMk cId="3296329043" sldId="268"/>
        </pc:sldMkLst>
        <pc:picChg chg="add mod">
          <ac:chgData name="Anika Garg" userId="31fe3484-16c4-40a0-ac61-56e492489ac1" providerId="ADAL" clId="{4989E1FE-3EE1-004E-8FAB-74E3D4321287}" dt="2025-06-05T07:06:08.059" v="504"/>
          <ac:picMkLst>
            <pc:docMk/>
            <pc:sldMk cId="3296329043" sldId="268"/>
            <ac:picMk id="2" creationId="{73A21577-0670-9ECC-02D5-51FD752258FF}"/>
          </ac:picMkLst>
        </pc:picChg>
        <pc:picChg chg="mod">
          <ac:chgData name="Anika Garg" userId="31fe3484-16c4-40a0-ac61-56e492489ac1" providerId="ADAL" clId="{4989E1FE-3EE1-004E-8FAB-74E3D4321287}" dt="2025-06-05T07:02:20.621" v="455" actId="14826"/>
          <ac:picMkLst>
            <pc:docMk/>
            <pc:sldMk cId="3296329043" sldId="268"/>
            <ac:picMk id="3" creationId="{DCB73BF4-29C8-5FFE-50F5-80E2A19396B2}"/>
          </ac:picMkLst>
        </pc:picChg>
      </pc:sldChg>
      <pc:sldChg chg="addSp modSp add mod modAnim">
        <pc:chgData name="Anika Garg" userId="31fe3484-16c4-40a0-ac61-56e492489ac1" providerId="ADAL" clId="{4989E1FE-3EE1-004E-8FAB-74E3D4321287}" dt="2025-06-05T07:10:27.299" v="519"/>
        <pc:sldMkLst>
          <pc:docMk/>
          <pc:sldMk cId="3856495803" sldId="269"/>
        </pc:sldMkLst>
        <pc:picChg chg="mod">
          <ac:chgData name="Anika Garg" userId="31fe3484-16c4-40a0-ac61-56e492489ac1" providerId="ADAL" clId="{4989E1FE-3EE1-004E-8FAB-74E3D4321287}" dt="2025-06-05T07:04:35.807" v="490" actId="14826"/>
          <ac:picMkLst>
            <pc:docMk/>
            <pc:sldMk cId="3856495803" sldId="269"/>
            <ac:picMk id="3" creationId="{DCB73BF4-29C8-5FFE-50F5-80E2A19396B2}"/>
          </ac:picMkLst>
        </pc:picChg>
        <pc:picChg chg="add mod">
          <ac:chgData name="Anika Garg" userId="31fe3484-16c4-40a0-ac61-56e492489ac1" providerId="ADAL" clId="{4989E1FE-3EE1-004E-8FAB-74E3D4321287}" dt="2025-06-05T07:05:27.134" v="501" actId="1076"/>
          <ac:picMkLst>
            <pc:docMk/>
            <pc:sldMk cId="3856495803" sldId="269"/>
            <ac:picMk id="4" creationId="{8FBAEAA1-69A9-EB61-AA42-DB62922F3693}"/>
          </ac:picMkLst>
        </pc:picChg>
        <pc:picChg chg="add mod">
          <ac:chgData name="Anika Garg" userId="31fe3484-16c4-40a0-ac61-56e492489ac1" providerId="ADAL" clId="{4989E1FE-3EE1-004E-8FAB-74E3D4321287}" dt="2025-06-05T07:06:24.287" v="506"/>
          <ac:picMkLst>
            <pc:docMk/>
            <pc:sldMk cId="3856495803" sldId="269"/>
            <ac:picMk id="5" creationId="{1DBE0756-14CF-8BA7-DA5D-8C0E15638187}"/>
          </ac:picMkLst>
        </pc:picChg>
        <pc:picChg chg="add mod">
          <ac:chgData name="Anika Garg" userId="31fe3484-16c4-40a0-ac61-56e492489ac1" providerId="ADAL" clId="{4989E1FE-3EE1-004E-8FAB-74E3D4321287}" dt="2025-06-05T07:06:48.401" v="514" actId="1076"/>
          <ac:picMkLst>
            <pc:docMk/>
            <pc:sldMk cId="3856495803" sldId="269"/>
            <ac:picMk id="7" creationId="{1B800FCF-1B92-D013-B122-DC9EE832A3FD}"/>
          </ac:picMkLst>
        </pc:picChg>
      </pc:sldChg>
      <pc:sldChg chg="addSp delSp modSp add mod delAnim modAnim">
        <pc:chgData name="Anika Garg" userId="31fe3484-16c4-40a0-ac61-56e492489ac1" providerId="ADAL" clId="{4989E1FE-3EE1-004E-8FAB-74E3D4321287}" dt="2025-06-05T07:29:13.344" v="1037"/>
        <pc:sldMkLst>
          <pc:docMk/>
          <pc:sldMk cId="3427518652" sldId="270"/>
        </pc:sldMkLst>
        <pc:spChg chg="add mod">
          <ac:chgData name="Anika Garg" userId="31fe3484-16c4-40a0-ac61-56e492489ac1" providerId="ADAL" clId="{4989E1FE-3EE1-004E-8FAB-74E3D4321287}" dt="2025-06-05T07:13:39.937" v="559" actId="14100"/>
          <ac:spMkLst>
            <pc:docMk/>
            <pc:sldMk cId="3427518652" sldId="270"/>
            <ac:spMk id="9" creationId="{BCCA0DCC-B34B-9774-011D-957216122593}"/>
          </ac:spMkLst>
        </pc:spChg>
        <pc:spChg chg="add mod">
          <ac:chgData name="Anika Garg" userId="31fe3484-16c4-40a0-ac61-56e492489ac1" providerId="ADAL" clId="{4989E1FE-3EE1-004E-8FAB-74E3D4321287}" dt="2025-06-05T07:19:57.640" v="667" actId="14100"/>
          <ac:spMkLst>
            <pc:docMk/>
            <pc:sldMk cId="3427518652" sldId="270"/>
            <ac:spMk id="12" creationId="{E00A3FD1-5C52-67DF-F882-FC8A9082F40F}"/>
          </ac:spMkLst>
        </pc:spChg>
        <pc:picChg chg="add mod">
          <ac:chgData name="Anika Garg" userId="31fe3484-16c4-40a0-ac61-56e492489ac1" providerId="ADAL" clId="{4989E1FE-3EE1-004E-8FAB-74E3D4321287}" dt="2025-06-05T07:11:57.403" v="532"/>
          <ac:picMkLst>
            <pc:docMk/>
            <pc:sldMk cId="3427518652" sldId="270"/>
            <ac:picMk id="2" creationId="{E9602AC4-DBC1-EBA6-15ED-406BDFCA9A2E}"/>
          </ac:picMkLst>
        </pc:picChg>
        <pc:picChg chg="mod">
          <ac:chgData name="Anika Garg" userId="31fe3484-16c4-40a0-ac61-56e492489ac1" providerId="ADAL" clId="{4989E1FE-3EE1-004E-8FAB-74E3D4321287}" dt="2025-06-05T07:11:23.585" v="530" actId="1076"/>
          <ac:picMkLst>
            <pc:docMk/>
            <pc:sldMk cId="3427518652" sldId="270"/>
            <ac:picMk id="3" creationId="{DCB73BF4-29C8-5FFE-50F5-80E2A19396B2}"/>
          </ac:picMkLst>
        </pc:picChg>
      </pc:sldChg>
      <pc:sldChg chg="addSp delSp modSp add mod delAnim modAnim">
        <pc:chgData name="Anika Garg" userId="31fe3484-16c4-40a0-ac61-56e492489ac1" providerId="ADAL" clId="{4989E1FE-3EE1-004E-8FAB-74E3D4321287}" dt="2025-06-05T07:43:19.562" v="1185"/>
        <pc:sldMkLst>
          <pc:docMk/>
          <pc:sldMk cId="4146841807" sldId="271"/>
        </pc:sldMkLst>
        <pc:picChg chg="add mod">
          <ac:chgData name="Anika Garg" userId="31fe3484-16c4-40a0-ac61-56e492489ac1" providerId="ADAL" clId="{4989E1FE-3EE1-004E-8FAB-74E3D4321287}" dt="2025-06-05T07:30:00.765" v="1062" actId="1076"/>
          <ac:picMkLst>
            <pc:docMk/>
            <pc:sldMk cId="4146841807" sldId="271"/>
            <ac:picMk id="8" creationId="{7DFA06F7-C5E5-0962-3099-D3966E0FFA97}"/>
          </ac:picMkLst>
        </pc:picChg>
        <pc:picChg chg="add mod">
          <ac:chgData name="Anika Garg" userId="31fe3484-16c4-40a0-ac61-56e492489ac1" providerId="ADAL" clId="{4989E1FE-3EE1-004E-8FAB-74E3D4321287}" dt="2025-06-05T07:29:59.021" v="1061" actId="1076"/>
          <ac:picMkLst>
            <pc:docMk/>
            <pc:sldMk cId="4146841807" sldId="271"/>
            <ac:picMk id="13" creationId="{6D00F6E1-8CD4-E0B5-DEC3-F626911C3DCC}"/>
          </ac:picMkLst>
        </pc:picChg>
        <pc:picChg chg="add mod">
          <ac:chgData name="Anika Garg" userId="31fe3484-16c4-40a0-ac61-56e492489ac1" providerId="ADAL" clId="{4989E1FE-3EE1-004E-8FAB-74E3D4321287}" dt="2025-06-05T07:32:56.562" v="1088"/>
          <ac:picMkLst>
            <pc:docMk/>
            <pc:sldMk cId="4146841807" sldId="271"/>
            <ac:picMk id="17" creationId="{BE944E5D-66ED-7CB3-DBA2-BD7311E631FE}"/>
          </ac:picMkLst>
        </pc:picChg>
        <pc:picChg chg="add mod">
          <ac:chgData name="Anika Garg" userId="31fe3484-16c4-40a0-ac61-56e492489ac1" providerId="ADAL" clId="{4989E1FE-3EE1-004E-8FAB-74E3D4321287}" dt="2025-06-05T07:32:23.230" v="1084" actId="1076"/>
          <ac:picMkLst>
            <pc:docMk/>
            <pc:sldMk cId="4146841807" sldId="271"/>
            <ac:picMk id="18" creationId="{E827C362-48AF-8BE1-CEBD-5C4A226B1A66}"/>
          </ac:picMkLst>
        </pc:picChg>
      </pc:sldChg>
    </pc:docChg>
  </pc:docChgLst>
  <pc:docChgLst>
    <pc:chgData name="Anika Garg" userId="31fe3484-16c4-40a0-ac61-56e492489ac1" providerId="ADAL" clId="{22767CF6-1AEB-E242-AAEC-ABDC5357E93E}"/>
    <pc:docChg chg="custSel delSld modSld">
      <pc:chgData name="Anika Garg" userId="31fe3484-16c4-40a0-ac61-56e492489ac1" providerId="ADAL" clId="{22767CF6-1AEB-E242-AAEC-ABDC5357E93E}" dt="2025-06-16T14:51:10.484" v="16" actId="478"/>
      <pc:docMkLst>
        <pc:docMk/>
      </pc:docMkLst>
      <pc:sldChg chg="delSp mod delAnim">
        <pc:chgData name="Anika Garg" userId="31fe3484-16c4-40a0-ac61-56e492489ac1" providerId="ADAL" clId="{22767CF6-1AEB-E242-AAEC-ABDC5357E93E}" dt="2025-06-16T14:49:39.077" v="6" actId="478"/>
        <pc:sldMkLst>
          <pc:docMk/>
          <pc:sldMk cId="768792272" sldId="256"/>
        </pc:sldMkLst>
        <pc:picChg chg="del">
          <ac:chgData name="Anika Garg" userId="31fe3484-16c4-40a0-ac61-56e492489ac1" providerId="ADAL" clId="{22767CF6-1AEB-E242-AAEC-ABDC5357E93E}" dt="2025-06-16T14:49:39.077" v="6" actId="478"/>
          <ac:picMkLst>
            <pc:docMk/>
            <pc:sldMk cId="768792272" sldId="256"/>
            <ac:picMk id="15" creationId="{E8D78925-445D-D6D0-AB8B-327D266F4921}"/>
          </ac:picMkLst>
        </pc:picChg>
      </pc:sldChg>
      <pc:sldChg chg="del">
        <pc:chgData name="Anika Garg" userId="31fe3484-16c4-40a0-ac61-56e492489ac1" providerId="ADAL" clId="{22767CF6-1AEB-E242-AAEC-ABDC5357E93E}" dt="2025-06-05T07:43:56.605" v="0" actId="2696"/>
        <pc:sldMkLst>
          <pc:docMk/>
          <pc:sldMk cId="242852544" sldId="259"/>
        </pc:sldMkLst>
      </pc:sldChg>
      <pc:sldChg chg="del">
        <pc:chgData name="Anika Garg" userId="31fe3484-16c4-40a0-ac61-56e492489ac1" providerId="ADAL" clId="{22767CF6-1AEB-E242-AAEC-ABDC5357E93E}" dt="2025-06-05T07:44:02.061" v="2" actId="2696"/>
        <pc:sldMkLst>
          <pc:docMk/>
          <pc:sldMk cId="827154109" sldId="260"/>
        </pc:sldMkLst>
      </pc:sldChg>
      <pc:sldChg chg="del">
        <pc:chgData name="Anika Garg" userId="31fe3484-16c4-40a0-ac61-56e492489ac1" providerId="ADAL" clId="{22767CF6-1AEB-E242-AAEC-ABDC5357E93E}" dt="2025-06-05T07:44:04.709" v="3" actId="2696"/>
        <pc:sldMkLst>
          <pc:docMk/>
          <pc:sldMk cId="2521162108" sldId="261"/>
        </pc:sldMkLst>
      </pc:sldChg>
      <pc:sldChg chg="del">
        <pc:chgData name="Anika Garg" userId="31fe3484-16c4-40a0-ac61-56e492489ac1" providerId="ADAL" clId="{22767CF6-1AEB-E242-AAEC-ABDC5357E93E}" dt="2025-06-05T07:44:07.095" v="4" actId="2696"/>
        <pc:sldMkLst>
          <pc:docMk/>
          <pc:sldMk cId="1760673654" sldId="262"/>
        </pc:sldMkLst>
      </pc:sldChg>
      <pc:sldChg chg="del">
        <pc:chgData name="Anika Garg" userId="31fe3484-16c4-40a0-ac61-56e492489ac1" providerId="ADAL" clId="{22767CF6-1AEB-E242-AAEC-ABDC5357E93E}" dt="2025-06-05T07:43:59.728" v="1" actId="2696"/>
        <pc:sldMkLst>
          <pc:docMk/>
          <pc:sldMk cId="978276794" sldId="263"/>
        </pc:sldMkLst>
      </pc:sldChg>
      <pc:sldChg chg="del">
        <pc:chgData name="Anika Garg" userId="31fe3484-16c4-40a0-ac61-56e492489ac1" providerId="ADAL" clId="{22767CF6-1AEB-E242-AAEC-ABDC5357E93E}" dt="2025-06-05T07:44:07.722" v="5" actId="2696"/>
        <pc:sldMkLst>
          <pc:docMk/>
          <pc:sldMk cId="3087661761" sldId="264"/>
        </pc:sldMkLst>
      </pc:sldChg>
      <pc:sldChg chg="delSp mod">
        <pc:chgData name="Anika Garg" userId="31fe3484-16c4-40a0-ac61-56e492489ac1" providerId="ADAL" clId="{22767CF6-1AEB-E242-AAEC-ABDC5357E93E}" dt="2025-06-16T14:49:42.029" v="7" actId="478"/>
        <pc:sldMkLst>
          <pc:docMk/>
          <pc:sldMk cId="889353026" sldId="266"/>
        </pc:sldMkLst>
        <pc:picChg chg="del">
          <ac:chgData name="Anika Garg" userId="31fe3484-16c4-40a0-ac61-56e492489ac1" providerId="ADAL" clId="{22767CF6-1AEB-E242-AAEC-ABDC5357E93E}" dt="2025-06-16T14:49:42.029" v="7" actId="478"/>
          <ac:picMkLst>
            <pc:docMk/>
            <pc:sldMk cId="889353026" sldId="266"/>
            <ac:picMk id="15" creationId="{E8D78925-445D-D6D0-AB8B-327D266F4921}"/>
          </ac:picMkLst>
        </pc:picChg>
      </pc:sldChg>
      <pc:sldChg chg="delSp mod">
        <pc:chgData name="Anika Garg" userId="31fe3484-16c4-40a0-ac61-56e492489ac1" providerId="ADAL" clId="{22767CF6-1AEB-E242-AAEC-ABDC5357E93E}" dt="2025-06-16T14:49:48.179" v="9" actId="478"/>
        <pc:sldMkLst>
          <pc:docMk/>
          <pc:sldMk cId="1620079674" sldId="267"/>
        </pc:sldMkLst>
        <pc:picChg chg="del">
          <ac:chgData name="Anika Garg" userId="31fe3484-16c4-40a0-ac61-56e492489ac1" providerId="ADAL" clId="{22767CF6-1AEB-E242-AAEC-ABDC5357E93E}" dt="2025-06-16T14:49:48.179" v="9" actId="478"/>
          <ac:picMkLst>
            <pc:docMk/>
            <pc:sldMk cId="1620079674" sldId="267"/>
            <ac:picMk id="15" creationId="{E8D78925-445D-D6D0-AB8B-327D266F4921}"/>
          </ac:picMkLst>
        </pc:picChg>
      </pc:sldChg>
      <pc:sldChg chg="delSp mod">
        <pc:chgData name="Anika Garg" userId="31fe3484-16c4-40a0-ac61-56e492489ac1" providerId="ADAL" clId="{22767CF6-1AEB-E242-AAEC-ABDC5357E93E}" dt="2025-06-16T14:49:45.224" v="8" actId="478"/>
        <pc:sldMkLst>
          <pc:docMk/>
          <pc:sldMk cId="3296329043" sldId="268"/>
        </pc:sldMkLst>
        <pc:picChg chg="del">
          <ac:chgData name="Anika Garg" userId="31fe3484-16c4-40a0-ac61-56e492489ac1" providerId="ADAL" clId="{22767CF6-1AEB-E242-AAEC-ABDC5357E93E}" dt="2025-06-16T14:49:45.224" v="8" actId="478"/>
          <ac:picMkLst>
            <pc:docMk/>
            <pc:sldMk cId="3296329043" sldId="268"/>
            <ac:picMk id="15" creationId="{E8D78925-445D-D6D0-AB8B-327D266F4921}"/>
          </ac:picMkLst>
        </pc:picChg>
      </pc:sldChg>
      <pc:sldChg chg="delSp mod">
        <pc:chgData name="Anika Garg" userId="31fe3484-16c4-40a0-ac61-56e492489ac1" providerId="ADAL" clId="{22767CF6-1AEB-E242-AAEC-ABDC5357E93E}" dt="2025-06-16T14:49:51.373" v="10" actId="478"/>
        <pc:sldMkLst>
          <pc:docMk/>
          <pc:sldMk cId="3856495803" sldId="269"/>
        </pc:sldMkLst>
        <pc:picChg chg="del">
          <ac:chgData name="Anika Garg" userId="31fe3484-16c4-40a0-ac61-56e492489ac1" providerId="ADAL" clId="{22767CF6-1AEB-E242-AAEC-ABDC5357E93E}" dt="2025-06-16T14:49:51.373" v="10" actId="478"/>
          <ac:picMkLst>
            <pc:docMk/>
            <pc:sldMk cId="3856495803" sldId="269"/>
            <ac:picMk id="15" creationId="{E8D78925-445D-D6D0-AB8B-327D266F4921}"/>
          </ac:picMkLst>
        </pc:picChg>
      </pc:sldChg>
      <pc:sldChg chg="delSp modSp mod">
        <pc:chgData name="Anika Garg" userId="31fe3484-16c4-40a0-ac61-56e492489ac1" providerId="ADAL" clId="{22767CF6-1AEB-E242-AAEC-ABDC5357E93E}" dt="2025-06-16T14:51:10.484" v="16" actId="478"/>
        <pc:sldMkLst>
          <pc:docMk/>
          <pc:sldMk cId="3427518652" sldId="270"/>
        </pc:sldMkLst>
        <pc:spChg chg="mod">
          <ac:chgData name="Anika Garg" userId="31fe3484-16c4-40a0-ac61-56e492489ac1" providerId="ADAL" clId="{22767CF6-1AEB-E242-AAEC-ABDC5357E93E}" dt="2025-06-16T14:51:05.237" v="15" actId="207"/>
          <ac:spMkLst>
            <pc:docMk/>
            <pc:sldMk cId="3427518652" sldId="270"/>
            <ac:spMk id="9" creationId="{BCCA0DCC-B34B-9774-011D-957216122593}"/>
          </ac:spMkLst>
        </pc:spChg>
        <pc:spChg chg="mod">
          <ac:chgData name="Anika Garg" userId="31fe3484-16c4-40a0-ac61-56e492489ac1" providerId="ADAL" clId="{22767CF6-1AEB-E242-AAEC-ABDC5357E93E}" dt="2025-06-16T14:50:31.891" v="13" actId="207"/>
          <ac:spMkLst>
            <pc:docMk/>
            <pc:sldMk cId="3427518652" sldId="270"/>
            <ac:spMk id="12" creationId="{E00A3FD1-5C52-67DF-F882-FC8A9082F40F}"/>
          </ac:spMkLst>
        </pc:spChg>
        <pc:picChg chg="del">
          <ac:chgData name="Anika Garg" userId="31fe3484-16c4-40a0-ac61-56e492489ac1" providerId="ADAL" clId="{22767CF6-1AEB-E242-AAEC-ABDC5357E93E}" dt="2025-06-16T14:51:10.484" v="16" actId="478"/>
          <ac:picMkLst>
            <pc:docMk/>
            <pc:sldMk cId="3427518652" sldId="270"/>
            <ac:picMk id="15" creationId="{E8D78925-445D-D6D0-AB8B-327D266F4921}"/>
          </ac:picMkLst>
        </pc:picChg>
      </pc:sldChg>
      <pc:sldChg chg="delSp mod">
        <pc:chgData name="Anika Garg" userId="31fe3484-16c4-40a0-ac61-56e492489ac1" providerId="ADAL" clId="{22767CF6-1AEB-E242-AAEC-ABDC5357E93E}" dt="2025-06-16T14:49:54.837" v="11" actId="478"/>
        <pc:sldMkLst>
          <pc:docMk/>
          <pc:sldMk cId="4146841807" sldId="271"/>
        </pc:sldMkLst>
        <pc:picChg chg="del">
          <ac:chgData name="Anika Garg" userId="31fe3484-16c4-40a0-ac61-56e492489ac1" providerId="ADAL" clId="{22767CF6-1AEB-E242-AAEC-ABDC5357E93E}" dt="2025-06-16T14:49:54.837" v="11" actId="478"/>
          <ac:picMkLst>
            <pc:docMk/>
            <pc:sldMk cId="4146841807" sldId="271"/>
            <ac:picMk id="15" creationId="{E8D78925-445D-D6D0-AB8B-327D266F49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9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5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8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3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E2A01-FAFB-4048-8C27-A7D178DA52D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25603-4941-8D46-B328-90CDC3EC5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microsoft.com/office/2017/06/relationships/model3d" Target="../media/model3d1.glb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7.png"/><Relationship Id="rId3" Type="http://schemas.microsoft.com/office/2007/relationships/media" Target="../media/media3.mp3"/><Relationship Id="rId7" Type="http://schemas.microsoft.com/office/2017/06/relationships/model3d" Target="../media/model3d1.glb"/><Relationship Id="rId12" Type="http://schemas.openxmlformats.org/officeDocument/2006/relationships/image" Target="../media/image6.svg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audio" Target="../media/media4.m4a"/><Relationship Id="rId10" Type="http://schemas.openxmlformats.org/officeDocument/2006/relationships/image" Target="../media/image4.png"/><Relationship Id="rId4" Type="http://schemas.microsoft.com/office/2007/relationships/media" Target="../media/media4.m4a"/><Relationship Id="rId9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microsoft.com/office/2007/relationships/media" Target="../media/media5.m4a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microsoft.com/office/2017/06/relationships/model3d" Target="../media/model3d1.glb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9.png"/><Relationship Id="rId3" Type="http://schemas.microsoft.com/office/2007/relationships/media" Target="../media/media4.m4a"/><Relationship Id="rId7" Type="http://schemas.microsoft.com/office/2017/06/relationships/model3d" Target="../media/model3d1.glb"/><Relationship Id="rId12" Type="http://schemas.openxmlformats.org/officeDocument/2006/relationships/image" Target="../media/image6.svg"/><Relationship Id="rId2" Type="http://schemas.microsoft.com/office/2007/relationships/media" Target="../media/media3.mp3"/><Relationship Id="rId16" Type="http://schemas.openxmlformats.org/officeDocument/2006/relationships/image" Target="../media/image8.png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microsoft.com/office/2007/relationships/media" Target="../media/media5.m4a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audio" Target="../media/media4.m4a"/><Relationship Id="rId9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microsoft.com/office/2007/relationships/media" Target="../media/media5.m4a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microsoft.com/office/2017/06/relationships/model3d" Target="../media/model3d1.glb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microsoft.com/office/2017/06/relationships/model3d" Target="../media/model3d1.glb"/><Relationship Id="rId9" Type="http://schemas.openxmlformats.org/officeDocument/2006/relationships/image" Target="../media/image6.sv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microsoft.com/office/2007/relationships/media" Target="../media/media8.m4a"/><Relationship Id="rId7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2.png"/><Relationship Id="rId2" Type="http://schemas.microsoft.com/office/2007/relationships/media" Target="../media/media7.m4a"/><Relationship Id="rId16" Type="http://schemas.openxmlformats.org/officeDocument/2006/relationships/image" Target="../media/image11.png"/><Relationship Id="rId1" Type="http://schemas.openxmlformats.org/officeDocument/2006/relationships/audio" Target="NULL" TargetMode="External"/><Relationship Id="rId6" Type="http://schemas.microsoft.com/office/2017/06/relationships/model3d" Target="../media/model3d1.glb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audio" Target="../media/media8.m4a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microsoft.com/office/2017/06/relationships/model3d" Target="../media/model3d1.glb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6540349"/>
                  </p:ext>
                </p:extLst>
              </p:nvPr>
            </p:nvGraphicFramePr>
            <p:xfrm>
              <a:off x="4218486" y="4200525"/>
              <a:ext cx="4053976" cy="196216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3976" cy="196216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28" ay="-4368890" az="-540001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2209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486" y="4200525"/>
                <a:ext cx="4053976" cy="196216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group of colorful musical notes&#10;&#10;AI-generated content may be incorrect.">
            <a:extLst>
              <a:ext uri="{FF2B5EF4-FFF2-40B4-BE49-F238E27FC236}">
                <a16:creationId xmlns:a16="http://schemas.microsoft.com/office/drawing/2014/main" id="{F618EACF-4D83-D745-9AAA-B210284A9FB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338092" y="4865696"/>
            <a:ext cx="3814763" cy="1180482"/>
          </a:xfrm>
          <a:prstGeom prst="rect">
            <a:avLst/>
          </a:prstGeom>
        </p:spPr>
      </p:pic>
      <p:pic>
        <p:nvPicPr>
          <p:cNvPr id="9" name="LeCafe 2">
            <a:hlinkClick r:id="" action="ppaction://media"/>
            <a:extLst>
              <a:ext uri="{FF2B5EF4-FFF2-40B4-BE49-F238E27FC236}">
                <a16:creationId xmlns:a16="http://schemas.microsoft.com/office/drawing/2014/main" id="{884FCBE1-5755-7207-6544-11BD25CA4F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938" y="4763"/>
            <a:ext cx="812800" cy="812800"/>
          </a:xfrm>
          <a:prstGeom prst="rect">
            <a:avLst/>
          </a:prstGeom>
        </p:spPr>
      </p:pic>
      <p:pic>
        <p:nvPicPr>
          <p:cNvPr id="14" name="Picture 13" descr="Colorful music notes on a black background&#10;&#10;AI-generated content may be incorrect.">
            <a:extLst>
              <a:ext uri="{FF2B5EF4-FFF2-40B4-BE49-F238E27FC236}">
                <a16:creationId xmlns:a16="http://schemas.microsoft.com/office/drawing/2014/main" id="{0976E557-AE1A-4202-D1C6-E2537B60F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972238">
            <a:off x="535430" y="509630"/>
            <a:ext cx="3327400" cy="16383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48695ACE-6763-70D9-70AA-129D130B3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2289" y="472563"/>
            <a:ext cx="1712431" cy="17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00"/>
    </mc:Choice>
    <mc:Fallback xmlns="">
      <p:transition spd="slow" advClick="0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2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9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8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9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1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486" y="4200525"/>
              <a:ext cx="4053976" cy="1962167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4053976" cy="196216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28" ay="-4368890" az="-5400018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42209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8486" y="4200525"/>
                <a:ext cx="4053976" cy="196216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group of colorful musical notes&#10;&#10;AI-generated content may be incorrect.">
            <a:extLst>
              <a:ext uri="{FF2B5EF4-FFF2-40B4-BE49-F238E27FC236}">
                <a16:creationId xmlns:a16="http://schemas.microsoft.com/office/drawing/2014/main" id="{F618EACF-4D83-D745-9AAA-B210284A9FB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4338092" y="4865696"/>
            <a:ext cx="3814763" cy="1180482"/>
          </a:xfrm>
          <a:prstGeom prst="rect">
            <a:avLst/>
          </a:prstGeom>
        </p:spPr>
      </p:pic>
      <p:pic>
        <p:nvPicPr>
          <p:cNvPr id="14" name="Picture 13" descr="Colorful music notes on a black background&#10;&#10;AI-generated content may be incorrect.">
            <a:extLst>
              <a:ext uri="{FF2B5EF4-FFF2-40B4-BE49-F238E27FC236}">
                <a16:creationId xmlns:a16="http://schemas.microsoft.com/office/drawing/2014/main" id="{0976E557-AE1A-4202-D1C6-E2537B60FD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972238">
            <a:off x="527491" y="509629"/>
            <a:ext cx="3327400" cy="16383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48695ACE-6763-70D9-70AA-129D130B3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82289" y="472563"/>
            <a:ext cx="1712431" cy="1712431"/>
          </a:xfrm>
          <a:prstGeom prst="rect">
            <a:avLst/>
          </a:prstGeom>
        </p:spPr>
      </p:pic>
      <p:pic>
        <p:nvPicPr>
          <p:cNvPr id="3" name="Picture 2" descr="A blue and orange circles&#10;&#10;AI-generated content may be incorrect.">
            <a:extLst>
              <a:ext uri="{FF2B5EF4-FFF2-40B4-BE49-F238E27FC236}">
                <a16:creationId xmlns:a16="http://schemas.microsoft.com/office/drawing/2014/main" id="{DCB73BF4-29C8-5FFE-50F5-80E2A19396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91417" y="2739047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LeCafe 3">
            <a:hlinkClick r:id="" action="ppaction://media"/>
            <a:extLst>
              <a:ext uri="{FF2B5EF4-FFF2-40B4-BE49-F238E27FC236}">
                <a16:creationId xmlns:a16="http://schemas.microsoft.com/office/drawing/2014/main" id="{0765D90B-E094-0509-6695-F1DB65E76780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856.4893" end="883.9783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175" y="4763"/>
            <a:ext cx="812800" cy="812800"/>
          </a:xfrm>
          <a:prstGeom prst="rect">
            <a:avLst/>
          </a:prstGeom>
        </p:spPr>
      </p:pic>
      <p:pic>
        <p:nvPicPr>
          <p:cNvPr id="5" name="detector">
            <a:hlinkClick r:id="" action="ppaction://media"/>
            <a:extLst>
              <a:ext uri="{FF2B5EF4-FFF2-40B4-BE49-F238E27FC236}">
                <a16:creationId xmlns:a16="http://schemas.microsoft.com/office/drawing/2014/main" id="{A90132A1-135C-A492-C730-600681F41BF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1327.833" end="9057.4277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913875" y="4967296"/>
            <a:ext cx="812800" cy="812800"/>
          </a:xfrm>
          <a:prstGeom prst="rect">
            <a:avLst/>
          </a:prstGeom>
        </p:spPr>
      </p:pic>
      <p:pic>
        <p:nvPicPr>
          <p:cNvPr id="6" name="LeCafe 4">
            <a:hlinkClick r:id="" action="ppaction://media"/>
            <a:extLst>
              <a:ext uri="{FF2B5EF4-FFF2-40B4-BE49-F238E27FC236}">
                <a16:creationId xmlns:a16="http://schemas.microsoft.com/office/drawing/2014/main" id="{CC769E4B-59F8-3445-91F3-BBFA775DFEA3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0" y="203003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00"/>
    </mc:Choice>
    <mc:Fallback xmlns="">
      <p:transition spd="slow" advClick="0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206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0.00208 L 4.16667E-7 -0.22384 " pathEditMode="relative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95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625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0.22384 L -0.39479 0.2243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8" repeatCount="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486" y="4200525"/>
              <a:ext cx="4053976" cy="196216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3976" cy="196216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28" ay="-4368890" az="-540001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2209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486" y="4200525"/>
                <a:ext cx="4053976" cy="196216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group of colorful musical notes&#10;&#10;AI-generated content may be incorrect.">
            <a:extLst>
              <a:ext uri="{FF2B5EF4-FFF2-40B4-BE49-F238E27FC236}">
                <a16:creationId xmlns:a16="http://schemas.microsoft.com/office/drawing/2014/main" id="{F618EACF-4D83-D745-9AAA-B210284A9FB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338092" y="4865696"/>
            <a:ext cx="3814763" cy="1180482"/>
          </a:xfrm>
          <a:prstGeom prst="rect">
            <a:avLst/>
          </a:prstGeom>
        </p:spPr>
      </p:pic>
      <p:pic>
        <p:nvPicPr>
          <p:cNvPr id="14" name="Picture 13" descr="Colorful music notes on a black background&#10;&#10;AI-generated content may be incorrect.">
            <a:extLst>
              <a:ext uri="{FF2B5EF4-FFF2-40B4-BE49-F238E27FC236}">
                <a16:creationId xmlns:a16="http://schemas.microsoft.com/office/drawing/2014/main" id="{0976E557-AE1A-4202-D1C6-E2537B60F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72238">
            <a:off x="527491" y="509629"/>
            <a:ext cx="3327400" cy="16383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48695ACE-6763-70D9-70AA-129D130B31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2289" y="472563"/>
            <a:ext cx="1712431" cy="1712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B73BF4-29C8-5FFE-50F5-80E2A19396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591417" y="2739047"/>
            <a:ext cx="1308110" cy="19621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LeCafe 5">
            <a:hlinkClick r:id="" action="ppaction://media"/>
            <a:extLst>
              <a:ext uri="{FF2B5EF4-FFF2-40B4-BE49-F238E27FC236}">
                <a16:creationId xmlns:a16="http://schemas.microsoft.com/office/drawing/2014/main" id="{BCB0F477-B124-746E-8818-8F3E2C6C26B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92.8853" end="1217.7868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588" y="4763"/>
            <a:ext cx="812800" cy="812800"/>
          </a:xfrm>
          <a:prstGeom prst="rect">
            <a:avLst/>
          </a:prstGeom>
        </p:spPr>
      </p:pic>
      <p:pic>
        <p:nvPicPr>
          <p:cNvPr id="2" name="Picture 1" descr="A blue and orange circles&#10;&#10;AI-generated content may be incorrect.">
            <a:extLst>
              <a:ext uri="{FF2B5EF4-FFF2-40B4-BE49-F238E27FC236}">
                <a16:creationId xmlns:a16="http://schemas.microsoft.com/office/drawing/2014/main" id="{73A21577-0670-9ECC-02D5-51FD752258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800" y="4421571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63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00"/>
    </mc:Choice>
    <mc:Fallback xmlns="">
      <p:transition spd="slow" advClick="0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0.00208 L 4.16667E-7 -0.22384 " pathEditMode="relative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-0.22384 L 0.36653 0.23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20" y="2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486" y="4200525"/>
              <a:ext cx="4053976" cy="1962167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4053976" cy="196216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28" ay="-4368890" az="-5400018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42209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8486" y="4200525"/>
                <a:ext cx="4053976" cy="196216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group of colorful musical notes&#10;&#10;AI-generated content may be incorrect.">
            <a:extLst>
              <a:ext uri="{FF2B5EF4-FFF2-40B4-BE49-F238E27FC236}">
                <a16:creationId xmlns:a16="http://schemas.microsoft.com/office/drawing/2014/main" id="{F618EACF-4D83-D745-9AAA-B210284A9FB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4338092" y="4865696"/>
            <a:ext cx="3814763" cy="1180482"/>
          </a:xfrm>
          <a:prstGeom prst="rect">
            <a:avLst/>
          </a:prstGeom>
        </p:spPr>
      </p:pic>
      <p:pic>
        <p:nvPicPr>
          <p:cNvPr id="14" name="Picture 13" descr="Colorful music notes on a black background&#10;&#10;AI-generated content may be incorrect.">
            <a:extLst>
              <a:ext uri="{FF2B5EF4-FFF2-40B4-BE49-F238E27FC236}">
                <a16:creationId xmlns:a16="http://schemas.microsoft.com/office/drawing/2014/main" id="{0976E557-AE1A-4202-D1C6-E2537B60FD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972238">
            <a:off x="527491" y="509629"/>
            <a:ext cx="3327400" cy="16383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48695ACE-6763-70D9-70AA-129D130B31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82289" y="472563"/>
            <a:ext cx="1712431" cy="1712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B73BF4-29C8-5FFE-50F5-80E2A19396B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591417" y="2739047"/>
            <a:ext cx="1308111" cy="19621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detector">
            <a:hlinkClick r:id="" action="ppaction://media"/>
            <a:extLst>
              <a:ext uri="{FF2B5EF4-FFF2-40B4-BE49-F238E27FC236}">
                <a16:creationId xmlns:a16="http://schemas.microsoft.com/office/drawing/2014/main" id="{A90132A1-135C-A492-C730-600681F41BF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327.833" end="9057.4277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913875" y="4967296"/>
            <a:ext cx="812800" cy="812800"/>
          </a:xfrm>
          <a:prstGeom prst="rect">
            <a:avLst/>
          </a:prstGeom>
        </p:spPr>
      </p:pic>
      <p:pic>
        <p:nvPicPr>
          <p:cNvPr id="6" name="LeCafe 4">
            <a:hlinkClick r:id="" action="ppaction://media"/>
            <a:extLst>
              <a:ext uri="{FF2B5EF4-FFF2-40B4-BE49-F238E27FC236}">
                <a16:creationId xmlns:a16="http://schemas.microsoft.com/office/drawing/2014/main" id="{CC769E4B-59F8-3445-91F3-BBFA775DFEA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0" y="2030030"/>
            <a:ext cx="812800" cy="812800"/>
          </a:xfrm>
          <a:prstGeom prst="rect">
            <a:avLst/>
          </a:prstGeom>
        </p:spPr>
      </p:pic>
      <p:pic>
        <p:nvPicPr>
          <p:cNvPr id="11" name="LeCafe 5">
            <a:hlinkClick r:id="" action="ppaction://media"/>
            <a:extLst>
              <a:ext uri="{FF2B5EF4-FFF2-40B4-BE49-F238E27FC236}">
                <a16:creationId xmlns:a16="http://schemas.microsoft.com/office/drawing/2014/main" id="{BCB0F477-B124-746E-8818-8F3E2C6C26B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st="192.8853" end="1217.7868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588" y="4763"/>
            <a:ext cx="812800" cy="812800"/>
          </a:xfrm>
          <a:prstGeom prst="rect">
            <a:avLst/>
          </a:prstGeom>
        </p:spPr>
      </p:pic>
      <p:pic>
        <p:nvPicPr>
          <p:cNvPr id="17" name="Picture 16" descr="A blue and orange circles&#10;&#10;AI-generated content may be incorrect.">
            <a:extLst>
              <a:ext uri="{FF2B5EF4-FFF2-40B4-BE49-F238E27FC236}">
                <a16:creationId xmlns:a16="http://schemas.microsoft.com/office/drawing/2014/main" id="{A3D2411F-4409-C2A9-EDE7-CDE03E90C8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800" y="4421571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 descr="A group of blue and orange circles&#10;&#10;AI-generated content may be incorrect.">
            <a:extLst>
              <a:ext uri="{FF2B5EF4-FFF2-40B4-BE49-F238E27FC236}">
                <a16:creationId xmlns:a16="http://schemas.microsoft.com/office/drawing/2014/main" id="{15B85128-9F38-23F5-2151-2BE4606A15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8504" y="4474853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007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00"/>
    </mc:Choice>
    <mc:Fallback xmlns="">
      <p:transition spd="slow" advClick="0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2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206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7 0.00208 L 4.16667E-7 -0.22384 " pathEditMode="relative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95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66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625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0.22384 L -0.27096 0.24421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5" y="2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8" repeatCount="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486" y="4200525"/>
              <a:ext cx="4053976" cy="196216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3976" cy="196216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28" ay="-4368890" az="-540001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2209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486" y="4200525"/>
                <a:ext cx="4053976" cy="196216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group of colorful musical notes&#10;&#10;AI-generated content may be incorrect.">
            <a:extLst>
              <a:ext uri="{FF2B5EF4-FFF2-40B4-BE49-F238E27FC236}">
                <a16:creationId xmlns:a16="http://schemas.microsoft.com/office/drawing/2014/main" id="{F618EACF-4D83-D745-9AAA-B210284A9FB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338092" y="4865696"/>
            <a:ext cx="3814763" cy="1180482"/>
          </a:xfrm>
          <a:prstGeom prst="rect">
            <a:avLst/>
          </a:prstGeom>
        </p:spPr>
      </p:pic>
      <p:pic>
        <p:nvPicPr>
          <p:cNvPr id="14" name="Picture 13" descr="Colorful music notes on a black background&#10;&#10;AI-generated content may be incorrect.">
            <a:extLst>
              <a:ext uri="{FF2B5EF4-FFF2-40B4-BE49-F238E27FC236}">
                <a16:creationId xmlns:a16="http://schemas.microsoft.com/office/drawing/2014/main" id="{0976E557-AE1A-4202-D1C6-E2537B60F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72238">
            <a:off x="527491" y="509629"/>
            <a:ext cx="3327400" cy="16383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48695ACE-6763-70D9-70AA-129D130B31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2289" y="472563"/>
            <a:ext cx="1712431" cy="1712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B73BF4-29C8-5FFE-50F5-80E2A19396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5591417" y="2739047"/>
            <a:ext cx="1308110" cy="19621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LeCafe 5">
            <a:hlinkClick r:id="" action="ppaction://media"/>
            <a:extLst>
              <a:ext uri="{FF2B5EF4-FFF2-40B4-BE49-F238E27FC236}">
                <a16:creationId xmlns:a16="http://schemas.microsoft.com/office/drawing/2014/main" id="{BCB0F477-B124-746E-8818-8F3E2C6C26B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92.8853" end="1217.7868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1588" y="4763"/>
            <a:ext cx="812800" cy="812800"/>
          </a:xfrm>
          <a:prstGeom prst="rect">
            <a:avLst/>
          </a:prstGeom>
        </p:spPr>
      </p:pic>
      <p:pic>
        <p:nvPicPr>
          <p:cNvPr id="4" name="Picture 3" descr="A group of blue and orange circles&#10;&#10;AI-generated content may be incorrect.">
            <a:extLst>
              <a:ext uri="{FF2B5EF4-FFF2-40B4-BE49-F238E27FC236}">
                <a16:creationId xmlns:a16="http://schemas.microsoft.com/office/drawing/2014/main" id="{8FBAEAA1-69A9-EB61-AA42-DB62922F36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8504" y="4474853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 descr="A blue and orange circles&#10;&#10;AI-generated content may be incorrect.">
            <a:extLst>
              <a:ext uri="{FF2B5EF4-FFF2-40B4-BE49-F238E27FC236}">
                <a16:creationId xmlns:a16="http://schemas.microsoft.com/office/drawing/2014/main" id="{1DBE0756-14CF-8BA7-DA5D-8C0E156381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800" y="4421571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A blue and orange dots&#10;&#10;AI-generated content may be incorrect.">
            <a:extLst>
              <a:ext uri="{FF2B5EF4-FFF2-40B4-BE49-F238E27FC236}">
                <a16:creationId xmlns:a16="http://schemas.microsoft.com/office/drawing/2014/main" id="{1B800FCF-1B92-D013-B122-DC9EE832A3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46701" y="4421571"/>
            <a:ext cx="1314461" cy="19716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64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00"/>
    </mc:Choice>
    <mc:Fallback xmlns="">
      <p:transition spd="slow" advClick="0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0.00208 L 4.16667E-7 -0.22384 " pathEditMode="relative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0.22384 L 0.24753 0.25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486" y="4200525"/>
              <a:ext cx="4053976" cy="196216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3976" cy="196216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28" ay="-4368890" az="-540001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2209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486" y="4200525"/>
                <a:ext cx="4053976" cy="196216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group of colorful musical notes&#10;&#10;AI-generated content may be incorrect.">
            <a:extLst>
              <a:ext uri="{FF2B5EF4-FFF2-40B4-BE49-F238E27FC236}">
                <a16:creationId xmlns:a16="http://schemas.microsoft.com/office/drawing/2014/main" id="{F618EACF-4D83-D745-9AAA-B210284A9FB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338092" y="4865696"/>
            <a:ext cx="3814763" cy="1180482"/>
          </a:xfrm>
          <a:prstGeom prst="rect">
            <a:avLst/>
          </a:prstGeom>
        </p:spPr>
      </p:pic>
      <p:pic>
        <p:nvPicPr>
          <p:cNvPr id="14" name="Picture 13" descr="Colorful music notes on a black background&#10;&#10;AI-generated content may be incorrect.">
            <a:extLst>
              <a:ext uri="{FF2B5EF4-FFF2-40B4-BE49-F238E27FC236}">
                <a16:creationId xmlns:a16="http://schemas.microsoft.com/office/drawing/2014/main" id="{0976E557-AE1A-4202-D1C6-E2537B60F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972238">
            <a:off x="527491" y="509629"/>
            <a:ext cx="3327400" cy="16383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48695ACE-6763-70D9-70AA-129D130B31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2289" y="472563"/>
            <a:ext cx="1712431" cy="1712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0A3FD1-5C52-67DF-F882-FC8A9082F40F}"/>
              </a:ext>
            </a:extLst>
          </p:cNvPr>
          <p:cNvSpPr txBox="1"/>
          <p:nvPr/>
        </p:nvSpPr>
        <p:spPr>
          <a:xfrm>
            <a:off x="8272461" y="3916679"/>
            <a:ext cx="3797619" cy="2939731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73BF4-29C8-5FFE-50F5-80E2A19396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598253" y="4474853"/>
            <a:ext cx="1308110" cy="19621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 descr="A group of blue and orange circles&#10;&#10;AI-generated content may be incorrect.">
            <a:extLst>
              <a:ext uri="{FF2B5EF4-FFF2-40B4-BE49-F238E27FC236}">
                <a16:creationId xmlns:a16="http://schemas.microsoft.com/office/drawing/2014/main" id="{8FBAEAA1-69A9-EB61-AA42-DB62922F3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8504" y="4474853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CA0DCC-B34B-9774-011D-957216122593}"/>
              </a:ext>
            </a:extLst>
          </p:cNvPr>
          <p:cNvSpPr txBox="1"/>
          <p:nvPr/>
        </p:nvSpPr>
        <p:spPr>
          <a:xfrm>
            <a:off x="243840" y="3916680"/>
            <a:ext cx="3974645" cy="2939731"/>
          </a:xfrm>
          <a:prstGeom prst="rect">
            <a:avLst/>
          </a:prstGeom>
          <a:solidFill>
            <a:srgbClr val="BA47CF"/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blue and orange circles&#10;&#10;AI-generated content may be incorrect.">
            <a:extLst>
              <a:ext uri="{FF2B5EF4-FFF2-40B4-BE49-F238E27FC236}">
                <a16:creationId xmlns:a16="http://schemas.microsoft.com/office/drawing/2014/main" id="{1DBE0756-14CF-8BA7-DA5D-8C0E156381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800" y="4421571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A blue and orange dots&#10;&#10;AI-generated content may be incorrect.">
            <a:extLst>
              <a:ext uri="{FF2B5EF4-FFF2-40B4-BE49-F238E27FC236}">
                <a16:creationId xmlns:a16="http://schemas.microsoft.com/office/drawing/2014/main" id="{1B800FCF-1B92-D013-B122-DC9EE832A3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46701" y="4421571"/>
            <a:ext cx="1314461" cy="19716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" name="LeCafe 6">
            <a:hlinkClick r:id="" action="ppaction://media"/>
            <a:extLst>
              <a:ext uri="{FF2B5EF4-FFF2-40B4-BE49-F238E27FC236}">
                <a16:creationId xmlns:a16="http://schemas.microsoft.com/office/drawing/2014/main" id="{E9602AC4-DBC1-EBA6-15ED-406BDFCA9A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588" y="15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00"/>
    </mc:Choice>
    <mc:Fallback xmlns="">
      <p:transition spd="slow" advClick="0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remove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 animBg="1"/>
      <p:bldP spid="12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486" y="4200525"/>
              <a:ext cx="4053976" cy="1962167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4053976" cy="196216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28" ay="-4368890" az="-5400018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2209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8486" y="4200525"/>
                <a:ext cx="4053976" cy="196216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group of colorful musical notes&#10;&#10;AI-generated content may be incorrect.">
            <a:extLst>
              <a:ext uri="{FF2B5EF4-FFF2-40B4-BE49-F238E27FC236}">
                <a16:creationId xmlns:a16="http://schemas.microsoft.com/office/drawing/2014/main" id="{F618EACF-4D83-D745-9AAA-B210284A9FB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4338092" y="4865696"/>
            <a:ext cx="3814763" cy="1180482"/>
          </a:xfrm>
          <a:prstGeom prst="rect">
            <a:avLst/>
          </a:prstGeom>
        </p:spPr>
      </p:pic>
      <p:pic>
        <p:nvPicPr>
          <p:cNvPr id="14" name="Picture 13" descr="Colorful music notes on a black background&#10;&#10;AI-generated content may be incorrect.">
            <a:extLst>
              <a:ext uri="{FF2B5EF4-FFF2-40B4-BE49-F238E27FC236}">
                <a16:creationId xmlns:a16="http://schemas.microsoft.com/office/drawing/2014/main" id="{0976E557-AE1A-4202-D1C6-E2537B60FD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972238">
            <a:off x="527491" y="509629"/>
            <a:ext cx="3327400" cy="16383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48695ACE-6763-70D9-70AA-129D130B31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82289" y="472563"/>
            <a:ext cx="1712431" cy="17124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B73BF4-29C8-5FFE-50F5-80E2A19396B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8598253" y="4474853"/>
            <a:ext cx="1308110" cy="19621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 descr="A group of blue and orange circles&#10;&#10;AI-generated content may be incorrect.">
            <a:extLst>
              <a:ext uri="{FF2B5EF4-FFF2-40B4-BE49-F238E27FC236}">
                <a16:creationId xmlns:a16="http://schemas.microsoft.com/office/drawing/2014/main" id="{8FBAEAA1-69A9-EB61-AA42-DB62922F36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8504" y="4474853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 descr="A blue and orange circles&#10;&#10;AI-generated content may be incorrect.">
            <a:extLst>
              <a:ext uri="{FF2B5EF4-FFF2-40B4-BE49-F238E27FC236}">
                <a16:creationId xmlns:a16="http://schemas.microsoft.com/office/drawing/2014/main" id="{1DBE0756-14CF-8BA7-DA5D-8C0E156381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2800" y="4421571"/>
            <a:ext cx="1308111" cy="19621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 descr="A blue and orange dots&#10;&#10;AI-generated content may be incorrect.">
            <a:extLst>
              <a:ext uri="{FF2B5EF4-FFF2-40B4-BE49-F238E27FC236}">
                <a16:creationId xmlns:a16="http://schemas.microsoft.com/office/drawing/2014/main" id="{1B800FCF-1B92-D013-B122-DC9EE832A3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46701" y="4421571"/>
            <a:ext cx="1314461" cy="19716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A group of blue and orange dots&#10;&#10;AI-generated content may be incorrect.">
            <a:extLst>
              <a:ext uri="{FF2B5EF4-FFF2-40B4-BE49-F238E27FC236}">
                <a16:creationId xmlns:a16="http://schemas.microsoft.com/office/drawing/2014/main" id="{7DFA06F7-C5E5-0962-3099-D3966E0FFA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9761" y="1575570"/>
            <a:ext cx="1314462" cy="19716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 descr="A blue and orange dots&#10;&#10;AI-generated content may be incorrect.">
            <a:extLst>
              <a:ext uri="{FF2B5EF4-FFF2-40B4-BE49-F238E27FC236}">
                <a16:creationId xmlns:a16="http://schemas.microsoft.com/office/drawing/2014/main" id="{6D00F6E1-8CD4-E0B5-DEC3-F626911C3D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76819" y="1575571"/>
            <a:ext cx="1314462" cy="19716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LeCafe 7">
            <a:hlinkClick r:id="" action="ppaction://media"/>
            <a:extLst>
              <a:ext uri="{FF2B5EF4-FFF2-40B4-BE49-F238E27FC236}">
                <a16:creationId xmlns:a16="http://schemas.microsoft.com/office/drawing/2014/main" id="{BE944E5D-66ED-7CB3-DBA2-BD7311E631FE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43.0261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3175" y="3175"/>
            <a:ext cx="812800" cy="812800"/>
          </a:xfrm>
          <a:prstGeom prst="rect">
            <a:avLst/>
          </a:prstGeom>
        </p:spPr>
      </p:pic>
      <p:pic>
        <p:nvPicPr>
          <p:cNvPr id="18" name="LeCafe 8">
            <a:hlinkClick r:id="" action="ppaction://media"/>
            <a:extLst>
              <a:ext uri="{FF2B5EF4-FFF2-40B4-BE49-F238E27FC236}">
                <a16:creationId xmlns:a16="http://schemas.microsoft.com/office/drawing/2014/main" id="{E827C362-48AF-8BE1-CEBD-5C4A226B1A6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-2" y="157557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00"/>
    </mc:Choice>
    <mc:Fallback xmlns="">
      <p:transition spd="slow" advClick="0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203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845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3 3.7037E-7 L 0.00403 -0.17963 " pathEditMode="relative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403 -0.17963 L 0.00404 -4.07407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807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169 -0.00232 L 0.00169 -0.17107 " pathEditMode="relative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169 -0.17107 L 6.25E-7 -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8486" y="4200525"/>
              <a:ext cx="4053976" cy="1962167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4053976" cy="1962167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28" ay="-4368890" az="-540001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2209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Cuboid">
                <a:extLst>
                  <a:ext uri="{FF2B5EF4-FFF2-40B4-BE49-F238E27FC236}">
                    <a16:creationId xmlns:a16="http://schemas.microsoft.com/office/drawing/2014/main" id="{52F50E1E-A5DA-000C-C13D-D130A0F74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8486" y="4200525"/>
                <a:ext cx="4053976" cy="1962167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Picture 35" descr="A group of colorful musical notes&#10;&#10;AI-generated content may be incorrect.">
            <a:extLst>
              <a:ext uri="{FF2B5EF4-FFF2-40B4-BE49-F238E27FC236}">
                <a16:creationId xmlns:a16="http://schemas.microsoft.com/office/drawing/2014/main" id="{F618EACF-4D83-D745-9AAA-B210284A9FB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4338092" y="4865696"/>
            <a:ext cx="3814763" cy="1180482"/>
          </a:xfrm>
          <a:prstGeom prst="rect">
            <a:avLst/>
          </a:prstGeom>
        </p:spPr>
      </p:pic>
      <p:pic>
        <p:nvPicPr>
          <p:cNvPr id="6" name="Picture 5" descr="A musical note with a black background&#10;&#10;AI-generated content may be incorrect.">
            <a:extLst>
              <a:ext uri="{FF2B5EF4-FFF2-40B4-BE49-F238E27FC236}">
                <a16:creationId xmlns:a16="http://schemas.microsoft.com/office/drawing/2014/main" id="{645F170B-F4FF-5895-6592-555FEB6E2E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01292">
            <a:off x="325992" y="219698"/>
            <a:ext cx="2842480" cy="1715289"/>
          </a:xfrm>
          <a:prstGeom prst="rect">
            <a:avLst/>
          </a:prstGeom>
        </p:spPr>
      </p:pic>
      <p:pic>
        <p:nvPicPr>
          <p:cNvPr id="9" name="LeCafe 2">
            <a:hlinkClick r:id="" action="ppaction://media"/>
            <a:extLst>
              <a:ext uri="{FF2B5EF4-FFF2-40B4-BE49-F238E27FC236}">
                <a16:creationId xmlns:a16="http://schemas.microsoft.com/office/drawing/2014/main" id="{884FCBE1-5755-7207-6544-11BD25CA4F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938" y="4763"/>
            <a:ext cx="812800" cy="812800"/>
          </a:xfrm>
          <a:prstGeom prst="rect">
            <a:avLst/>
          </a:prstGeom>
        </p:spPr>
      </p:pic>
      <p:pic>
        <p:nvPicPr>
          <p:cNvPr id="2" name="Picture 1" descr="A musical note with a black background&#10;&#10;AI-generated content may be incorrect.">
            <a:extLst>
              <a:ext uri="{FF2B5EF4-FFF2-40B4-BE49-F238E27FC236}">
                <a16:creationId xmlns:a16="http://schemas.microsoft.com/office/drawing/2014/main" id="{13C5DF06-47E4-E6DE-7DAF-1C31B1291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101292">
            <a:off x="8876449" y="219699"/>
            <a:ext cx="2842480" cy="1715289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733CA402-7E4D-7D27-C66A-6AD0DDD0FC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1329" y="411163"/>
            <a:ext cx="1712431" cy="17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500"/>
    </mc:Choice>
    <mc:Fallback xmlns="">
      <p:transition spd="slow" advClick="0" advTm="1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82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1973</TotalTime>
  <Words>0</Words>
  <Application>Microsoft Macintosh PowerPoint</Application>
  <PresentationFormat>Widescreen</PresentationFormat>
  <Paragraphs>0</Paragraphs>
  <Slides>8</Slides>
  <Notes>0</Notes>
  <HiddenSlides>1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1</cp:revision>
  <dcterms:created xsi:type="dcterms:W3CDTF">2025-05-17T00:03:56Z</dcterms:created>
  <dcterms:modified xsi:type="dcterms:W3CDTF">2025-06-16T14:51:12Z</dcterms:modified>
</cp:coreProperties>
</file>