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3" r:id="rId15"/>
    <p:sldId id="272" r:id="rId16"/>
    <p:sldId id="271" r:id="rId17"/>
    <p:sldId id="332" r:id="rId18"/>
    <p:sldId id="274" r:id="rId19"/>
    <p:sldId id="282" r:id="rId20"/>
    <p:sldId id="285" r:id="rId21"/>
    <p:sldId id="334" r:id="rId22"/>
    <p:sldId id="333" r:id="rId23"/>
    <p:sldId id="335" r:id="rId24"/>
    <p:sldId id="336" r:id="rId25"/>
    <p:sldId id="337" r:id="rId26"/>
    <p:sldId id="267" r:id="rId27"/>
    <p:sldId id="281" r:id="rId28"/>
    <p:sldId id="268" r:id="rId29"/>
    <p:sldId id="279" r:id="rId30"/>
    <p:sldId id="288" r:id="rId31"/>
    <p:sldId id="289" r:id="rId32"/>
    <p:sldId id="338" r:id="rId33"/>
    <p:sldId id="32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9953E9-60D3-4CF0-9980-A692080EEE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C924638-3B23-4648-9382-456DFA7331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Logistic Regression</a:t>
          </a:r>
          <a:endParaRPr lang="en-US"/>
        </a:p>
      </dgm:t>
    </dgm:pt>
    <dgm:pt modelId="{DCA9BDF4-F742-4FA3-A7EA-FE7F7EEAB4C0}" type="parTrans" cxnId="{59FAE121-5551-4CFC-A5AF-FE4EBD0CCA67}">
      <dgm:prSet/>
      <dgm:spPr/>
      <dgm:t>
        <a:bodyPr/>
        <a:lstStyle/>
        <a:p>
          <a:endParaRPr lang="en-US"/>
        </a:p>
      </dgm:t>
    </dgm:pt>
    <dgm:pt modelId="{54B6777A-38A2-4778-98FF-5CC72ADEC019}" type="sibTrans" cxnId="{59FAE121-5551-4CFC-A5AF-FE4EBD0CCA67}">
      <dgm:prSet/>
      <dgm:spPr/>
      <dgm:t>
        <a:bodyPr/>
        <a:lstStyle/>
        <a:p>
          <a:endParaRPr lang="en-US"/>
        </a:p>
      </dgm:t>
    </dgm:pt>
    <dgm:pt modelId="{27326983-F9D8-48C4-BB35-3872E3A98C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Naïve Bayes</a:t>
          </a:r>
          <a:endParaRPr lang="en-US"/>
        </a:p>
      </dgm:t>
    </dgm:pt>
    <dgm:pt modelId="{599FAE30-4F5F-4F3B-9221-C0AFA068DF9E}" type="parTrans" cxnId="{6E8D9913-02CD-4C63-9627-FFFF33CB2967}">
      <dgm:prSet/>
      <dgm:spPr/>
      <dgm:t>
        <a:bodyPr/>
        <a:lstStyle/>
        <a:p>
          <a:endParaRPr lang="en-US"/>
        </a:p>
      </dgm:t>
    </dgm:pt>
    <dgm:pt modelId="{13A5F531-902F-41B2-96ED-B97A0F4927B7}" type="sibTrans" cxnId="{6E8D9913-02CD-4C63-9627-FFFF33CB2967}">
      <dgm:prSet/>
      <dgm:spPr/>
      <dgm:t>
        <a:bodyPr/>
        <a:lstStyle/>
        <a:p>
          <a:endParaRPr lang="en-US"/>
        </a:p>
      </dgm:t>
    </dgm:pt>
    <dgm:pt modelId="{1F1B1116-4376-414D-AD98-11003B2AB4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Stochastic Gradient Descent</a:t>
          </a:r>
          <a:endParaRPr lang="en-US"/>
        </a:p>
      </dgm:t>
    </dgm:pt>
    <dgm:pt modelId="{AF1F2419-28E5-465B-A23B-6E3A16FCEC10}" type="parTrans" cxnId="{9F3C0EE8-6968-44B7-B75D-405581276D74}">
      <dgm:prSet/>
      <dgm:spPr/>
      <dgm:t>
        <a:bodyPr/>
        <a:lstStyle/>
        <a:p>
          <a:endParaRPr lang="en-US"/>
        </a:p>
      </dgm:t>
    </dgm:pt>
    <dgm:pt modelId="{E087A288-6648-419B-B774-63A703D4DF60}" type="sibTrans" cxnId="{9F3C0EE8-6968-44B7-B75D-405581276D74}">
      <dgm:prSet/>
      <dgm:spPr/>
      <dgm:t>
        <a:bodyPr/>
        <a:lstStyle/>
        <a:p>
          <a:endParaRPr lang="en-US"/>
        </a:p>
      </dgm:t>
    </dgm:pt>
    <dgm:pt modelId="{C969C887-7665-4C0F-82A8-29666390B4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K-Nearest Neighbours</a:t>
          </a:r>
          <a:endParaRPr lang="en-US"/>
        </a:p>
      </dgm:t>
    </dgm:pt>
    <dgm:pt modelId="{F859C936-522E-4C2A-9ACA-1590F51C0B5D}" type="parTrans" cxnId="{3FBC70E8-88C6-448E-BB00-D256EDFCBE6A}">
      <dgm:prSet/>
      <dgm:spPr/>
      <dgm:t>
        <a:bodyPr/>
        <a:lstStyle/>
        <a:p>
          <a:endParaRPr lang="en-US"/>
        </a:p>
      </dgm:t>
    </dgm:pt>
    <dgm:pt modelId="{F4B3C161-0C0C-49A2-824F-F201CC9D32D1}" type="sibTrans" cxnId="{3FBC70E8-88C6-448E-BB00-D256EDFCBE6A}">
      <dgm:prSet/>
      <dgm:spPr/>
      <dgm:t>
        <a:bodyPr/>
        <a:lstStyle/>
        <a:p>
          <a:endParaRPr lang="en-US"/>
        </a:p>
      </dgm:t>
    </dgm:pt>
    <dgm:pt modelId="{1502CF59-ECE6-414E-837E-40AC9F8509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Decision Tree</a:t>
          </a:r>
          <a:endParaRPr lang="en-US"/>
        </a:p>
      </dgm:t>
    </dgm:pt>
    <dgm:pt modelId="{79A0FB84-A44C-4AC6-9D04-C1AC3869C380}" type="parTrans" cxnId="{04536901-58B2-4392-9F65-A816569AD81C}">
      <dgm:prSet/>
      <dgm:spPr/>
      <dgm:t>
        <a:bodyPr/>
        <a:lstStyle/>
        <a:p>
          <a:endParaRPr lang="en-US"/>
        </a:p>
      </dgm:t>
    </dgm:pt>
    <dgm:pt modelId="{8C9AC9C0-482B-443E-AE09-08D28509D35D}" type="sibTrans" cxnId="{04536901-58B2-4392-9F65-A816569AD81C}">
      <dgm:prSet/>
      <dgm:spPr/>
      <dgm:t>
        <a:bodyPr/>
        <a:lstStyle/>
        <a:p>
          <a:endParaRPr lang="en-US"/>
        </a:p>
      </dgm:t>
    </dgm:pt>
    <dgm:pt modelId="{43439CB6-7427-4269-B3AE-B8B88C3567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Random Forest</a:t>
          </a:r>
          <a:endParaRPr lang="en-US"/>
        </a:p>
      </dgm:t>
    </dgm:pt>
    <dgm:pt modelId="{970B2288-8C6D-4BE7-BBCD-C343BA63E42F}" type="parTrans" cxnId="{8C25C510-82D9-480C-9D19-C83AF4548AB8}">
      <dgm:prSet/>
      <dgm:spPr/>
      <dgm:t>
        <a:bodyPr/>
        <a:lstStyle/>
        <a:p>
          <a:endParaRPr lang="en-US"/>
        </a:p>
      </dgm:t>
    </dgm:pt>
    <dgm:pt modelId="{358E2E9C-F490-46DB-87DF-290BF8DBA370}" type="sibTrans" cxnId="{8C25C510-82D9-480C-9D19-C83AF4548AB8}">
      <dgm:prSet/>
      <dgm:spPr/>
      <dgm:t>
        <a:bodyPr/>
        <a:lstStyle/>
        <a:p>
          <a:endParaRPr lang="en-US"/>
        </a:p>
      </dgm:t>
    </dgm:pt>
    <dgm:pt modelId="{F29E5370-6BCF-4220-9D6B-6436CA1A53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Support Vector Machine</a:t>
          </a:r>
          <a:endParaRPr lang="en-US" dirty="0"/>
        </a:p>
      </dgm:t>
    </dgm:pt>
    <dgm:pt modelId="{D8CC392B-A03C-4CF7-8AB8-7BE23C9A33A6}" type="parTrans" cxnId="{478C0415-3699-467D-815C-8F5A297A248E}">
      <dgm:prSet/>
      <dgm:spPr/>
      <dgm:t>
        <a:bodyPr/>
        <a:lstStyle/>
        <a:p>
          <a:endParaRPr lang="en-US"/>
        </a:p>
      </dgm:t>
    </dgm:pt>
    <dgm:pt modelId="{6513C5D4-5C97-4EB6-A231-B6EB443A06DE}" type="sibTrans" cxnId="{478C0415-3699-467D-815C-8F5A297A248E}">
      <dgm:prSet/>
      <dgm:spPr/>
      <dgm:t>
        <a:bodyPr/>
        <a:lstStyle/>
        <a:p>
          <a:endParaRPr lang="en-US"/>
        </a:p>
      </dgm:t>
    </dgm:pt>
    <dgm:pt modelId="{68F843BC-5E70-42A4-A3B9-EDAED2BB11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Neural Network</a:t>
          </a:r>
        </a:p>
      </dgm:t>
    </dgm:pt>
    <dgm:pt modelId="{E22F6786-8383-4B65-A263-DD342F95655C}" type="parTrans" cxnId="{D90A7BBB-9429-40B5-83DD-D34E0F67B6F2}">
      <dgm:prSet/>
      <dgm:spPr/>
      <dgm:t>
        <a:bodyPr/>
        <a:lstStyle/>
        <a:p>
          <a:endParaRPr lang="en-US"/>
        </a:p>
      </dgm:t>
    </dgm:pt>
    <dgm:pt modelId="{6C9406F8-024E-492D-A354-1080A9BDBE6B}" type="sibTrans" cxnId="{D90A7BBB-9429-40B5-83DD-D34E0F67B6F2}">
      <dgm:prSet/>
      <dgm:spPr/>
      <dgm:t>
        <a:bodyPr/>
        <a:lstStyle/>
        <a:p>
          <a:endParaRPr lang="en-US"/>
        </a:p>
      </dgm:t>
    </dgm:pt>
    <dgm:pt modelId="{26DF14E5-D594-423B-8AC6-574F90B443D2}" type="pres">
      <dgm:prSet presAssocID="{7E9953E9-60D3-4CF0-9980-A692080EEE35}" presName="root" presStyleCnt="0">
        <dgm:presLayoutVars>
          <dgm:dir/>
          <dgm:resizeHandles val="exact"/>
        </dgm:presLayoutVars>
      </dgm:prSet>
      <dgm:spPr/>
    </dgm:pt>
    <dgm:pt modelId="{1F3DAAA2-102B-4736-98C7-69FBBE2C0A78}" type="pres">
      <dgm:prSet presAssocID="{EC924638-3B23-4648-9382-456DFA7331D4}" presName="compNode" presStyleCnt="0"/>
      <dgm:spPr/>
    </dgm:pt>
    <dgm:pt modelId="{C9386C1D-1FE4-4315-98AF-6A72D9D6B4C0}" type="pres">
      <dgm:prSet presAssocID="{EC924638-3B23-4648-9382-456DFA7331D4}" presName="bgRect" presStyleLbl="bgShp" presStyleIdx="0" presStyleCnt="8"/>
      <dgm:spPr/>
    </dgm:pt>
    <dgm:pt modelId="{1C3FE779-331D-4EEB-9303-3AFB6E4F7C48}" type="pres">
      <dgm:prSet presAssocID="{EC924638-3B23-4648-9382-456DFA7331D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D278EE3-FEB2-41E3-BAB1-62C08EC46EAE}" type="pres">
      <dgm:prSet presAssocID="{EC924638-3B23-4648-9382-456DFA7331D4}" presName="spaceRect" presStyleCnt="0"/>
      <dgm:spPr/>
    </dgm:pt>
    <dgm:pt modelId="{0196A5DD-642C-40C3-B1F9-159F277199AB}" type="pres">
      <dgm:prSet presAssocID="{EC924638-3B23-4648-9382-456DFA7331D4}" presName="parTx" presStyleLbl="revTx" presStyleIdx="0" presStyleCnt="8">
        <dgm:presLayoutVars>
          <dgm:chMax val="0"/>
          <dgm:chPref val="0"/>
        </dgm:presLayoutVars>
      </dgm:prSet>
      <dgm:spPr/>
    </dgm:pt>
    <dgm:pt modelId="{A5BA7403-BAF7-40F7-BDD3-BC73EDC5C108}" type="pres">
      <dgm:prSet presAssocID="{54B6777A-38A2-4778-98FF-5CC72ADEC019}" presName="sibTrans" presStyleCnt="0"/>
      <dgm:spPr/>
    </dgm:pt>
    <dgm:pt modelId="{8E1C7051-63A2-40F4-90BD-0CE96ED18BAD}" type="pres">
      <dgm:prSet presAssocID="{27326983-F9D8-48C4-BB35-3872E3A98C58}" presName="compNode" presStyleCnt="0"/>
      <dgm:spPr/>
    </dgm:pt>
    <dgm:pt modelId="{ECF71A3B-2BED-4B6A-97DF-68FFE71E28ED}" type="pres">
      <dgm:prSet presAssocID="{27326983-F9D8-48C4-BB35-3872E3A98C58}" presName="bgRect" presStyleLbl="bgShp" presStyleIdx="1" presStyleCnt="8"/>
      <dgm:spPr/>
    </dgm:pt>
    <dgm:pt modelId="{ADD65AE3-8D91-406A-A249-7E1CC18543F2}" type="pres">
      <dgm:prSet presAssocID="{27326983-F9D8-48C4-BB35-3872E3A98C5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87A3F1D-1296-47EE-AF5B-F3FCFF42D471}" type="pres">
      <dgm:prSet presAssocID="{27326983-F9D8-48C4-BB35-3872E3A98C58}" presName="spaceRect" presStyleCnt="0"/>
      <dgm:spPr/>
    </dgm:pt>
    <dgm:pt modelId="{FB523798-B396-42B3-9506-CF1F6BC73C07}" type="pres">
      <dgm:prSet presAssocID="{27326983-F9D8-48C4-BB35-3872E3A98C58}" presName="parTx" presStyleLbl="revTx" presStyleIdx="1" presStyleCnt="8">
        <dgm:presLayoutVars>
          <dgm:chMax val="0"/>
          <dgm:chPref val="0"/>
        </dgm:presLayoutVars>
      </dgm:prSet>
      <dgm:spPr/>
    </dgm:pt>
    <dgm:pt modelId="{BB6CD18C-4B06-48CC-A4C7-55CA772B132B}" type="pres">
      <dgm:prSet presAssocID="{13A5F531-902F-41B2-96ED-B97A0F4927B7}" presName="sibTrans" presStyleCnt="0"/>
      <dgm:spPr/>
    </dgm:pt>
    <dgm:pt modelId="{D42423C0-29B0-4B2B-A757-BF7DA5367761}" type="pres">
      <dgm:prSet presAssocID="{1F1B1116-4376-414D-AD98-11003B2AB4D8}" presName="compNode" presStyleCnt="0"/>
      <dgm:spPr/>
    </dgm:pt>
    <dgm:pt modelId="{D7753560-F1ED-452C-944E-9090C5B74239}" type="pres">
      <dgm:prSet presAssocID="{1F1B1116-4376-414D-AD98-11003B2AB4D8}" presName="bgRect" presStyleLbl="bgShp" presStyleIdx="2" presStyleCnt="8"/>
      <dgm:spPr/>
    </dgm:pt>
    <dgm:pt modelId="{04C5A982-E65F-4032-B143-A2F1D3542FF6}" type="pres">
      <dgm:prSet presAssocID="{1F1B1116-4376-414D-AD98-11003B2AB4D8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3047A3F7-F4C2-438A-AFD7-22B3AD3FCC65}" type="pres">
      <dgm:prSet presAssocID="{1F1B1116-4376-414D-AD98-11003B2AB4D8}" presName="spaceRect" presStyleCnt="0"/>
      <dgm:spPr/>
    </dgm:pt>
    <dgm:pt modelId="{94940E75-BD7A-4F21-A885-F5F03B2A2EBA}" type="pres">
      <dgm:prSet presAssocID="{1F1B1116-4376-414D-AD98-11003B2AB4D8}" presName="parTx" presStyleLbl="revTx" presStyleIdx="2" presStyleCnt="8">
        <dgm:presLayoutVars>
          <dgm:chMax val="0"/>
          <dgm:chPref val="0"/>
        </dgm:presLayoutVars>
      </dgm:prSet>
      <dgm:spPr/>
    </dgm:pt>
    <dgm:pt modelId="{41E355D3-B97A-4EB2-AE0E-547155FF4D7D}" type="pres">
      <dgm:prSet presAssocID="{E087A288-6648-419B-B774-63A703D4DF60}" presName="sibTrans" presStyleCnt="0"/>
      <dgm:spPr/>
    </dgm:pt>
    <dgm:pt modelId="{79C8CF86-98F2-4EB5-9CFB-20C65EF63F7D}" type="pres">
      <dgm:prSet presAssocID="{C969C887-7665-4C0F-82A8-29666390B42A}" presName="compNode" presStyleCnt="0"/>
      <dgm:spPr/>
    </dgm:pt>
    <dgm:pt modelId="{6A1492AA-82C5-4596-BE72-FD3DFD612DF4}" type="pres">
      <dgm:prSet presAssocID="{C969C887-7665-4C0F-82A8-29666390B42A}" presName="bgRect" presStyleLbl="bgShp" presStyleIdx="3" presStyleCnt="8"/>
      <dgm:spPr/>
    </dgm:pt>
    <dgm:pt modelId="{43474DF8-0A80-4D30-8970-92DEBE253D19}" type="pres">
      <dgm:prSet presAssocID="{C969C887-7665-4C0F-82A8-29666390B42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92655EE-E7A2-4458-BB4E-F52FD6681D6D}" type="pres">
      <dgm:prSet presAssocID="{C969C887-7665-4C0F-82A8-29666390B42A}" presName="spaceRect" presStyleCnt="0"/>
      <dgm:spPr/>
    </dgm:pt>
    <dgm:pt modelId="{39B7E149-EC49-4F55-8BD0-A4F6E62D8C54}" type="pres">
      <dgm:prSet presAssocID="{C969C887-7665-4C0F-82A8-29666390B42A}" presName="parTx" presStyleLbl="revTx" presStyleIdx="3" presStyleCnt="8">
        <dgm:presLayoutVars>
          <dgm:chMax val="0"/>
          <dgm:chPref val="0"/>
        </dgm:presLayoutVars>
      </dgm:prSet>
      <dgm:spPr/>
    </dgm:pt>
    <dgm:pt modelId="{D709A4A2-F344-4ED1-9D58-E32D9359513D}" type="pres">
      <dgm:prSet presAssocID="{F4B3C161-0C0C-49A2-824F-F201CC9D32D1}" presName="sibTrans" presStyleCnt="0"/>
      <dgm:spPr/>
    </dgm:pt>
    <dgm:pt modelId="{A3D4F170-5D98-40A6-A12D-AD85ABCF73E1}" type="pres">
      <dgm:prSet presAssocID="{1502CF59-ECE6-414E-837E-40AC9F85091B}" presName="compNode" presStyleCnt="0"/>
      <dgm:spPr/>
    </dgm:pt>
    <dgm:pt modelId="{AD740E6E-38F0-4C13-96DD-A614FD5F6869}" type="pres">
      <dgm:prSet presAssocID="{1502CF59-ECE6-414E-837E-40AC9F85091B}" presName="bgRect" presStyleLbl="bgShp" presStyleIdx="4" presStyleCnt="8"/>
      <dgm:spPr/>
    </dgm:pt>
    <dgm:pt modelId="{C15DF3F7-9B1A-4C4D-9127-7F7512E0F254}" type="pres">
      <dgm:prSet presAssocID="{1502CF59-ECE6-414E-837E-40AC9F85091B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908113B-2609-45CF-98C7-084A35709234}" type="pres">
      <dgm:prSet presAssocID="{1502CF59-ECE6-414E-837E-40AC9F85091B}" presName="spaceRect" presStyleCnt="0"/>
      <dgm:spPr/>
    </dgm:pt>
    <dgm:pt modelId="{FE08AF49-D034-4436-AFEE-FE38618793A4}" type="pres">
      <dgm:prSet presAssocID="{1502CF59-ECE6-414E-837E-40AC9F85091B}" presName="parTx" presStyleLbl="revTx" presStyleIdx="4" presStyleCnt="8">
        <dgm:presLayoutVars>
          <dgm:chMax val="0"/>
          <dgm:chPref val="0"/>
        </dgm:presLayoutVars>
      </dgm:prSet>
      <dgm:spPr/>
    </dgm:pt>
    <dgm:pt modelId="{021FD721-FCEF-40AA-A612-ABAAF6D59C65}" type="pres">
      <dgm:prSet presAssocID="{8C9AC9C0-482B-443E-AE09-08D28509D35D}" presName="sibTrans" presStyleCnt="0"/>
      <dgm:spPr/>
    </dgm:pt>
    <dgm:pt modelId="{2EABA073-EDD8-4C55-A170-3B1CCA5C07CB}" type="pres">
      <dgm:prSet presAssocID="{43439CB6-7427-4269-B3AE-B8B88C356745}" presName="compNode" presStyleCnt="0"/>
      <dgm:spPr/>
    </dgm:pt>
    <dgm:pt modelId="{15EE534B-43C9-4377-B773-4BEDAFFA61C5}" type="pres">
      <dgm:prSet presAssocID="{43439CB6-7427-4269-B3AE-B8B88C356745}" presName="bgRect" presStyleLbl="bgShp" presStyleIdx="5" presStyleCnt="8"/>
      <dgm:spPr/>
    </dgm:pt>
    <dgm:pt modelId="{25895AAC-F801-44F0-AC83-AEBD1B646579}" type="pres">
      <dgm:prSet presAssocID="{43439CB6-7427-4269-B3AE-B8B88C356745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BDB4DF7A-D224-47B3-851F-F94EC50FC6B1}" type="pres">
      <dgm:prSet presAssocID="{43439CB6-7427-4269-B3AE-B8B88C356745}" presName="spaceRect" presStyleCnt="0"/>
      <dgm:spPr/>
    </dgm:pt>
    <dgm:pt modelId="{78291A46-D5B2-4314-B438-CE80C4364D78}" type="pres">
      <dgm:prSet presAssocID="{43439CB6-7427-4269-B3AE-B8B88C356745}" presName="parTx" presStyleLbl="revTx" presStyleIdx="5" presStyleCnt="8">
        <dgm:presLayoutVars>
          <dgm:chMax val="0"/>
          <dgm:chPref val="0"/>
        </dgm:presLayoutVars>
      </dgm:prSet>
      <dgm:spPr/>
    </dgm:pt>
    <dgm:pt modelId="{5565A9F6-37DF-429C-A56C-4E684ABB3A19}" type="pres">
      <dgm:prSet presAssocID="{358E2E9C-F490-46DB-87DF-290BF8DBA370}" presName="sibTrans" presStyleCnt="0"/>
      <dgm:spPr/>
    </dgm:pt>
    <dgm:pt modelId="{ECC2E2CB-9672-43C8-9FC5-2613598D11DF}" type="pres">
      <dgm:prSet presAssocID="{F29E5370-6BCF-4220-9D6B-6436CA1A53C1}" presName="compNode" presStyleCnt="0"/>
      <dgm:spPr/>
    </dgm:pt>
    <dgm:pt modelId="{81E35270-5951-4520-88AF-A8FD1E6A24D4}" type="pres">
      <dgm:prSet presAssocID="{F29E5370-6BCF-4220-9D6B-6436CA1A53C1}" presName="bgRect" presStyleLbl="bgShp" presStyleIdx="6" presStyleCnt="8"/>
      <dgm:spPr/>
    </dgm:pt>
    <dgm:pt modelId="{3D5DD15E-9F1D-4B4C-B5A2-4337588D16E5}" type="pres">
      <dgm:prSet presAssocID="{F29E5370-6BCF-4220-9D6B-6436CA1A53C1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EAD4F8A-3B57-4BB7-AF59-1E9219A242B8}" type="pres">
      <dgm:prSet presAssocID="{F29E5370-6BCF-4220-9D6B-6436CA1A53C1}" presName="spaceRect" presStyleCnt="0"/>
      <dgm:spPr/>
    </dgm:pt>
    <dgm:pt modelId="{35A2C517-F44C-42CF-AA9E-8367F0D3EAC2}" type="pres">
      <dgm:prSet presAssocID="{F29E5370-6BCF-4220-9D6B-6436CA1A53C1}" presName="parTx" presStyleLbl="revTx" presStyleIdx="6" presStyleCnt="8">
        <dgm:presLayoutVars>
          <dgm:chMax val="0"/>
          <dgm:chPref val="0"/>
        </dgm:presLayoutVars>
      </dgm:prSet>
      <dgm:spPr/>
    </dgm:pt>
    <dgm:pt modelId="{07615000-6D48-4418-8F30-E96935C13A8C}" type="pres">
      <dgm:prSet presAssocID="{6513C5D4-5C97-4EB6-A231-B6EB443A06DE}" presName="sibTrans" presStyleCnt="0"/>
      <dgm:spPr/>
    </dgm:pt>
    <dgm:pt modelId="{948912C1-90D4-4968-9BFB-756A749D1FAA}" type="pres">
      <dgm:prSet presAssocID="{68F843BC-5E70-42A4-A3B9-EDAED2BB1192}" presName="compNode" presStyleCnt="0"/>
      <dgm:spPr/>
    </dgm:pt>
    <dgm:pt modelId="{E7D3F27C-3D79-4BDC-B9F5-12B2FFB05355}" type="pres">
      <dgm:prSet presAssocID="{68F843BC-5E70-42A4-A3B9-EDAED2BB1192}" presName="bgRect" presStyleLbl="bgShp" presStyleIdx="7" presStyleCnt="8"/>
      <dgm:spPr/>
    </dgm:pt>
    <dgm:pt modelId="{E67DE3D2-476A-47EA-8A28-4240BB513DA7}" type="pres">
      <dgm:prSet presAssocID="{68F843BC-5E70-42A4-A3B9-EDAED2BB119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98EE5A62-4119-434A-A95A-33F27B3E8367}" type="pres">
      <dgm:prSet presAssocID="{68F843BC-5E70-42A4-A3B9-EDAED2BB1192}" presName="spaceRect" presStyleCnt="0"/>
      <dgm:spPr/>
    </dgm:pt>
    <dgm:pt modelId="{65BB5E01-2FFE-4A29-A949-572C693F8AC0}" type="pres">
      <dgm:prSet presAssocID="{68F843BC-5E70-42A4-A3B9-EDAED2BB1192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04536901-58B2-4392-9F65-A816569AD81C}" srcId="{7E9953E9-60D3-4CF0-9980-A692080EEE35}" destId="{1502CF59-ECE6-414E-837E-40AC9F85091B}" srcOrd="4" destOrd="0" parTransId="{79A0FB84-A44C-4AC6-9D04-C1AC3869C380}" sibTransId="{8C9AC9C0-482B-443E-AE09-08D28509D35D}"/>
    <dgm:cxn modelId="{8C25C510-82D9-480C-9D19-C83AF4548AB8}" srcId="{7E9953E9-60D3-4CF0-9980-A692080EEE35}" destId="{43439CB6-7427-4269-B3AE-B8B88C356745}" srcOrd="5" destOrd="0" parTransId="{970B2288-8C6D-4BE7-BBCD-C343BA63E42F}" sibTransId="{358E2E9C-F490-46DB-87DF-290BF8DBA370}"/>
    <dgm:cxn modelId="{6E8D9913-02CD-4C63-9627-FFFF33CB2967}" srcId="{7E9953E9-60D3-4CF0-9980-A692080EEE35}" destId="{27326983-F9D8-48C4-BB35-3872E3A98C58}" srcOrd="1" destOrd="0" parTransId="{599FAE30-4F5F-4F3B-9221-C0AFA068DF9E}" sibTransId="{13A5F531-902F-41B2-96ED-B97A0F4927B7}"/>
    <dgm:cxn modelId="{478C0415-3699-467D-815C-8F5A297A248E}" srcId="{7E9953E9-60D3-4CF0-9980-A692080EEE35}" destId="{F29E5370-6BCF-4220-9D6B-6436CA1A53C1}" srcOrd="6" destOrd="0" parTransId="{D8CC392B-A03C-4CF7-8AB8-7BE23C9A33A6}" sibTransId="{6513C5D4-5C97-4EB6-A231-B6EB443A06DE}"/>
    <dgm:cxn modelId="{3141E81D-AD82-4125-970C-E6D6E8F305C2}" type="presOf" srcId="{EC924638-3B23-4648-9382-456DFA7331D4}" destId="{0196A5DD-642C-40C3-B1F9-159F277199AB}" srcOrd="0" destOrd="0" presId="urn:microsoft.com/office/officeart/2018/2/layout/IconVerticalSolidList"/>
    <dgm:cxn modelId="{59FAE121-5551-4CFC-A5AF-FE4EBD0CCA67}" srcId="{7E9953E9-60D3-4CF0-9980-A692080EEE35}" destId="{EC924638-3B23-4648-9382-456DFA7331D4}" srcOrd="0" destOrd="0" parTransId="{DCA9BDF4-F742-4FA3-A7EA-FE7F7EEAB4C0}" sibTransId="{54B6777A-38A2-4778-98FF-5CC72ADEC019}"/>
    <dgm:cxn modelId="{EC018931-1853-4201-9835-520E35B75110}" type="presOf" srcId="{1502CF59-ECE6-414E-837E-40AC9F85091B}" destId="{FE08AF49-D034-4436-AFEE-FE38618793A4}" srcOrd="0" destOrd="0" presId="urn:microsoft.com/office/officeart/2018/2/layout/IconVerticalSolidList"/>
    <dgm:cxn modelId="{8AE98466-29DA-4B22-81EF-D51D62A99F9D}" type="presOf" srcId="{7E9953E9-60D3-4CF0-9980-A692080EEE35}" destId="{26DF14E5-D594-423B-8AC6-574F90B443D2}" srcOrd="0" destOrd="0" presId="urn:microsoft.com/office/officeart/2018/2/layout/IconVerticalSolidList"/>
    <dgm:cxn modelId="{D45A9671-4889-4474-96EA-A64682AEFE3C}" type="presOf" srcId="{43439CB6-7427-4269-B3AE-B8B88C356745}" destId="{78291A46-D5B2-4314-B438-CE80C4364D78}" srcOrd="0" destOrd="0" presId="urn:microsoft.com/office/officeart/2018/2/layout/IconVerticalSolidList"/>
    <dgm:cxn modelId="{51992E7D-F23F-4A77-956B-CB31860DAFC4}" type="presOf" srcId="{C969C887-7665-4C0F-82A8-29666390B42A}" destId="{39B7E149-EC49-4F55-8BD0-A4F6E62D8C54}" srcOrd="0" destOrd="0" presId="urn:microsoft.com/office/officeart/2018/2/layout/IconVerticalSolidList"/>
    <dgm:cxn modelId="{59601EBB-D4A5-418D-8EDC-11DB007D6CF3}" type="presOf" srcId="{27326983-F9D8-48C4-BB35-3872E3A98C58}" destId="{FB523798-B396-42B3-9506-CF1F6BC73C07}" srcOrd="0" destOrd="0" presId="urn:microsoft.com/office/officeart/2018/2/layout/IconVerticalSolidList"/>
    <dgm:cxn modelId="{D90A7BBB-9429-40B5-83DD-D34E0F67B6F2}" srcId="{7E9953E9-60D3-4CF0-9980-A692080EEE35}" destId="{68F843BC-5E70-42A4-A3B9-EDAED2BB1192}" srcOrd="7" destOrd="0" parTransId="{E22F6786-8383-4B65-A263-DD342F95655C}" sibTransId="{6C9406F8-024E-492D-A354-1080A9BDBE6B}"/>
    <dgm:cxn modelId="{0DD12FBD-21E4-482F-8527-B96D00DF0748}" type="presOf" srcId="{68F843BC-5E70-42A4-A3B9-EDAED2BB1192}" destId="{65BB5E01-2FFE-4A29-A949-572C693F8AC0}" srcOrd="0" destOrd="0" presId="urn:microsoft.com/office/officeart/2018/2/layout/IconVerticalSolidList"/>
    <dgm:cxn modelId="{DD8F44C6-09C7-4F02-B895-0962BD19279E}" type="presOf" srcId="{F29E5370-6BCF-4220-9D6B-6436CA1A53C1}" destId="{35A2C517-F44C-42CF-AA9E-8367F0D3EAC2}" srcOrd="0" destOrd="0" presId="urn:microsoft.com/office/officeart/2018/2/layout/IconVerticalSolidList"/>
    <dgm:cxn modelId="{9F3C0EE8-6968-44B7-B75D-405581276D74}" srcId="{7E9953E9-60D3-4CF0-9980-A692080EEE35}" destId="{1F1B1116-4376-414D-AD98-11003B2AB4D8}" srcOrd="2" destOrd="0" parTransId="{AF1F2419-28E5-465B-A23B-6E3A16FCEC10}" sibTransId="{E087A288-6648-419B-B774-63A703D4DF60}"/>
    <dgm:cxn modelId="{3FBC70E8-88C6-448E-BB00-D256EDFCBE6A}" srcId="{7E9953E9-60D3-4CF0-9980-A692080EEE35}" destId="{C969C887-7665-4C0F-82A8-29666390B42A}" srcOrd="3" destOrd="0" parTransId="{F859C936-522E-4C2A-9ACA-1590F51C0B5D}" sibTransId="{F4B3C161-0C0C-49A2-824F-F201CC9D32D1}"/>
    <dgm:cxn modelId="{47EEB0ED-9BBA-483D-9D17-35F05C25979B}" type="presOf" srcId="{1F1B1116-4376-414D-AD98-11003B2AB4D8}" destId="{94940E75-BD7A-4F21-A885-F5F03B2A2EBA}" srcOrd="0" destOrd="0" presId="urn:microsoft.com/office/officeart/2018/2/layout/IconVerticalSolidList"/>
    <dgm:cxn modelId="{AF7D95DD-986A-498B-8F7B-CF550E1F8AF3}" type="presParOf" srcId="{26DF14E5-D594-423B-8AC6-574F90B443D2}" destId="{1F3DAAA2-102B-4736-98C7-69FBBE2C0A78}" srcOrd="0" destOrd="0" presId="urn:microsoft.com/office/officeart/2018/2/layout/IconVerticalSolidList"/>
    <dgm:cxn modelId="{AAB13797-7585-4131-81E4-3A0C40737C35}" type="presParOf" srcId="{1F3DAAA2-102B-4736-98C7-69FBBE2C0A78}" destId="{C9386C1D-1FE4-4315-98AF-6A72D9D6B4C0}" srcOrd="0" destOrd="0" presId="urn:microsoft.com/office/officeart/2018/2/layout/IconVerticalSolidList"/>
    <dgm:cxn modelId="{52738D0B-B6D7-433A-B66D-0F4851637271}" type="presParOf" srcId="{1F3DAAA2-102B-4736-98C7-69FBBE2C0A78}" destId="{1C3FE779-331D-4EEB-9303-3AFB6E4F7C48}" srcOrd="1" destOrd="0" presId="urn:microsoft.com/office/officeart/2018/2/layout/IconVerticalSolidList"/>
    <dgm:cxn modelId="{65CA7776-7683-4353-BDEC-6B35574F7445}" type="presParOf" srcId="{1F3DAAA2-102B-4736-98C7-69FBBE2C0A78}" destId="{DD278EE3-FEB2-41E3-BAB1-62C08EC46EAE}" srcOrd="2" destOrd="0" presId="urn:microsoft.com/office/officeart/2018/2/layout/IconVerticalSolidList"/>
    <dgm:cxn modelId="{BA6218FD-9154-4926-B2B9-D4D861E6A14A}" type="presParOf" srcId="{1F3DAAA2-102B-4736-98C7-69FBBE2C0A78}" destId="{0196A5DD-642C-40C3-B1F9-159F277199AB}" srcOrd="3" destOrd="0" presId="urn:microsoft.com/office/officeart/2018/2/layout/IconVerticalSolidList"/>
    <dgm:cxn modelId="{1FE64BBD-3887-4D7A-AAB3-E3434EA91019}" type="presParOf" srcId="{26DF14E5-D594-423B-8AC6-574F90B443D2}" destId="{A5BA7403-BAF7-40F7-BDD3-BC73EDC5C108}" srcOrd="1" destOrd="0" presId="urn:microsoft.com/office/officeart/2018/2/layout/IconVerticalSolidList"/>
    <dgm:cxn modelId="{26E7458C-A459-44D9-8AAE-422911DB3401}" type="presParOf" srcId="{26DF14E5-D594-423B-8AC6-574F90B443D2}" destId="{8E1C7051-63A2-40F4-90BD-0CE96ED18BAD}" srcOrd="2" destOrd="0" presId="urn:microsoft.com/office/officeart/2018/2/layout/IconVerticalSolidList"/>
    <dgm:cxn modelId="{028E1942-52D8-47B5-B12B-08A2D6F388EE}" type="presParOf" srcId="{8E1C7051-63A2-40F4-90BD-0CE96ED18BAD}" destId="{ECF71A3B-2BED-4B6A-97DF-68FFE71E28ED}" srcOrd="0" destOrd="0" presId="urn:microsoft.com/office/officeart/2018/2/layout/IconVerticalSolidList"/>
    <dgm:cxn modelId="{AC40F9E4-E1D4-4796-A312-84E5A59DCAC8}" type="presParOf" srcId="{8E1C7051-63A2-40F4-90BD-0CE96ED18BAD}" destId="{ADD65AE3-8D91-406A-A249-7E1CC18543F2}" srcOrd="1" destOrd="0" presId="urn:microsoft.com/office/officeart/2018/2/layout/IconVerticalSolidList"/>
    <dgm:cxn modelId="{F35BF2D1-44A4-4FF3-8A69-E85642B346B9}" type="presParOf" srcId="{8E1C7051-63A2-40F4-90BD-0CE96ED18BAD}" destId="{A87A3F1D-1296-47EE-AF5B-F3FCFF42D471}" srcOrd="2" destOrd="0" presId="urn:microsoft.com/office/officeart/2018/2/layout/IconVerticalSolidList"/>
    <dgm:cxn modelId="{AF2540E1-1228-451C-AEE9-41B03B113D14}" type="presParOf" srcId="{8E1C7051-63A2-40F4-90BD-0CE96ED18BAD}" destId="{FB523798-B396-42B3-9506-CF1F6BC73C07}" srcOrd="3" destOrd="0" presId="urn:microsoft.com/office/officeart/2018/2/layout/IconVerticalSolidList"/>
    <dgm:cxn modelId="{5AA18B73-1580-4C1F-BCEA-56AFA354420B}" type="presParOf" srcId="{26DF14E5-D594-423B-8AC6-574F90B443D2}" destId="{BB6CD18C-4B06-48CC-A4C7-55CA772B132B}" srcOrd="3" destOrd="0" presId="urn:microsoft.com/office/officeart/2018/2/layout/IconVerticalSolidList"/>
    <dgm:cxn modelId="{F62EC02D-3945-491B-80FB-3B0AC5CE2835}" type="presParOf" srcId="{26DF14E5-D594-423B-8AC6-574F90B443D2}" destId="{D42423C0-29B0-4B2B-A757-BF7DA5367761}" srcOrd="4" destOrd="0" presId="urn:microsoft.com/office/officeart/2018/2/layout/IconVerticalSolidList"/>
    <dgm:cxn modelId="{873ABBCD-526D-44DE-BA4E-81CEE71A8252}" type="presParOf" srcId="{D42423C0-29B0-4B2B-A757-BF7DA5367761}" destId="{D7753560-F1ED-452C-944E-9090C5B74239}" srcOrd="0" destOrd="0" presId="urn:microsoft.com/office/officeart/2018/2/layout/IconVerticalSolidList"/>
    <dgm:cxn modelId="{35EB9AD8-2F86-4D03-9A04-DAA8A474DF5E}" type="presParOf" srcId="{D42423C0-29B0-4B2B-A757-BF7DA5367761}" destId="{04C5A982-E65F-4032-B143-A2F1D3542FF6}" srcOrd="1" destOrd="0" presId="urn:microsoft.com/office/officeart/2018/2/layout/IconVerticalSolidList"/>
    <dgm:cxn modelId="{D3DFC683-E2B9-400E-8581-230C7F200F81}" type="presParOf" srcId="{D42423C0-29B0-4B2B-A757-BF7DA5367761}" destId="{3047A3F7-F4C2-438A-AFD7-22B3AD3FCC65}" srcOrd="2" destOrd="0" presId="urn:microsoft.com/office/officeart/2018/2/layout/IconVerticalSolidList"/>
    <dgm:cxn modelId="{3533994D-88DA-4CD7-A3D8-36BA49FF8472}" type="presParOf" srcId="{D42423C0-29B0-4B2B-A757-BF7DA5367761}" destId="{94940E75-BD7A-4F21-A885-F5F03B2A2EBA}" srcOrd="3" destOrd="0" presId="urn:microsoft.com/office/officeart/2018/2/layout/IconVerticalSolidList"/>
    <dgm:cxn modelId="{08623EE1-95AD-4029-9970-23706D14369F}" type="presParOf" srcId="{26DF14E5-D594-423B-8AC6-574F90B443D2}" destId="{41E355D3-B97A-4EB2-AE0E-547155FF4D7D}" srcOrd="5" destOrd="0" presId="urn:microsoft.com/office/officeart/2018/2/layout/IconVerticalSolidList"/>
    <dgm:cxn modelId="{7B372A5F-293A-4866-8D98-BA21CB11A00D}" type="presParOf" srcId="{26DF14E5-D594-423B-8AC6-574F90B443D2}" destId="{79C8CF86-98F2-4EB5-9CFB-20C65EF63F7D}" srcOrd="6" destOrd="0" presId="urn:microsoft.com/office/officeart/2018/2/layout/IconVerticalSolidList"/>
    <dgm:cxn modelId="{F3CAAA6E-BE82-40F3-B33B-5F58EE3F344B}" type="presParOf" srcId="{79C8CF86-98F2-4EB5-9CFB-20C65EF63F7D}" destId="{6A1492AA-82C5-4596-BE72-FD3DFD612DF4}" srcOrd="0" destOrd="0" presId="urn:microsoft.com/office/officeart/2018/2/layout/IconVerticalSolidList"/>
    <dgm:cxn modelId="{CC4C5DF2-4611-4C82-843D-D21C05BD025D}" type="presParOf" srcId="{79C8CF86-98F2-4EB5-9CFB-20C65EF63F7D}" destId="{43474DF8-0A80-4D30-8970-92DEBE253D19}" srcOrd="1" destOrd="0" presId="urn:microsoft.com/office/officeart/2018/2/layout/IconVerticalSolidList"/>
    <dgm:cxn modelId="{E5F45847-E133-4509-9AC5-1DA9E76A73F0}" type="presParOf" srcId="{79C8CF86-98F2-4EB5-9CFB-20C65EF63F7D}" destId="{792655EE-E7A2-4458-BB4E-F52FD6681D6D}" srcOrd="2" destOrd="0" presId="urn:microsoft.com/office/officeart/2018/2/layout/IconVerticalSolidList"/>
    <dgm:cxn modelId="{04444A34-1686-43C0-8D1A-301C59A6ADE9}" type="presParOf" srcId="{79C8CF86-98F2-4EB5-9CFB-20C65EF63F7D}" destId="{39B7E149-EC49-4F55-8BD0-A4F6E62D8C54}" srcOrd="3" destOrd="0" presId="urn:microsoft.com/office/officeart/2018/2/layout/IconVerticalSolidList"/>
    <dgm:cxn modelId="{941E5367-B549-44B2-8865-4760A4E00C9A}" type="presParOf" srcId="{26DF14E5-D594-423B-8AC6-574F90B443D2}" destId="{D709A4A2-F344-4ED1-9D58-E32D9359513D}" srcOrd="7" destOrd="0" presId="urn:microsoft.com/office/officeart/2018/2/layout/IconVerticalSolidList"/>
    <dgm:cxn modelId="{69A62035-594C-43C1-9EFA-FD82C5ADF872}" type="presParOf" srcId="{26DF14E5-D594-423B-8AC6-574F90B443D2}" destId="{A3D4F170-5D98-40A6-A12D-AD85ABCF73E1}" srcOrd="8" destOrd="0" presId="urn:microsoft.com/office/officeart/2018/2/layout/IconVerticalSolidList"/>
    <dgm:cxn modelId="{E45E8DDC-7091-4740-B2A8-789AF5699BB6}" type="presParOf" srcId="{A3D4F170-5D98-40A6-A12D-AD85ABCF73E1}" destId="{AD740E6E-38F0-4C13-96DD-A614FD5F6869}" srcOrd="0" destOrd="0" presId="urn:microsoft.com/office/officeart/2018/2/layout/IconVerticalSolidList"/>
    <dgm:cxn modelId="{F6E3EA7B-6DEE-461C-B224-40DFD8173D80}" type="presParOf" srcId="{A3D4F170-5D98-40A6-A12D-AD85ABCF73E1}" destId="{C15DF3F7-9B1A-4C4D-9127-7F7512E0F254}" srcOrd="1" destOrd="0" presId="urn:microsoft.com/office/officeart/2018/2/layout/IconVerticalSolidList"/>
    <dgm:cxn modelId="{F101B1CF-6F7F-4B3F-A784-9B7180B91181}" type="presParOf" srcId="{A3D4F170-5D98-40A6-A12D-AD85ABCF73E1}" destId="{E908113B-2609-45CF-98C7-084A35709234}" srcOrd="2" destOrd="0" presId="urn:microsoft.com/office/officeart/2018/2/layout/IconVerticalSolidList"/>
    <dgm:cxn modelId="{ABDF335C-B234-4C20-A6F1-FC500F852558}" type="presParOf" srcId="{A3D4F170-5D98-40A6-A12D-AD85ABCF73E1}" destId="{FE08AF49-D034-4436-AFEE-FE38618793A4}" srcOrd="3" destOrd="0" presId="urn:microsoft.com/office/officeart/2018/2/layout/IconVerticalSolidList"/>
    <dgm:cxn modelId="{6BE98659-019C-4ADF-BD92-B6B24EDC3163}" type="presParOf" srcId="{26DF14E5-D594-423B-8AC6-574F90B443D2}" destId="{021FD721-FCEF-40AA-A612-ABAAF6D59C65}" srcOrd="9" destOrd="0" presId="urn:microsoft.com/office/officeart/2018/2/layout/IconVerticalSolidList"/>
    <dgm:cxn modelId="{49F93541-D8F6-42F4-B06C-0F79493AB4F3}" type="presParOf" srcId="{26DF14E5-D594-423B-8AC6-574F90B443D2}" destId="{2EABA073-EDD8-4C55-A170-3B1CCA5C07CB}" srcOrd="10" destOrd="0" presId="urn:microsoft.com/office/officeart/2018/2/layout/IconVerticalSolidList"/>
    <dgm:cxn modelId="{F5F619B1-9BBF-4DA9-8F8A-AC780ED42C39}" type="presParOf" srcId="{2EABA073-EDD8-4C55-A170-3B1CCA5C07CB}" destId="{15EE534B-43C9-4377-B773-4BEDAFFA61C5}" srcOrd="0" destOrd="0" presId="urn:microsoft.com/office/officeart/2018/2/layout/IconVerticalSolidList"/>
    <dgm:cxn modelId="{09154C60-CEE5-4725-80BB-AED72326F5E7}" type="presParOf" srcId="{2EABA073-EDD8-4C55-A170-3B1CCA5C07CB}" destId="{25895AAC-F801-44F0-AC83-AEBD1B646579}" srcOrd="1" destOrd="0" presId="urn:microsoft.com/office/officeart/2018/2/layout/IconVerticalSolidList"/>
    <dgm:cxn modelId="{11F9773C-520C-4920-B4D1-B6FDB758073D}" type="presParOf" srcId="{2EABA073-EDD8-4C55-A170-3B1CCA5C07CB}" destId="{BDB4DF7A-D224-47B3-851F-F94EC50FC6B1}" srcOrd="2" destOrd="0" presId="urn:microsoft.com/office/officeart/2018/2/layout/IconVerticalSolidList"/>
    <dgm:cxn modelId="{C21D651C-EAD4-452D-80B1-BE7A196F27C8}" type="presParOf" srcId="{2EABA073-EDD8-4C55-A170-3B1CCA5C07CB}" destId="{78291A46-D5B2-4314-B438-CE80C4364D78}" srcOrd="3" destOrd="0" presId="urn:microsoft.com/office/officeart/2018/2/layout/IconVerticalSolidList"/>
    <dgm:cxn modelId="{B4FCC338-6340-42EA-85AA-8FFD414E558D}" type="presParOf" srcId="{26DF14E5-D594-423B-8AC6-574F90B443D2}" destId="{5565A9F6-37DF-429C-A56C-4E684ABB3A19}" srcOrd="11" destOrd="0" presId="urn:microsoft.com/office/officeart/2018/2/layout/IconVerticalSolidList"/>
    <dgm:cxn modelId="{B06B983B-E730-46F3-A609-5B11F23245BC}" type="presParOf" srcId="{26DF14E5-D594-423B-8AC6-574F90B443D2}" destId="{ECC2E2CB-9672-43C8-9FC5-2613598D11DF}" srcOrd="12" destOrd="0" presId="urn:microsoft.com/office/officeart/2018/2/layout/IconVerticalSolidList"/>
    <dgm:cxn modelId="{A4C8BF12-F7DA-4B46-ADA4-8C344B59684E}" type="presParOf" srcId="{ECC2E2CB-9672-43C8-9FC5-2613598D11DF}" destId="{81E35270-5951-4520-88AF-A8FD1E6A24D4}" srcOrd="0" destOrd="0" presId="urn:microsoft.com/office/officeart/2018/2/layout/IconVerticalSolidList"/>
    <dgm:cxn modelId="{D63CF0C5-79CC-4F55-BC21-96A60F9F481E}" type="presParOf" srcId="{ECC2E2CB-9672-43C8-9FC5-2613598D11DF}" destId="{3D5DD15E-9F1D-4B4C-B5A2-4337588D16E5}" srcOrd="1" destOrd="0" presId="urn:microsoft.com/office/officeart/2018/2/layout/IconVerticalSolidList"/>
    <dgm:cxn modelId="{E1E4C9CA-773A-459F-8391-87C51A6A9AD7}" type="presParOf" srcId="{ECC2E2CB-9672-43C8-9FC5-2613598D11DF}" destId="{4EAD4F8A-3B57-4BB7-AF59-1E9219A242B8}" srcOrd="2" destOrd="0" presId="urn:microsoft.com/office/officeart/2018/2/layout/IconVerticalSolidList"/>
    <dgm:cxn modelId="{3B8C2431-67DB-4DB7-B814-3557A849CAE5}" type="presParOf" srcId="{ECC2E2CB-9672-43C8-9FC5-2613598D11DF}" destId="{35A2C517-F44C-42CF-AA9E-8367F0D3EAC2}" srcOrd="3" destOrd="0" presId="urn:microsoft.com/office/officeart/2018/2/layout/IconVerticalSolidList"/>
    <dgm:cxn modelId="{5323B0CD-3B8E-4732-894F-1E655E0FAF5B}" type="presParOf" srcId="{26DF14E5-D594-423B-8AC6-574F90B443D2}" destId="{07615000-6D48-4418-8F30-E96935C13A8C}" srcOrd="13" destOrd="0" presId="urn:microsoft.com/office/officeart/2018/2/layout/IconVerticalSolidList"/>
    <dgm:cxn modelId="{26D3800D-C565-4A49-8CB2-27433BCCCE0B}" type="presParOf" srcId="{26DF14E5-D594-423B-8AC6-574F90B443D2}" destId="{948912C1-90D4-4968-9BFB-756A749D1FAA}" srcOrd="14" destOrd="0" presId="urn:microsoft.com/office/officeart/2018/2/layout/IconVerticalSolidList"/>
    <dgm:cxn modelId="{92D59756-AFB8-46A9-A9E4-A9D609DA0B0E}" type="presParOf" srcId="{948912C1-90D4-4968-9BFB-756A749D1FAA}" destId="{E7D3F27C-3D79-4BDC-B9F5-12B2FFB05355}" srcOrd="0" destOrd="0" presId="urn:microsoft.com/office/officeart/2018/2/layout/IconVerticalSolidList"/>
    <dgm:cxn modelId="{FDC454F9-139A-46C3-A835-755AB549FFBC}" type="presParOf" srcId="{948912C1-90D4-4968-9BFB-756A749D1FAA}" destId="{E67DE3D2-476A-47EA-8A28-4240BB513DA7}" srcOrd="1" destOrd="0" presId="urn:microsoft.com/office/officeart/2018/2/layout/IconVerticalSolidList"/>
    <dgm:cxn modelId="{6B3BD68F-249C-4849-95DD-ADBD7DE785D6}" type="presParOf" srcId="{948912C1-90D4-4968-9BFB-756A749D1FAA}" destId="{98EE5A62-4119-434A-A95A-33F27B3E8367}" srcOrd="2" destOrd="0" presId="urn:microsoft.com/office/officeart/2018/2/layout/IconVerticalSolidList"/>
    <dgm:cxn modelId="{5F8519E0-CE5F-46F1-997F-5D1B9872E762}" type="presParOf" srcId="{948912C1-90D4-4968-9BFB-756A749D1FAA}" destId="{65BB5E01-2FFE-4A29-A949-572C693F8A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DCB92F-85C0-4867-A274-9C16DCF7C1D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09BEEC7-3BA1-492B-94A9-039364343650}">
      <dgm:prSet/>
      <dgm:spPr/>
      <dgm:t>
        <a:bodyPr/>
        <a:lstStyle/>
        <a:p>
          <a:r>
            <a:rPr lang="en-US" b="0" i="0"/>
            <a:t>Collecting data</a:t>
          </a:r>
          <a:endParaRPr lang="en-US"/>
        </a:p>
      </dgm:t>
    </dgm:pt>
    <dgm:pt modelId="{0E16C38C-B5BA-4186-8139-4DD48EE3A2EC}" type="parTrans" cxnId="{0D27183D-1042-4D0D-8FFB-06505E271C1D}">
      <dgm:prSet/>
      <dgm:spPr/>
      <dgm:t>
        <a:bodyPr/>
        <a:lstStyle/>
        <a:p>
          <a:endParaRPr lang="en-US"/>
        </a:p>
      </dgm:t>
    </dgm:pt>
    <dgm:pt modelId="{22176668-682B-4B70-98BE-12723B3FC1F4}" type="sibTrans" cxnId="{0D27183D-1042-4D0D-8FFB-06505E271C1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18D83FE-82EC-40FC-B5AC-B812F5684D02}">
      <dgm:prSet/>
      <dgm:spPr/>
      <dgm:t>
        <a:bodyPr/>
        <a:lstStyle/>
        <a:p>
          <a:r>
            <a:rPr lang="en-US" b="0" i="0"/>
            <a:t>Filtering data</a:t>
          </a:r>
          <a:endParaRPr lang="en-US"/>
        </a:p>
      </dgm:t>
    </dgm:pt>
    <dgm:pt modelId="{F79A394C-B7BD-486B-8A2A-9277D75B76DB}" type="parTrans" cxnId="{74B53767-CAA3-4B3C-AEB7-D1E16B5FE5FA}">
      <dgm:prSet/>
      <dgm:spPr/>
      <dgm:t>
        <a:bodyPr/>
        <a:lstStyle/>
        <a:p>
          <a:endParaRPr lang="en-US"/>
        </a:p>
      </dgm:t>
    </dgm:pt>
    <dgm:pt modelId="{A7FB65AF-F1CD-43BD-B5ED-76F0AA05C470}" type="sibTrans" cxnId="{74B53767-CAA3-4B3C-AEB7-D1E16B5FE5F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50519F8-2BB5-4077-A46F-A3DAE80D3A16}">
      <dgm:prSet/>
      <dgm:spPr/>
      <dgm:t>
        <a:bodyPr/>
        <a:lstStyle/>
        <a:p>
          <a:r>
            <a:rPr lang="en-US" b="0" i="0"/>
            <a:t>Analyzing data</a:t>
          </a:r>
          <a:endParaRPr lang="en-US"/>
        </a:p>
      </dgm:t>
    </dgm:pt>
    <dgm:pt modelId="{26A25D35-17F3-4559-B688-8A42BBC69E1C}" type="parTrans" cxnId="{F844A963-E39A-4FD0-9F3C-BF829869FD2F}">
      <dgm:prSet/>
      <dgm:spPr/>
      <dgm:t>
        <a:bodyPr/>
        <a:lstStyle/>
        <a:p>
          <a:endParaRPr lang="en-US"/>
        </a:p>
      </dgm:t>
    </dgm:pt>
    <dgm:pt modelId="{949E03E7-29F4-4D0F-820E-599BB73BB347}" type="sibTrans" cxnId="{F844A963-E39A-4FD0-9F3C-BF829869FD2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4180D54-856C-4A8A-AEC6-4C03D6ECCC34}">
      <dgm:prSet/>
      <dgm:spPr/>
      <dgm:t>
        <a:bodyPr/>
        <a:lstStyle/>
        <a:p>
          <a:r>
            <a:rPr lang="en-US" b="0" i="0"/>
            <a:t>Training algorithms</a:t>
          </a:r>
          <a:endParaRPr lang="en-US"/>
        </a:p>
      </dgm:t>
    </dgm:pt>
    <dgm:pt modelId="{39707DCC-01E9-4C9E-8993-BC181E610E37}" type="parTrans" cxnId="{08266159-8DB0-4C60-A852-025BDCE97AA4}">
      <dgm:prSet/>
      <dgm:spPr/>
      <dgm:t>
        <a:bodyPr/>
        <a:lstStyle/>
        <a:p>
          <a:endParaRPr lang="en-US"/>
        </a:p>
      </dgm:t>
    </dgm:pt>
    <dgm:pt modelId="{6515753D-9454-4660-BCA5-C134A5E3D68D}" type="sibTrans" cxnId="{08266159-8DB0-4C60-A852-025BDCE97AA4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4CCE69D5-4774-4A6C-918D-1E1AD319ABBF}">
      <dgm:prSet/>
      <dgm:spPr/>
      <dgm:t>
        <a:bodyPr/>
        <a:lstStyle/>
        <a:p>
          <a:r>
            <a:rPr lang="en-US" b="0" i="0"/>
            <a:t>Testing algorithms</a:t>
          </a:r>
          <a:endParaRPr lang="en-US"/>
        </a:p>
      </dgm:t>
    </dgm:pt>
    <dgm:pt modelId="{96FC5EEE-A01F-4E9B-AAD9-A825433317E4}" type="parTrans" cxnId="{2EC73E74-BFB8-4E3A-A700-79EE505C43BE}">
      <dgm:prSet/>
      <dgm:spPr/>
      <dgm:t>
        <a:bodyPr/>
        <a:lstStyle/>
        <a:p>
          <a:endParaRPr lang="en-US"/>
        </a:p>
      </dgm:t>
    </dgm:pt>
    <dgm:pt modelId="{C4B26356-1FC5-4FCB-B0DC-AE864452339B}" type="sibTrans" cxnId="{2EC73E74-BFB8-4E3A-A700-79EE505C43BE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DC444C07-5A7E-4DE8-A17F-32FD1BA4140A}">
      <dgm:prSet/>
      <dgm:spPr/>
      <dgm:t>
        <a:bodyPr/>
        <a:lstStyle/>
        <a:p>
          <a:r>
            <a:rPr lang="en-US" b="0" i="0"/>
            <a:t>Using algorithms for future predictions</a:t>
          </a:r>
          <a:endParaRPr lang="en-US"/>
        </a:p>
      </dgm:t>
    </dgm:pt>
    <dgm:pt modelId="{C9E2EF40-C33A-47A6-B7A5-650310A41BC9}" type="parTrans" cxnId="{45368CF1-9A7D-4E0E-A8A6-65B29E956A5F}">
      <dgm:prSet/>
      <dgm:spPr/>
      <dgm:t>
        <a:bodyPr/>
        <a:lstStyle/>
        <a:p>
          <a:endParaRPr lang="en-US"/>
        </a:p>
      </dgm:t>
    </dgm:pt>
    <dgm:pt modelId="{79E73B56-8016-4D46-B3C6-CA2202AD0C24}" type="sibTrans" cxnId="{45368CF1-9A7D-4E0E-A8A6-65B29E956A5F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54CD419E-68E8-42C8-98C7-39CAAE297BD3}" type="pres">
      <dgm:prSet presAssocID="{30DCB92F-85C0-4867-A274-9C16DCF7C1D2}" presName="Name0" presStyleCnt="0">
        <dgm:presLayoutVars>
          <dgm:animLvl val="lvl"/>
          <dgm:resizeHandles val="exact"/>
        </dgm:presLayoutVars>
      </dgm:prSet>
      <dgm:spPr/>
    </dgm:pt>
    <dgm:pt modelId="{E0CE19E6-1668-4C4D-82B9-68B2CE867B26}" type="pres">
      <dgm:prSet presAssocID="{F09BEEC7-3BA1-492B-94A9-039364343650}" presName="compositeNode" presStyleCnt="0">
        <dgm:presLayoutVars>
          <dgm:bulletEnabled val="1"/>
        </dgm:presLayoutVars>
      </dgm:prSet>
      <dgm:spPr/>
    </dgm:pt>
    <dgm:pt modelId="{1164329F-061F-403B-8EF4-777F3F86082A}" type="pres">
      <dgm:prSet presAssocID="{F09BEEC7-3BA1-492B-94A9-039364343650}" presName="bgRect" presStyleLbl="alignNode1" presStyleIdx="0" presStyleCnt="6"/>
      <dgm:spPr/>
    </dgm:pt>
    <dgm:pt modelId="{D3E96895-0F4B-401E-960A-7EE6D1CD70C1}" type="pres">
      <dgm:prSet presAssocID="{22176668-682B-4B70-98BE-12723B3FC1F4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C541C701-9A7C-49FF-AB1C-DA8EBDC3EFCB}" type="pres">
      <dgm:prSet presAssocID="{F09BEEC7-3BA1-492B-94A9-039364343650}" presName="nodeRect" presStyleLbl="alignNode1" presStyleIdx="0" presStyleCnt="6">
        <dgm:presLayoutVars>
          <dgm:bulletEnabled val="1"/>
        </dgm:presLayoutVars>
      </dgm:prSet>
      <dgm:spPr/>
    </dgm:pt>
    <dgm:pt modelId="{8E514C84-9FFB-4652-B0EF-E476240C1D36}" type="pres">
      <dgm:prSet presAssocID="{22176668-682B-4B70-98BE-12723B3FC1F4}" presName="sibTrans" presStyleCnt="0"/>
      <dgm:spPr/>
    </dgm:pt>
    <dgm:pt modelId="{DCC045A9-C2BE-4397-A7D1-D1A617CEB13C}" type="pres">
      <dgm:prSet presAssocID="{E18D83FE-82EC-40FC-B5AC-B812F5684D02}" presName="compositeNode" presStyleCnt="0">
        <dgm:presLayoutVars>
          <dgm:bulletEnabled val="1"/>
        </dgm:presLayoutVars>
      </dgm:prSet>
      <dgm:spPr/>
    </dgm:pt>
    <dgm:pt modelId="{936CE1A2-F38A-4713-BD89-18379DA94F37}" type="pres">
      <dgm:prSet presAssocID="{E18D83FE-82EC-40FC-B5AC-B812F5684D02}" presName="bgRect" presStyleLbl="alignNode1" presStyleIdx="1" presStyleCnt="6"/>
      <dgm:spPr/>
    </dgm:pt>
    <dgm:pt modelId="{6D62E4FC-F167-4DA2-8D96-F9D82A048993}" type="pres">
      <dgm:prSet presAssocID="{A7FB65AF-F1CD-43BD-B5ED-76F0AA05C470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DB3839F4-B097-42F0-9593-7FF41C112C27}" type="pres">
      <dgm:prSet presAssocID="{E18D83FE-82EC-40FC-B5AC-B812F5684D02}" presName="nodeRect" presStyleLbl="alignNode1" presStyleIdx="1" presStyleCnt="6">
        <dgm:presLayoutVars>
          <dgm:bulletEnabled val="1"/>
        </dgm:presLayoutVars>
      </dgm:prSet>
      <dgm:spPr/>
    </dgm:pt>
    <dgm:pt modelId="{FECAE297-A29F-465B-9BB5-E0D2BA723F2F}" type="pres">
      <dgm:prSet presAssocID="{A7FB65AF-F1CD-43BD-B5ED-76F0AA05C470}" presName="sibTrans" presStyleCnt="0"/>
      <dgm:spPr/>
    </dgm:pt>
    <dgm:pt modelId="{A22090A6-BB7B-4C64-9B2E-2654F322EA04}" type="pres">
      <dgm:prSet presAssocID="{F50519F8-2BB5-4077-A46F-A3DAE80D3A16}" presName="compositeNode" presStyleCnt="0">
        <dgm:presLayoutVars>
          <dgm:bulletEnabled val="1"/>
        </dgm:presLayoutVars>
      </dgm:prSet>
      <dgm:spPr/>
    </dgm:pt>
    <dgm:pt modelId="{3FB39299-C583-43E2-BBDB-4C07CA8F8995}" type="pres">
      <dgm:prSet presAssocID="{F50519F8-2BB5-4077-A46F-A3DAE80D3A16}" presName="bgRect" presStyleLbl="alignNode1" presStyleIdx="2" presStyleCnt="6"/>
      <dgm:spPr/>
    </dgm:pt>
    <dgm:pt modelId="{C639420B-8A57-4527-8FB0-50273C27C7D2}" type="pres">
      <dgm:prSet presAssocID="{949E03E7-29F4-4D0F-820E-599BB73BB347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B094A96D-877E-4F55-B504-8A2E604C076E}" type="pres">
      <dgm:prSet presAssocID="{F50519F8-2BB5-4077-A46F-A3DAE80D3A16}" presName="nodeRect" presStyleLbl="alignNode1" presStyleIdx="2" presStyleCnt="6">
        <dgm:presLayoutVars>
          <dgm:bulletEnabled val="1"/>
        </dgm:presLayoutVars>
      </dgm:prSet>
      <dgm:spPr/>
    </dgm:pt>
    <dgm:pt modelId="{0D3EC797-A50E-4C99-98A1-97E6985B1370}" type="pres">
      <dgm:prSet presAssocID="{949E03E7-29F4-4D0F-820E-599BB73BB347}" presName="sibTrans" presStyleCnt="0"/>
      <dgm:spPr/>
    </dgm:pt>
    <dgm:pt modelId="{4D310940-18CE-4EBA-8636-AE1E7B1F11F1}" type="pres">
      <dgm:prSet presAssocID="{04180D54-856C-4A8A-AEC6-4C03D6ECCC34}" presName="compositeNode" presStyleCnt="0">
        <dgm:presLayoutVars>
          <dgm:bulletEnabled val="1"/>
        </dgm:presLayoutVars>
      </dgm:prSet>
      <dgm:spPr/>
    </dgm:pt>
    <dgm:pt modelId="{474D553B-57F3-4CA5-B053-DA1EA4B25FC1}" type="pres">
      <dgm:prSet presAssocID="{04180D54-856C-4A8A-AEC6-4C03D6ECCC34}" presName="bgRect" presStyleLbl="alignNode1" presStyleIdx="3" presStyleCnt="6"/>
      <dgm:spPr/>
    </dgm:pt>
    <dgm:pt modelId="{C65A1426-C79E-47C3-A18C-F6AF9A7F65C9}" type="pres">
      <dgm:prSet presAssocID="{6515753D-9454-4660-BCA5-C134A5E3D68D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8A6611ED-D493-4776-81C1-71EBF7D2F314}" type="pres">
      <dgm:prSet presAssocID="{04180D54-856C-4A8A-AEC6-4C03D6ECCC34}" presName="nodeRect" presStyleLbl="alignNode1" presStyleIdx="3" presStyleCnt="6">
        <dgm:presLayoutVars>
          <dgm:bulletEnabled val="1"/>
        </dgm:presLayoutVars>
      </dgm:prSet>
      <dgm:spPr/>
    </dgm:pt>
    <dgm:pt modelId="{D59FE838-8304-4324-95A2-179BAC958174}" type="pres">
      <dgm:prSet presAssocID="{6515753D-9454-4660-BCA5-C134A5E3D68D}" presName="sibTrans" presStyleCnt="0"/>
      <dgm:spPr/>
    </dgm:pt>
    <dgm:pt modelId="{AD626D49-4581-4E7B-92DF-BB9B916F78B4}" type="pres">
      <dgm:prSet presAssocID="{4CCE69D5-4774-4A6C-918D-1E1AD319ABBF}" presName="compositeNode" presStyleCnt="0">
        <dgm:presLayoutVars>
          <dgm:bulletEnabled val="1"/>
        </dgm:presLayoutVars>
      </dgm:prSet>
      <dgm:spPr/>
    </dgm:pt>
    <dgm:pt modelId="{E2952569-E039-4CD8-AB18-8C712B402985}" type="pres">
      <dgm:prSet presAssocID="{4CCE69D5-4774-4A6C-918D-1E1AD319ABBF}" presName="bgRect" presStyleLbl="alignNode1" presStyleIdx="4" presStyleCnt="6"/>
      <dgm:spPr/>
    </dgm:pt>
    <dgm:pt modelId="{2D3C1090-BCA8-42AE-8B8E-F3769C262F6F}" type="pres">
      <dgm:prSet presAssocID="{C4B26356-1FC5-4FCB-B0DC-AE864452339B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58C866A8-D452-40B9-9CD1-D3116DDFF8D9}" type="pres">
      <dgm:prSet presAssocID="{4CCE69D5-4774-4A6C-918D-1E1AD319ABBF}" presName="nodeRect" presStyleLbl="alignNode1" presStyleIdx="4" presStyleCnt="6">
        <dgm:presLayoutVars>
          <dgm:bulletEnabled val="1"/>
        </dgm:presLayoutVars>
      </dgm:prSet>
      <dgm:spPr/>
    </dgm:pt>
    <dgm:pt modelId="{8019B464-E488-4124-8D22-5649AE87165D}" type="pres">
      <dgm:prSet presAssocID="{C4B26356-1FC5-4FCB-B0DC-AE864452339B}" presName="sibTrans" presStyleCnt="0"/>
      <dgm:spPr/>
    </dgm:pt>
    <dgm:pt modelId="{8C943D92-F59C-47FB-AF7E-7A9F964069A0}" type="pres">
      <dgm:prSet presAssocID="{DC444C07-5A7E-4DE8-A17F-32FD1BA4140A}" presName="compositeNode" presStyleCnt="0">
        <dgm:presLayoutVars>
          <dgm:bulletEnabled val="1"/>
        </dgm:presLayoutVars>
      </dgm:prSet>
      <dgm:spPr/>
    </dgm:pt>
    <dgm:pt modelId="{A64FF293-3FDD-45F0-9A59-8E878E03E741}" type="pres">
      <dgm:prSet presAssocID="{DC444C07-5A7E-4DE8-A17F-32FD1BA4140A}" presName="bgRect" presStyleLbl="alignNode1" presStyleIdx="5" presStyleCnt="6"/>
      <dgm:spPr/>
    </dgm:pt>
    <dgm:pt modelId="{F68DE7D5-A6EC-40F2-906A-822194D4AD55}" type="pres">
      <dgm:prSet presAssocID="{79E73B56-8016-4D46-B3C6-CA2202AD0C24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B5F0C934-28DA-4B7B-AEEB-A3A14DAD3AC2}" type="pres">
      <dgm:prSet presAssocID="{DC444C07-5A7E-4DE8-A17F-32FD1BA4140A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31F88105-99D1-4EE2-83E5-A030885F4ACF}" type="presOf" srcId="{22176668-682B-4B70-98BE-12723B3FC1F4}" destId="{D3E96895-0F4B-401E-960A-7EE6D1CD70C1}" srcOrd="0" destOrd="0" presId="urn:microsoft.com/office/officeart/2016/7/layout/LinearBlockProcessNumbered"/>
    <dgm:cxn modelId="{A4A7DF09-C1D8-4698-A916-2EA9026E630E}" type="presOf" srcId="{F09BEEC7-3BA1-492B-94A9-039364343650}" destId="{1164329F-061F-403B-8EF4-777F3F86082A}" srcOrd="0" destOrd="0" presId="urn:microsoft.com/office/officeart/2016/7/layout/LinearBlockProcessNumbered"/>
    <dgm:cxn modelId="{D2397D0A-35E1-4668-9324-98D91B95EF7F}" type="presOf" srcId="{04180D54-856C-4A8A-AEC6-4C03D6ECCC34}" destId="{8A6611ED-D493-4776-81C1-71EBF7D2F314}" srcOrd="1" destOrd="0" presId="urn:microsoft.com/office/officeart/2016/7/layout/LinearBlockProcessNumbered"/>
    <dgm:cxn modelId="{0D27183D-1042-4D0D-8FFB-06505E271C1D}" srcId="{30DCB92F-85C0-4867-A274-9C16DCF7C1D2}" destId="{F09BEEC7-3BA1-492B-94A9-039364343650}" srcOrd="0" destOrd="0" parTransId="{0E16C38C-B5BA-4186-8139-4DD48EE3A2EC}" sibTransId="{22176668-682B-4B70-98BE-12723B3FC1F4}"/>
    <dgm:cxn modelId="{5D047B3E-7253-43EC-BE58-C02CCA5EB246}" type="presOf" srcId="{E18D83FE-82EC-40FC-B5AC-B812F5684D02}" destId="{936CE1A2-F38A-4713-BD89-18379DA94F37}" srcOrd="0" destOrd="0" presId="urn:microsoft.com/office/officeart/2016/7/layout/LinearBlockProcessNumbered"/>
    <dgm:cxn modelId="{B30C4540-DE99-4278-9C6C-C6ED4ED69734}" type="presOf" srcId="{4CCE69D5-4774-4A6C-918D-1E1AD319ABBF}" destId="{E2952569-E039-4CD8-AB18-8C712B402985}" srcOrd="0" destOrd="0" presId="urn:microsoft.com/office/officeart/2016/7/layout/LinearBlockProcessNumbered"/>
    <dgm:cxn modelId="{F844A963-E39A-4FD0-9F3C-BF829869FD2F}" srcId="{30DCB92F-85C0-4867-A274-9C16DCF7C1D2}" destId="{F50519F8-2BB5-4077-A46F-A3DAE80D3A16}" srcOrd="2" destOrd="0" parTransId="{26A25D35-17F3-4559-B688-8A42BBC69E1C}" sibTransId="{949E03E7-29F4-4D0F-820E-599BB73BB347}"/>
    <dgm:cxn modelId="{611F7A44-4A06-410B-9779-A943D917FAFB}" type="presOf" srcId="{E18D83FE-82EC-40FC-B5AC-B812F5684D02}" destId="{DB3839F4-B097-42F0-9593-7FF41C112C27}" srcOrd="1" destOrd="0" presId="urn:microsoft.com/office/officeart/2016/7/layout/LinearBlockProcessNumbered"/>
    <dgm:cxn modelId="{65221C67-C6E0-4FBD-B4AF-478AB4BD6221}" type="presOf" srcId="{949E03E7-29F4-4D0F-820E-599BB73BB347}" destId="{C639420B-8A57-4527-8FB0-50273C27C7D2}" srcOrd="0" destOrd="0" presId="urn:microsoft.com/office/officeart/2016/7/layout/LinearBlockProcessNumbered"/>
    <dgm:cxn modelId="{74B53767-CAA3-4B3C-AEB7-D1E16B5FE5FA}" srcId="{30DCB92F-85C0-4867-A274-9C16DCF7C1D2}" destId="{E18D83FE-82EC-40FC-B5AC-B812F5684D02}" srcOrd="1" destOrd="0" parTransId="{F79A394C-B7BD-486B-8A2A-9277D75B76DB}" sibTransId="{A7FB65AF-F1CD-43BD-B5ED-76F0AA05C470}"/>
    <dgm:cxn modelId="{EC820369-49F3-466D-B8A4-4E3579D52BC5}" type="presOf" srcId="{79E73B56-8016-4D46-B3C6-CA2202AD0C24}" destId="{F68DE7D5-A6EC-40F2-906A-822194D4AD55}" srcOrd="0" destOrd="0" presId="urn:microsoft.com/office/officeart/2016/7/layout/LinearBlockProcessNumbered"/>
    <dgm:cxn modelId="{5D84B469-0F50-42F6-820D-BB1B75F6074C}" type="presOf" srcId="{C4B26356-1FC5-4FCB-B0DC-AE864452339B}" destId="{2D3C1090-BCA8-42AE-8B8E-F3769C262F6F}" srcOrd="0" destOrd="0" presId="urn:microsoft.com/office/officeart/2016/7/layout/LinearBlockProcessNumbered"/>
    <dgm:cxn modelId="{AA5A5E6E-CB33-4128-89ED-4B3495BA0998}" type="presOf" srcId="{6515753D-9454-4660-BCA5-C134A5E3D68D}" destId="{C65A1426-C79E-47C3-A18C-F6AF9A7F65C9}" srcOrd="0" destOrd="0" presId="urn:microsoft.com/office/officeart/2016/7/layout/LinearBlockProcessNumbered"/>
    <dgm:cxn modelId="{2EC73E74-BFB8-4E3A-A700-79EE505C43BE}" srcId="{30DCB92F-85C0-4867-A274-9C16DCF7C1D2}" destId="{4CCE69D5-4774-4A6C-918D-1E1AD319ABBF}" srcOrd="4" destOrd="0" parTransId="{96FC5EEE-A01F-4E9B-AAD9-A825433317E4}" sibTransId="{C4B26356-1FC5-4FCB-B0DC-AE864452339B}"/>
    <dgm:cxn modelId="{C96AB054-E25E-4D32-96BF-4AC5F4D88FD0}" type="presOf" srcId="{04180D54-856C-4A8A-AEC6-4C03D6ECCC34}" destId="{474D553B-57F3-4CA5-B053-DA1EA4B25FC1}" srcOrd="0" destOrd="0" presId="urn:microsoft.com/office/officeart/2016/7/layout/LinearBlockProcessNumbered"/>
    <dgm:cxn modelId="{F7BBBF54-2C05-4923-8683-1164562D5ABC}" type="presOf" srcId="{30DCB92F-85C0-4867-A274-9C16DCF7C1D2}" destId="{54CD419E-68E8-42C8-98C7-39CAAE297BD3}" srcOrd="0" destOrd="0" presId="urn:microsoft.com/office/officeart/2016/7/layout/LinearBlockProcessNumbered"/>
    <dgm:cxn modelId="{08266159-8DB0-4C60-A852-025BDCE97AA4}" srcId="{30DCB92F-85C0-4867-A274-9C16DCF7C1D2}" destId="{04180D54-856C-4A8A-AEC6-4C03D6ECCC34}" srcOrd="3" destOrd="0" parTransId="{39707DCC-01E9-4C9E-8993-BC181E610E37}" sibTransId="{6515753D-9454-4660-BCA5-C134A5E3D68D}"/>
    <dgm:cxn modelId="{557C199B-6512-4944-9A63-BDED0F8CD3AC}" type="presOf" srcId="{DC444C07-5A7E-4DE8-A17F-32FD1BA4140A}" destId="{B5F0C934-28DA-4B7B-AEEB-A3A14DAD3AC2}" srcOrd="1" destOrd="0" presId="urn:microsoft.com/office/officeart/2016/7/layout/LinearBlockProcessNumbered"/>
    <dgm:cxn modelId="{7C7ADFA4-9DF3-410B-A5DB-A08A3394E269}" type="presOf" srcId="{4CCE69D5-4774-4A6C-918D-1E1AD319ABBF}" destId="{58C866A8-D452-40B9-9CD1-D3116DDFF8D9}" srcOrd="1" destOrd="0" presId="urn:microsoft.com/office/officeart/2016/7/layout/LinearBlockProcessNumbered"/>
    <dgm:cxn modelId="{46EFEDA6-9415-4A65-91F7-C98834124B66}" type="presOf" srcId="{F50519F8-2BB5-4077-A46F-A3DAE80D3A16}" destId="{B094A96D-877E-4F55-B504-8A2E604C076E}" srcOrd="1" destOrd="0" presId="urn:microsoft.com/office/officeart/2016/7/layout/LinearBlockProcessNumbered"/>
    <dgm:cxn modelId="{394B4AC5-7952-474E-8AEA-EAAEE8A1E436}" type="presOf" srcId="{DC444C07-5A7E-4DE8-A17F-32FD1BA4140A}" destId="{A64FF293-3FDD-45F0-9A59-8E878E03E741}" srcOrd="0" destOrd="0" presId="urn:microsoft.com/office/officeart/2016/7/layout/LinearBlockProcessNumbered"/>
    <dgm:cxn modelId="{E8F8F6CB-4CB5-4C0E-BEDA-CCCE893D7FFF}" type="presOf" srcId="{F50519F8-2BB5-4077-A46F-A3DAE80D3A16}" destId="{3FB39299-C583-43E2-BBDB-4C07CA8F8995}" srcOrd="0" destOrd="0" presId="urn:microsoft.com/office/officeart/2016/7/layout/LinearBlockProcessNumbered"/>
    <dgm:cxn modelId="{8F037CD5-3817-4FEF-9A4F-6EBC233615BB}" type="presOf" srcId="{F09BEEC7-3BA1-492B-94A9-039364343650}" destId="{C541C701-9A7C-49FF-AB1C-DA8EBDC3EFCB}" srcOrd="1" destOrd="0" presId="urn:microsoft.com/office/officeart/2016/7/layout/LinearBlockProcessNumbered"/>
    <dgm:cxn modelId="{F40897DB-190D-417A-A15A-781179016664}" type="presOf" srcId="{A7FB65AF-F1CD-43BD-B5ED-76F0AA05C470}" destId="{6D62E4FC-F167-4DA2-8D96-F9D82A048993}" srcOrd="0" destOrd="0" presId="urn:microsoft.com/office/officeart/2016/7/layout/LinearBlockProcessNumbered"/>
    <dgm:cxn modelId="{45368CF1-9A7D-4E0E-A8A6-65B29E956A5F}" srcId="{30DCB92F-85C0-4867-A274-9C16DCF7C1D2}" destId="{DC444C07-5A7E-4DE8-A17F-32FD1BA4140A}" srcOrd="5" destOrd="0" parTransId="{C9E2EF40-C33A-47A6-B7A5-650310A41BC9}" sibTransId="{79E73B56-8016-4D46-B3C6-CA2202AD0C24}"/>
    <dgm:cxn modelId="{8A322245-225D-42D8-9B68-570AA7450CD3}" type="presParOf" srcId="{54CD419E-68E8-42C8-98C7-39CAAE297BD3}" destId="{E0CE19E6-1668-4C4D-82B9-68B2CE867B26}" srcOrd="0" destOrd="0" presId="urn:microsoft.com/office/officeart/2016/7/layout/LinearBlockProcessNumbered"/>
    <dgm:cxn modelId="{FC1E7EF1-5769-4D9B-B263-F3780A4FC365}" type="presParOf" srcId="{E0CE19E6-1668-4C4D-82B9-68B2CE867B26}" destId="{1164329F-061F-403B-8EF4-777F3F86082A}" srcOrd="0" destOrd="0" presId="urn:microsoft.com/office/officeart/2016/7/layout/LinearBlockProcessNumbered"/>
    <dgm:cxn modelId="{2A75D713-B485-42C0-B776-7B18357F219C}" type="presParOf" srcId="{E0CE19E6-1668-4C4D-82B9-68B2CE867B26}" destId="{D3E96895-0F4B-401E-960A-7EE6D1CD70C1}" srcOrd="1" destOrd="0" presId="urn:microsoft.com/office/officeart/2016/7/layout/LinearBlockProcessNumbered"/>
    <dgm:cxn modelId="{D763942B-2640-4E39-8177-9AA2EF3F3898}" type="presParOf" srcId="{E0CE19E6-1668-4C4D-82B9-68B2CE867B26}" destId="{C541C701-9A7C-49FF-AB1C-DA8EBDC3EFCB}" srcOrd="2" destOrd="0" presId="urn:microsoft.com/office/officeart/2016/7/layout/LinearBlockProcessNumbered"/>
    <dgm:cxn modelId="{F975D0D6-BF4B-4427-AC72-F30BB1D224A7}" type="presParOf" srcId="{54CD419E-68E8-42C8-98C7-39CAAE297BD3}" destId="{8E514C84-9FFB-4652-B0EF-E476240C1D36}" srcOrd="1" destOrd="0" presId="urn:microsoft.com/office/officeart/2016/7/layout/LinearBlockProcessNumbered"/>
    <dgm:cxn modelId="{CB06ECBF-452E-4095-9040-C407A0412C5D}" type="presParOf" srcId="{54CD419E-68E8-42C8-98C7-39CAAE297BD3}" destId="{DCC045A9-C2BE-4397-A7D1-D1A617CEB13C}" srcOrd="2" destOrd="0" presId="urn:microsoft.com/office/officeart/2016/7/layout/LinearBlockProcessNumbered"/>
    <dgm:cxn modelId="{DFE8F5FE-CA47-4897-A49E-FC29101E0CFF}" type="presParOf" srcId="{DCC045A9-C2BE-4397-A7D1-D1A617CEB13C}" destId="{936CE1A2-F38A-4713-BD89-18379DA94F37}" srcOrd="0" destOrd="0" presId="urn:microsoft.com/office/officeart/2016/7/layout/LinearBlockProcessNumbered"/>
    <dgm:cxn modelId="{AA9B925F-0278-4CF8-9A47-AE16A80E04CC}" type="presParOf" srcId="{DCC045A9-C2BE-4397-A7D1-D1A617CEB13C}" destId="{6D62E4FC-F167-4DA2-8D96-F9D82A048993}" srcOrd="1" destOrd="0" presId="urn:microsoft.com/office/officeart/2016/7/layout/LinearBlockProcessNumbered"/>
    <dgm:cxn modelId="{1A269757-A055-4AAD-9CF6-5174F1731E57}" type="presParOf" srcId="{DCC045A9-C2BE-4397-A7D1-D1A617CEB13C}" destId="{DB3839F4-B097-42F0-9593-7FF41C112C27}" srcOrd="2" destOrd="0" presId="urn:microsoft.com/office/officeart/2016/7/layout/LinearBlockProcessNumbered"/>
    <dgm:cxn modelId="{B80A4016-35B5-44BC-BC77-35C4049E75E9}" type="presParOf" srcId="{54CD419E-68E8-42C8-98C7-39CAAE297BD3}" destId="{FECAE297-A29F-465B-9BB5-E0D2BA723F2F}" srcOrd="3" destOrd="0" presId="urn:microsoft.com/office/officeart/2016/7/layout/LinearBlockProcessNumbered"/>
    <dgm:cxn modelId="{A40B6D0D-DAF0-4123-9378-444488C71348}" type="presParOf" srcId="{54CD419E-68E8-42C8-98C7-39CAAE297BD3}" destId="{A22090A6-BB7B-4C64-9B2E-2654F322EA04}" srcOrd="4" destOrd="0" presId="urn:microsoft.com/office/officeart/2016/7/layout/LinearBlockProcessNumbered"/>
    <dgm:cxn modelId="{19AEF072-E564-4D8A-B7C5-599DA83BF5BA}" type="presParOf" srcId="{A22090A6-BB7B-4C64-9B2E-2654F322EA04}" destId="{3FB39299-C583-43E2-BBDB-4C07CA8F8995}" srcOrd="0" destOrd="0" presId="urn:microsoft.com/office/officeart/2016/7/layout/LinearBlockProcessNumbered"/>
    <dgm:cxn modelId="{6ED3A93F-BAE9-4952-B8A1-401CEE9FE7FD}" type="presParOf" srcId="{A22090A6-BB7B-4C64-9B2E-2654F322EA04}" destId="{C639420B-8A57-4527-8FB0-50273C27C7D2}" srcOrd="1" destOrd="0" presId="urn:microsoft.com/office/officeart/2016/7/layout/LinearBlockProcessNumbered"/>
    <dgm:cxn modelId="{CB6ABC05-5107-4901-9EF3-24294849E840}" type="presParOf" srcId="{A22090A6-BB7B-4C64-9B2E-2654F322EA04}" destId="{B094A96D-877E-4F55-B504-8A2E604C076E}" srcOrd="2" destOrd="0" presId="urn:microsoft.com/office/officeart/2016/7/layout/LinearBlockProcessNumbered"/>
    <dgm:cxn modelId="{AC7B1651-247D-4153-B11F-39BD3837CD80}" type="presParOf" srcId="{54CD419E-68E8-42C8-98C7-39CAAE297BD3}" destId="{0D3EC797-A50E-4C99-98A1-97E6985B1370}" srcOrd="5" destOrd="0" presId="urn:microsoft.com/office/officeart/2016/7/layout/LinearBlockProcessNumbered"/>
    <dgm:cxn modelId="{62EE80FB-A3A1-4EF0-8832-320D45007128}" type="presParOf" srcId="{54CD419E-68E8-42C8-98C7-39CAAE297BD3}" destId="{4D310940-18CE-4EBA-8636-AE1E7B1F11F1}" srcOrd="6" destOrd="0" presId="urn:microsoft.com/office/officeart/2016/7/layout/LinearBlockProcessNumbered"/>
    <dgm:cxn modelId="{F8A7A3E8-04BF-436D-ADEF-3DA368CE2999}" type="presParOf" srcId="{4D310940-18CE-4EBA-8636-AE1E7B1F11F1}" destId="{474D553B-57F3-4CA5-B053-DA1EA4B25FC1}" srcOrd="0" destOrd="0" presId="urn:microsoft.com/office/officeart/2016/7/layout/LinearBlockProcessNumbered"/>
    <dgm:cxn modelId="{126D7FC9-D8B8-4C2E-8479-E6197D458515}" type="presParOf" srcId="{4D310940-18CE-4EBA-8636-AE1E7B1F11F1}" destId="{C65A1426-C79E-47C3-A18C-F6AF9A7F65C9}" srcOrd="1" destOrd="0" presId="urn:microsoft.com/office/officeart/2016/7/layout/LinearBlockProcessNumbered"/>
    <dgm:cxn modelId="{0434DFCB-750A-4CCB-8C05-42F6C00AA5B1}" type="presParOf" srcId="{4D310940-18CE-4EBA-8636-AE1E7B1F11F1}" destId="{8A6611ED-D493-4776-81C1-71EBF7D2F314}" srcOrd="2" destOrd="0" presId="urn:microsoft.com/office/officeart/2016/7/layout/LinearBlockProcessNumbered"/>
    <dgm:cxn modelId="{FC392AE1-3EFE-4658-8B19-961468F00FE7}" type="presParOf" srcId="{54CD419E-68E8-42C8-98C7-39CAAE297BD3}" destId="{D59FE838-8304-4324-95A2-179BAC958174}" srcOrd="7" destOrd="0" presId="urn:microsoft.com/office/officeart/2016/7/layout/LinearBlockProcessNumbered"/>
    <dgm:cxn modelId="{29762003-2168-4D8C-835D-86BB1386DAE6}" type="presParOf" srcId="{54CD419E-68E8-42C8-98C7-39CAAE297BD3}" destId="{AD626D49-4581-4E7B-92DF-BB9B916F78B4}" srcOrd="8" destOrd="0" presId="urn:microsoft.com/office/officeart/2016/7/layout/LinearBlockProcessNumbered"/>
    <dgm:cxn modelId="{A6A7C6E3-222E-4ABA-A9F4-4E6A5CB96EDE}" type="presParOf" srcId="{AD626D49-4581-4E7B-92DF-BB9B916F78B4}" destId="{E2952569-E039-4CD8-AB18-8C712B402985}" srcOrd="0" destOrd="0" presId="urn:microsoft.com/office/officeart/2016/7/layout/LinearBlockProcessNumbered"/>
    <dgm:cxn modelId="{426A894C-1D7B-4FDD-8A49-F9878D9DB3B7}" type="presParOf" srcId="{AD626D49-4581-4E7B-92DF-BB9B916F78B4}" destId="{2D3C1090-BCA8-42AE-8B8E-F3769C262F6F}" srcOrd="1" destOrd="0" presId="urn:microsoft.com/office/officeart/2016/7/layout/LinearBlockProcessNumbered"/>
    <dgm:cxn modelId="{5D6CDEEB-7ABE-4766-BE8C-159E5CD43A52}" type="presParOf" srcId="{AD626D49-4581-4E7B-92DF-BB9B916F78B4}" destId="{58C866A8-D452-40B9-9CD1-D3116DDFF8D9}" srcOrd="2" destOrd="0" presId="urn:microsoft.com/office/officeart/2016/7/layout/LinearBlockProcessNumbered"/>
    <dgm:cxn modelId="{94213A3E-D7E8-4E21-8E20-82AFF23DC282}" type="presParOf" srcId="{54CD419E-68E8-42C8-98C7-39CAAE297BD3}" destId="{8019B464-E488-4124-8D22-5649AE87165D}" srcOrd="9" destOrd="0" presId="urn:microsoft.com/office/officeart/2016/7/layout/LinearBlockProcessNumbered"/>
    <dgm:cxn modelId="{135546E4-1224-488F-9CBE-A416FC35667C}" type="presParOf" srcId="{54CD419E-68E8-42C8-98C7-39CAAE297BD3}" destId="{8C943D92-F59C-47FB-AF7E-7A9F964069A0}" srcOrd="10" destOrd="0" presId="urn:microsoft.com/office/officeart/2016/7/layout/LinearBlockProcessNumbered"/>
    <dgm:cxn modelId="{93970AAC-560B-4FB0-842D-597B1AB8E7D0}" type="presParOf" srcId="{8C943D92-F59C-47FB-AF7E-7A9F964069A0}" destId="{A64FF293-3FDD-45F0-9A59-8E878E03E741}" srcOrd="0" destOrd="0" presId="urn:microsoft.com/office/officeart/2016/7/layout/LinearBlockProcessNumbered"/>
    <dgm:cxn modelId="{D484EB3F-7DBE-4933-92E6-B300EDAF0734}" type="presParOf" srcId="{8C943D92-F59C-47FB-AF7E-7A9F964069A0}" destId="{F68DE7D5-A6EC-40F2-906A-822194D4AD55}" srcOrd="1" destOrd="0" presId="urn:microsoft.com/office/officeart/2016/7/layout/LinearBlockProcessNumbered"/>
    <dgm:cxn modelId="{4D8A29EA-7576-497E-B104-F7FC4AB310CE}" type="presParOf" srcId="{8C943D92-F59C-47FB-AF7E-7A9F964069A0}" destId="{B5F0C934-28DA-4B7B-AEEB-A3A14DAD3AC2}" srcOrd="2" destOrd="0" presId="urn:microsoft.com/office/officeart/2016/7/layout/LinearBlock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86C1D-1FE4-4315-98AF-6A72D9D6B4C0}">
      <dsp:nvSpPr>
        <dsp:cNvPr id="0" name=""/>
        <dsp:cNvSpPr/>
      </dsp:nvSpPr>
      <dsp:spPr>
        <a:xfrm>
          <a:off x="0" y="719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FE779-331D-4EEB-9303-3AFB6E4F7C48}">
      <dsp:nvSpPr>
        <dsp:cNvPr id="0" name=""/>
        <dsp:cNvSpPr/>
      </dsp:nvSpPr>
      <dsp:spPr>
        <a:xfrm>
          <a:off x="182905" y="136765"/>
          <a:ext cx="332555" cy="332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6A5DD-642C-40C3-B1F9-159F277199AB}">
      <dsp:nvSpPr>
        <dsp:cNvPr id="0" name=""/>
        <dsp:cNvSpPr/>
      </dsp:nvSpPr>
      <dsp:spPr>
        <a:xfrm>
          <a:off x="698366" y="719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Logistic Regression</a:t>
          </a:r>
          <a:endParaRPr lang="en-US" sz="1600" kern="1200"/>
        </a:p>
      </dsp:txBody>
      <dsp:txXfrm>
        <a:off x="698366" y="719"/>
        <a:ext cx="5890324" cy="604646"/>
      </dsp:txXfrm>
    </dsp:sp>
    <dsp:sp modelId="{ECF71A3B-2BED-4B6A-97DF-68FFE71E28ED}">
      <dsp:nvSpPr>
        <dsp:cNvPr id="0" name=""/>
        <dsp:cNvSpPr/>
      </dsp:nvSpPr>
      <dsp:spPr>
        <a:xfrm>
          <a:off x="0" y="756527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65AE3-8D91-406A-A249-7E1CC18543F2}">
      <dsp:nvSpPr>
        <dsp:cNvPr id="0" name=""/>
        <dsp:cNvSpPr/>
      </dsp:nvSpPr>
      <dsp:spPr>
        <a:xfrm>
          <a:off x="182905" y="892573"/>
          <a:ext cx="332555" cy="332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23798-B396-42B3-9506-CF1F6BC73C07}">
      <dsp:nvSpPr>
        <dsp:cNvPr id="0" name=""/>
        <dsp:cNvSpPr/>
      </dsp:nvSpPr>
      <dsp:spPr>
        <a:xfrm>
          <a:off x="698366" y="756527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Naïve Bayes</a:t>
          </a:r>
          <a:endParaRPr lang="en-US" sz="1600" kern="1200"/>
        </a:p>
      </dsp:txBody>
      <dsp:txXfrm>
        <a:off x="698366" y="756527"/>
        <a:ext cx="5890324" cy="604646"/>
      </dsp:txXfrm>
    </dsp:sp>
    <dsp:sp modelId="{D7753560-F1ED-452C-944E-9090C5B74239}">
      <dsp:nvSpPr>
        <dsp:cNvPr id="0" name=""/>
        <dsp:cNvSpPr/>
      </dsp:nvSpPr>
      <dsp:spPr>
        <a:xfrm>
          <a:off x="0" y="1512336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5A982-E65F-4032-B143-A2F1D3542FF6}">
      <dsp:nvSpPr>
        <dsp:cNvPr id="0" name=""/>
        <dsp:cNvSpPr/>
      </dsp:nvSpPr>
      <dsp:spPr>
        <a:xfrm>
          <a:off x="182905" y="1648381"/>
          <a:ext cx="332555" cy="332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40E75-BD7A-4F21-A885-F5F03B2A2EBA}">
      <dsp:nvSpPr>
        <dsp:cNvPr id="0" name=""/>
        <dsp:cNvSpPr/>
      </dsp:nvSpPr>
      <dsp:spPr>
        <a:xfrm>
          <a:off x="698366" y="1512336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Stochastic Gradient Descent</a:t>
          </a:r>
          <a:endParaRPr lang="en-US" sz="1600" kern="1200"/>
        </a:p>
      </dsp:txBody>
      <dsp:txXfrm>
        <a:off x="698366" y="1512336"/>
        <a:ext cx="5890324" cy="604646"/>
      </dsp:txXfrm>
    </dsp:sp>
    <dsp:sp modelId="{6A1492AA-82C5-4596-BE72-FD3DFD612DF4}">
      <dsp:nvSpPr>
        <dsp:cNvPr id="0" name=""/>
        <dsp:cNvSpPr/>
      </dsp:nvSpPr>
      <dsp:spPr>
        <a:xfrm>
          <a:off x="0" y="2268144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74DF8-0A80-4D30-8970-92DEBE253D19}">
      <dsp:nvSpPr>
        <dsp:cNvPr id="0" name=""/>
        <dsp:cNvSpPr/>
      </dsp:nvSpPr>
      <dsp:spPr>
        <a:xfrm>
          <a:off x="182905" y="2404189"/>
          <a:ext cx="332555" cy="3325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7E149-EC49-4F55-8BD0-A4F6E62D8C54}">
      <dsp:nvSpPr>
        <dsp:cNvPr id="0" name=""/>
        <dsp:cNvSpPr/>
      </dsp:nvSpPr>
      <dsp:spPr>
        <a:xfrm>
          <a:off x="698366" y="2268144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K-Nearest Neighbours</a:t>
          </a:r>
          <a:endParaRPr lang="en-US" sz="1600" kern="1200"/>
        </a:p>
      </dsp:txBody>
      <dsp:txXfrm>
        <a:off x="698366" y="2268144"/>
        <a:ext cx="5890324" cy="604646"/>
      </dsp:txXfrm>
    </dsp:sp>
    <dsp:sp modelId="{AD740E6E-38F0-4C13-96DD-A614FD5F6869}">
      <dsp:nvSpPr>
        <dsp:cNvPr id="0" name=""/>
        <dsp:cNvSpPr/>
      </dsp:nvSpPr>
      <dsp:spPr>
        <a:xfrm>
          <a:off x="0" y="3023952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DF3F7-9B1A-4C4D-9127-7F7512E0F254}">
      <dsp:nvSpPr>
        <dsp:cNvPr id="0" name=""/>
        <dsp:cNvSpPr/>
      </dsp:nvSpPr>
      <dsp:spPr>
        <a:xfrm>
          <a:off x="182905" y="3159997"/>
          <a:ext cx="332555" cy="3325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8AF49-D034-4436-AFEE-FE38618793A4}">
      <dsp:nvSpPr>
        <dsp:cNvPr id="0" name=""/>
        <dsp:cNvSpPr/>
      </dsp:nvSpPr>
      <dsp:spPr>
        <a:xfrm>
          <a:off x="698366" y="3023952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Decision Tree</a:t>
          </a:r>
          <a:endParaRPr lang="en-US" sz="1600" kern="1200"/>
        </a:p>
      </dsp:txBody>
      <dsp:txXfrm>
        <a:off x="698366" y="3023952"/>
        <a:ext cx="5890324" cy="604646"/>
      </dsp:txXfrm>
    </dsp:sp>
    <dsp:sp modelId="{15EE534B-43C9-4377-B773-4BEDAFFA61C5}">
      <dsp:nvSpPr>
        <dsp:cNvPr id="0" name=""/>
        <dsp:cNvSpPr/>
      </dsp:nvSpPr>
      <dsp:spPr>
        <a:xfrm>
          <a:off x="0" y="3779760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95AAC-F801-44F0-AC83-AEBD1B646579}">
      <dsp:nvSpPr>
        <dsp:cNvPr id="0" name=""/>
        <dsp:cNvSpPr/>
      </dsp:nvSpPr>
      <dsp:spPr>
        <a:xfrm>
          <a:off x="182905" y="3915805"/>
          <a:ext cx="332555" cy="33255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91A46-D5B2-4314-B438-CE80C4364D78}">
      <dsp:nvSpPr>
        <dsp:cNvPr id="0" name=""/>
        <dsp:cNvSpPr/>
      </dsp:nvSpPr>
      <dsp:spPr>
        <a:xfrm>
          <a:off x="698366" y="3779760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Random Forest</a:t>
          </a:r>
          <a:endParaRPr lang="en-US" sz="1600" kern="1200"/>
        </a:p>
      </dsp:txBody>
      <dsp:txXfrm>
        <a:off x="698366" y="3779760"/>
        <a:ext cx="5890324" cy="604646"/>
      </dsp:txXfrm>
    </dsp:sp>
    <dsp:sp modelId="{81E35270-5951-4520-88AF-A8FD1E6A24D4}">
      <dsp:nvSpPr>
        <dsp:cNvPr id="0" name=""/>
        <dsp:cNvSpPr/>
      </dsp:nvSpPr>
      <dsp:spPr>
        <a:xfrm>
          <a:off x="0" y="4535568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DD15E-9F1D-4B4C-B5A2-4337588D16E5}">
      <dsp:nvSpPr>
        <dsp:cNvPr id="0" name=""/>
        <dsp:cNvSpPr/>
      </dsp:nvSpPr>
      <dsp:spPr>
        <a:xfrm>
          <a:off x="182905" y="4671614"/>
          <a:ext cx="332555" cy="33255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2C517-F44C-42CF-AA9E-8367F0D3EAC2}">
      <dsp:nvSpPr>
        <dsp:cNvPr id="0" name=""/>
        <dsp:cNvSpPr/>
      </dsp:nvSpPr>
      <dsp:spPr>
        <a:xfrm>
          <a:off x="698366" y="4535568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Support Vector Machine</a:t>
          </a:r>
          <a:endParaRPr lang="en-US" sz="1600" kern="1200" dirty="0"/>
        </a:p>
      </dsp:txBody>
      <dsp:txXfrm>
        <a:off x="698366" y="4535568"/>
        <a:ext cx="5890324" cy="604646"/>
      </dsp:txXfrm>
    </dsp:sp>
    <dsp:sp modelId="{E7D3F27C-3D79-4BDC-B9F5-12B2FFB05355}">
      <dsp:nvSpPr>
        <dsp:cNvPr id="0" name=""/>
        <dsp:cNvSpPr/>
      </dsp:nvSpPr>
      <dsp:spPr>
        <a:xfrm>
          <a:off x="0" y="5291376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DE3D2-476A-47EA-8A28-4240BB513DA7}">
      <dsp:nvSpPr>
        <dsp:cNvPr id="0" name=""/>
        <dsp:cNvSpPr/>
      </dsp:nvSpPr>
      <dsp:spPr>
        <a:xfrm>
          <a:off x="182905" y="5427422"/>
          <a:ext cx="332555" cy="33255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B5E01-2FFE-4A29-A949-572C693F8AC0}">
      <dsp:nvSpPr>
        <dsp:cNvPr id="0" name=""/>
        <dsp:cNvSpPr/>
      </dsp:nvSpPr>
      <dsp:spPr>
        <a:xfrm>
          <a:off x="698366" y="5291376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Neural Network</a:t>
          </a:r>
        </a:p>
      </dsp:txBody>
      <dsp:txXfrm>
        <a:off x="698366" y="5291376"/>
        <a:ext cx="5890324" cy="604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4329F-061F-403B-8EF4-777F3F86082A}">
      <dsp:nvSpPr>
        <dsp:cNvPr id="0" name=""/>
        <dsp:cNvSpPr/>
      </dsp:nvSpPr>
      <dsp:spPr>
        <a:xfrm>
          <a:off x="0" y="775087"/>
          <a:ext cx="1643062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Collecting data</a:t>
          </a:r>
          <a:endParaRPr lang="en-US" sz="1500" kern="1200"/>
        </a:p>
      </dsp:txBody>
      <dsp:txXfrm>
        <a:off x="0" y="1563757"/>
        <a:ext cx="1643062" cy="1183005"/>
      </dsp:txXfrm>
    </dsp:sp>
    <dsp:sp modelId="{D3E96895-0F4B-401E-960A-7EE6D1CD70C1}">
      <dsp:nvSpPr>
        <dsp:cNvPr id="0" name=""/>
        <dsp:cNvSpPr/>
      </dsp:nvSpPr>
      <dsp:spPr>
        <a:xfrm>
          <a:off x="0" y="775087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01</a:t>
          </a:r>
        </a:p>
      </dsp:txBody>
      <dsp:txXfrm>
        <a:off x="0" y="775087"/>
        <a:ext cx="1643062" cy="788670"/>
      </dsp:txXfrm>
    </dsp:sp>
    <dsp:sp modelId="{936CE1A2-F38A-4713-BD89-18379DA94F37}">
      <dsp:nvSpPr>
        <dsp:cNvPr id="0" name=""/>
        <dsp:cNvSpPr/>
      </dsp:nvSpPr>
      <dsp:spPr>
        <a:xfrm>
          <a:off x="1774507" y="775087"/>
          <a:ext cx="1643062" cy="1971675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Filtering data</a:t>
          </a:r>
          <a:endParaRPr lang="en-US" sz="1500" kern="1200"/>
        </a:p>
      </dsp:txBody>
      <dsp:txXfrm>
        <a:off x="1774507" y="1563757"/>
        <a:ext cx="1643062" cy="1183005"/>
      </dsp:txXfrm>
    </dsp:sp>
    <dsp:sp modelId="{6D62E4FC-F167-4DA2-8D96-F9D82A048993}">
      <dsp:nvSpPr>
        <dsp:cNvPr id="0" name=""/>
        <dsp:cNvSpPr/>
      </dsp:nvSpPr>
      <dsp:spPr>
        <a:xfrm>
          <a:off x="1774507" y="775087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02</a:t>
          </a:r>
        </a:p>
      </dsp:txBody>
      <dsp:txXfrm>
        <a:off x="1774507" y="775087"/>
        <a:ext cx="1643062" cy="788670"/>
      </dsp:txXfrm>
    </dsp:sp>
    <dsp:sp modelId="{3FB39299-C583-43E2-BBDB-4C07CA8F8995}">
      <dsp:nvSpPr>
        <dsp:cNvPr id="0" name=""/>
        <dsp:cNvSpPr/>
      </dsp:nvSpPr>
      <dsp:spPr>
        <a:xfrm>
          <a:off x="3549015" y="775087"/>
          <a:ext cx="1643062" cy="1971675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Analyzing data</a:t>
          </a:r>
          <a:endParaRPr lang="en-US" sz="1500" kern="1200"/>
        </a:p>
      </dsp:txBody>
      <dsp:txXfrm>
        <a:off x="3549015" y="1563757"/>
        <a:ext cx="1643062" cy="1183005"/>
      </dsp:txXfrm>
    </dsp:sp>
    <dsp:sp modelId="{C639420B-8A57-4527-8FB0-50273C27C7D2}">
      <dsp:nvSpPr>
        <dsp:cNvPr id="0" name=""/>
        <dsp:cNvSpPr/>
      </dsp:nvSpPr>
      <dsp:spPr>
        <a:xfrm>
          <a:off x="3549015" y="775087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03</a:t>
          </a:r>
        </a:p>
      </dsp:txBody>
      <dsp:txXfrm>
        <a:off x="3549015" y="775087"/>
        <a:ext cx="1643062" cy="788670"/>
      </dsp:txXfrm>
    </dsp:sp>
    <dsp:sp modelId="{474D553B-57F3-4CA5-B053-DA1EA4B25FC1}">
      <dsp:nvSpPr>
        <dsp:cNvPr id="0" name=""/>
        <dsp:cNvSpPr/>
      </dsp:nvSpPr>
      <dsp:spPr>
        <a:xfrm>
          <a:off x="5323522" y="775087"/>
          <a:ext cx="1643062" cy="1971675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Training algorithms</a:t>
          </a:r>
          <a:endParaRPr lang="en-US" sz="1500" kern="1200"/>
        </a:p>
      </dsp:txBody>
      <dsp:txXfrm>
        <a:off x="5323522" y="1563757"/>
        <a:ext cx="1643062" cy="1183005"/>
      </dsp:txXfrm>
    </dsp:sp>
    <dsp:sp modelId="{C65A1426-C79E-47C3-A18C-F6AF9A7F65C9}">
      <dsp:nvSpPr>
        <dsp:cNvPr id="0" name=""/>
        <dsp:cNvSpPr/>
      </dsp:nvSpPr>
      <dsp:spPr>
        <a:xfrm>
          <a:off x="5323522" y="775087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04</a:t>
          </a:r>
        </a:p>
      </dsp:txBody>
      <dsp:txXfrm>
        <a:off x="5323522" y="775087"/>
        <a:ext cx="1643062" cy="788670"/>
      </dsp:txXfrm>
    </dsp:sp>
    <dsp:sp modelId="{E2952569-E039-4CD8-AB18-8C712B402985}">
      <dsp:nvSpPr>
        <dsp:cNvPr id="0" name=""/>
        <dsp:cNvSpPr/>
      </dsp:nvSpPr>
      <dsp:spPr>
        <a:xfrm>
          <a:off x="7098030" y="775087"/>
          <a:ext cx="1643062" cy="1971675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Testing algorithms</a:t>
          </a:r>
          <a:endParaRPr lang="en-US" sz="1500" kern="1200"/>
        </a:p>
      </dsp:txBody>
      <dsp:txXfrm>
        <a:off x="7098030" y="1563757"/>
        <a:ext cx="1643062" cy="1183005"/>
      </dsp:txXfrm>
    </dsp:sp>
    <dsp:sp modelId="{2D3C1090-BCA8-42AE-8B8E-F3769C262F6F}">
      <dsp:nvSpPr>
        <dsp:cNvPr id="0" name=""/>
        <dsp:cNvSpPr/>
      </dsp:nvSpPr>
      <dsp:spPr>
        <a:xfrm>
          <a:off x="7098030" y="775087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05</a:t>
          </a:r>
        </a:p>
      </dsp:txBody>
      <dsp:txXfrm>
        <a:off x="7098030" y="775087"/>
        <a:ext cx="1643062" cy="788670"/>
      </dsp:txXfrm>
    </dsp:sp>
    <dsp:sp modelId="{A64FF293-3FDD-45F0-9A59-8E878E03E741}">
      <dsp:nvSpPr>
        <dsp:cNvPr id="0" name=""/>
        <dsp:cNvSpPr/>
      </dsp:nvSpPr>
      <dsp:spPr>
        <a:xfrm>
          <a:off x="8872537" y="775087"/>
          <a:ext cx="1643062" cy="197167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Using algorithms for future predictions</a:t>
          </a:r>
          <a:endParaRPr lang="en-US" sz="1500" kern="1200"/>
        </a:p>
      </dsp:txBody>
      <dsp:txXfrm>
        <a:off x="8872537" y="1563757"/>
        <a:ext cx="1643062" cy="1183005"/>
      </dsp:txXfrm>
    </dsp:sp>
    <dsp:sp modelId="{F68DE7D5-A6EC-40F2-906A-822194D4AD55}">
      <dsp:nvSpPr>
        <dsp:cNvPr id="0" name=""/>
        <dsp:cNvSpPr/>
      </dsp:nvSpPr>
      <dsp:spPr>
        <a:xfrm>
          <a:off x="8872537" y="775087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06</a:t>
          </a:r>
        </a:p>
      </dsp:txBody>
      <dsp:txXfrm>
        <a:off x="8872537" y="775087"/>
        <a:ext cx="1643062" cy="788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B92F7-C7A2-4C1A-8656-103196CEF16A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5D51F-26E8-4B59-B952-1B7F94CC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97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F3542-A088-49AB-824E-B8976F7508A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5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F3542-A088-49AB-824E-B8976F7508A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9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3677-5EC1-4999-B312-5E364C4D4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4F5F3-EA9C-4013-8221-072F0BB85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BBC0B-FC1F-4921-AA23-D1C218BF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AEF6-3920-45E5-83C3-142B62AC4DCD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4D8BB-BB55-484F-ADCC-68EDFB5B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619A8-2D80-4055-9BC9-95C8D313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D82A-025D-495A-ACEF-E7BB7290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1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71EE-735F-47DD-B128-AABD920A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92D9A-08F8-4294-8249-4CB265388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D9E05-2ED3-4831-BECF-A206C250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AEF6-3920-45E5-83C3-142B62AC4DCD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40432-AA0F-4295-813E-F7107375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8B97-8A8E-4C06-BE3E-3EA60234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D82A-025D-495A-ACEF-E7BB7290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7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103E34-F7C0-41CB-87B5-1D0AC964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89084-7DA9-45E3-B306-5D4B7B20F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38C1-CCAC-44A5-A86A-9DEDF6C8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AEF6-3920-45E5-83C3-142B62AC4DCD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60C5A-A732-4264-9AE4-F608A2BB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79B9-D012-4008-8B24-EE68EDB7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D82A-025D-495A-ACEF-E7BB7290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1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9B14-FE79-4F1B-A744-AEF08D7B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A7B04-4B79-4DDD-937C-E6A07BD01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61EDF-B9DD-471C-9364-5BA70A1E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AEF6-3920-45E5-83C3-142B62AC4DCD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85E81-246A-485E-A2E7-28C3A6A9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40B46-5BBC-4342-8E11-92959B7A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D82A-025D-495A-ACEF-E7BB7290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7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B8FB-7736-434C-A140-ED5FFEE2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20824-7FE9-4562-AEF1-54DD3B42D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3B558-145E-4716-A76A-93A2E64E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AEF6-3920-45E5-83C3-142B62AC4DCD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96938-CF04-413D-832F-D86ADA0D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C32AC-8A53-44CE-B8AE-883EE507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D82A-025D-495A-ACEF-E7BB7290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7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2F52-FDB9-45B9-BB2F-1044F794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D0FB9-2E11-42E3-9A9D-93491B20F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52338-E014-4380-9A8B-2326169BC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64D59-59FD-4F46-9241-389C79E3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AEF6-3920-45E5-83C3-142B62AC4DCD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E5A17-97F7-4129-9341-7A4E2BFC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7163A-58D5-44FD-81F3-90407933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D82A-025D-495A-ACEF-E7BB7290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4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CCDC-52B9-4966-BF50-5036F798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56ADF-14B9-4B1C-8FD2-946D7C4AA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93EFB-00B5-43FB-9258-E0F8D1FB1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8BF17-1331-485D-8F98-F6C55731B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138B8-6383-4D95-A23E-3F9D948CA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7EF9C-66B1-4C0D-BCD2-E6B2AE62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AEF6-3920-45E5-83C3-142B62AC4DCD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E94B7-8A30-486D-BC0D-958D3799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02869-2A70-4D47-9DD2-62D0EE7D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D82A-025D-495A-ACEF-E7BB7290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8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00EF-46EB-4502-B3D4-A30DE40E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1C6F4-2E88-402F-9300-9F43452A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AEF6-3920-45E5-83C3-142B62AC4DCD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F10A6-DB80-4851-9ED2-9E7AA424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70257-778C-43D8-B452-DE29F8D5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D82A-025D-495A-ACEF-E7BB7290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5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5164B-A440-450B-A321-FD7D0A15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AEF6-3920-45E5-83C3-142B62AC4DCD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956C9-DA4D-47D8-820C-5BED386F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A0B39-5A7E-437E-BF66-DDD3B75A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D82A-025D-495A-ACEF-E7BB7290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4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BC98-C8AB-4EF1-9C15-F9E97B0B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D4C3E-4149-41C3-A120-9B7C37922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E1ED9-CA22-4A73-9ABB-9890CE4F2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AFA41-F2BA-4964-8656-2CC428C9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AEF6-3920-45E5-83C3-142B62AC4DCD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5F287-1A9A-49D8-B9C4-66ECE4B8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74192-1E08-4AE4-A13A-FE78B0FC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D82A-025D-495A-ACEF-E7BB7290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7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46F5-0411-4D12-B2CA-902D6851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F0B39-F8D4-40DA-A0BD-E1E1AEF8F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1C08C-E44B-44D6-BBD3-668116AF8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2F058-4B43-4086-BF7D-FC032CA1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AEF6-3920-45E5-83C3-142B62AC4DCD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FBC5D-3A4E-428B-9FB6-D541BA36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C9DFF-67DF-4136-BE26-B85AE668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D82A-025D-495A-ACEF-E7BB7290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0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4FA55-8BAF-4A09-A690-BF7FEB3F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7D661-2988-4A11-8BFD-F29D7CE36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FAC41-4EC3-4807-A218-093EAF69C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9AEF6-3920-45E5-83C3-142B62AC4DCD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DBCAD-1A09-4E89-9CD0-57E403FD1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8B015-C515-4D90-B314-CF7115760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0D82A-025D-495A-ACEF-E7BB7290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0E5FECD-C9FF-49B3-B1FD-6B2D855C4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2FB82-1CD6-41E8-B039-2DA522C88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333" y="1181044"/>
            <a:ext cx="5950055" cy="1864984"/>
          </a:xfrm>
        </p:spPr>
        <p:txBody>
          <a:bodyPr anchor="b">
            <a:normAutofit/>
          </a:bodyPr>
          <a:lstStyle/>
          <a:p>
            <a:r>
              <a:rPr lang="en-US" sz="5100" dirty="0">
                <a:solidFill>
                  <a:srgbClr val="FFFFFF"/>
                </a:solidFill>
              </a:rPr>
              <a:t>33 Minutes Challenge on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DD339-3E5D-41E3-AE24-1BD8E6F71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4431322"/>
            <a:ext cx="5221185" cy="1633577"/>
          </a:xfrm>
        </p:spPr>
        <p:txBody>
          <a:bodyPr anchor="t">
            <a:normAutofit/>
          </a:bodyPr>
          <a:lstStyle/>
          <a:p>
            <a:r>
              <a:rPr lang="en-US" sz="4400" dirty="0"/>
              <a:t>Introduction on ML</a:t>
            </a:r>
          </a:p>
          <a:p>
            <a:r>
              <a:rPr lang="en-US" dirty="0">
                <a:solidFill>
                  <a:srgbClr val="FFFFFF"/>
                </a:solidFill>
              </a:rPr>
              <a:t>by</a:t>
            </a:r>
          </a:p>
          <a:p>
            <a:r>
              <a:rPr lang="en-US" dirty="0">
                <a:solidFill>
                  <a:srgbClr val="FFFFFF"/>
                </a:solidFill>
              </a:rPr>
              <a:t>Alimul Rajee 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lock">
            <a:extLst>
              <a:ext uri="{FF2B5EF4-FFF2-40B4-BE49-F238E27FC236}">
                <a16:creationId xmlns:a16="http://schemas.microsoft.com/office/drawing/2014/main" id="{CB5573A4-178F-41CC-A34D-B59232EF6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1BB081-1358-4C94-85BD-9F079BDF5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32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51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4A1D9C-2E0F-4F5D-BD12-E0D3ED3A6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2158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1A588D-CBA0-40DF-8350-6E86F9A18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9936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52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8153EC8-8E01-4D70-B575-24ABD35A1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3881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9C6C76-DB7E-4ABC-A0D9-0FFD846053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3" r="-1" b="-1"/>
          <a:stretch/>
        </p:blipFill>
        <p:spPr bwMode="auto">
          <a:xfrm>
            <a:off x="6095999" y="10"/>
            <a:ext cx="610565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56F34F-9845-4EB4-9145-2FA0E4F38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2" y="1113169"/>
            <a:ext cx="5884316" cy="463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4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hat is the difference between AI, Machine Learning, NLP, and Deep  Learning? - Quora">
            <a:extLst>
              <a:ext uri="{FF2B5EF4-FFF2-40B4-BE49-F238E27FC236}">
                <a16:creationId xmlns:a16="http://schemas.microsoft.com/office/drawing/2014/main" id="{7828276C-FCCD-46EB-9D0E-0EE886C1AA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004"/>
          <a:stretch/>
        </p:blipFill>
        <p:spPr bwMode="auto">
          <a:xfrm>
            <a:off x="321733" y="321733"/>
            <a:ext cx="11548534" cy="621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765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achine Learning vs Deep Learning">
            <a:extLst>
              <a:ext uri="{FF2B5EF4-FFF2-40B4-BE49-F238E27FC236}">
                <a16:creationId xmlns:a16="http://schemas.microsoft.com/office/drawing/2014/main" id="{ACBB235C-907E-4209-9DF7-F642582B7C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r="4029"/>
          <a:stretch/>
        </p:blipFill>
        <p:spPr bwMode="auto">
          <a:xfrm>
            <a:off x="321733" y="321733"/>
            <a:ext cx="11548534" cy="621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131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eep Learning vs Machine Learning - Demystified in Simple Words - DataFlair">
            <a:extLst>
              <a:ext uri="{FF2B5EF4-FFF2-40B4-BE49-F238E27FC236}">
                <a16:creationId xmlns:a16="http://schemas.microsoft.com/office/drawing/2014/main" id="{C215B969-C1EC-4D7F-A5E0-B91FD2E712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r="74"/>
          <a:stretch/>
        </p:blipFill>
        <p:spPr bwMode="auto">
          <a:xfrm>
            <a:off x="321733" y="321733"/>
            <a:ext cx="11548534" cy="621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900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AA2177-4526-4800-BE84-A9F329EA5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6" y="480515"/>
            <a:ext cx="10832123" cy="615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34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402593-9B2C-4AC3-8874-5D15E0E4E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" r="-3" b="1176"/>
          <a:stretch/>
        </p:blipFill>
        <p:spPr>
          <a:xfrm>
            <a:off x="6096000" y="781020"/>
            <a:ext cx="5545874" cy="5295957"/>
          </a:xfrm>
          <a:prstGeom prst="rect">
            <a:avLst/>
          </a:prstGeom>
          <a:effectLst/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F3D95B1-BCD0-4B78-AFFF-5EDC7634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47" y="577303"/>
            <a:ext cx="5489953" cy="570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56872CF-DED4-4DF4-8CFE-77D4EDC674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9305"/>
            <a:ext cx="7031749" cy="450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323A17-89A3-4394-99D0-F96ACA340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71" y="321882"/>
            <a:ext cx="4982674" cy="1787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E70886-3C1E-459B-A4BA-7E9EB4F5B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9947"/>
            <a:ext cx="4867421" cy="1767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3F4EC6-7A30-4C49-890E-DC588955D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552" y="2924981"/>
            <a:ext cx="5013007" cy="392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2E1B96-2E29-4DCC-B7EA-32BD20388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74" r="817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13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820929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012496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3F37-BAAD-4CC2-B94E-2C5B5D9B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42611"/>
            <a:ext cx="3879232" cy="2177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b="1"/>
              <a:t>Common</a:t>
            </a:r>
            <a:r>
              <a:rPr lang="en-US" sz="3800" b="1" i="0">
                <a:effectLst/>
              </a:rPr>
              <a:t> Types of Classification Algorithms</a:t>
            </a:r>
            <a:br>
              <a:rPr lang="en-US" sz="3800" b="1" i="0">
                <a:effectLst/>
              </a:rPr>
            </a:br>
            <a:endParaRPr lang="en-US" sz="3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97DD55-92AE-44B2-98D3-784EC5262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50515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391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priori and Eclat algorithm in Association Rule Mining">
            <a:extLst>
              <a:ext uri="{FF2B5EF4-FFF2-40B4-BE49-F238E27FC236}">
                <a16:creationId xmlns:a16="http://schemas.microsoft.com/office/drawing/2014/main" id="{22CAF68C-CA0E-456D-8D4E-FE7DBB15DE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42" y="103599"/>
            <a:ext cx="10832123" cy="675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709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9724-1FB6-4E77-94CE-242E8EC5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Tree Based Classification</a:t>
            </a:r>
          </a:p>
        </p:txBody>
      </p:sp>
      <p:pic>
        <p:nvPicPr>
          <p:cNvPr id="1028" name="Picture 4" descr="Classification and Regression Analysis with Decision Trees | by Lorraine Li  | Towards Data Science">
            <a:extLst>
              <a:ext uri="{FF2B5EF4-FFF2-40B4-BE49-F238E27FC236}">
                <a16:creationId xmlns:a16="http://schemas.microsoft.com/office/drawing/2014/main" id="{41B55AFD-6F3A-4AF3-A04B-058AAE9320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1519312"/>
            <a:ext cx="11113477" cy="517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753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 Introduction to Naïve Bayes Classifier | by Yang S | Towards Data Science">
            <a:extLst>
              <a:ext uri="{FF2B5EF4-FFF2-40B4-BE49-F238E27FC236}">
                <a16:creationId xmlns:a16="http://schemas.microsoft.com/office/drawing/2014/main" id="{B9F2EFA7-73E4-4752-870E-A96690DC01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82" y="91440"/>
            <a:ext cx="11607835" cy="667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191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2CBE-1414-473D-9420-1043A8D6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58" y="196312"/>
            <a:ext cx="10515600" cy="1325563"/>
          </a:xfrm>
        </p:spPr>
        <p:txBody>
          <a:bodyPr/>
          <a:lstStyle/>
          <a:p>
            <a:r>
              <a:rPr lang="en-US" b="1" dirty="0"/>
              <a:t>Linear Regression </a:t>
            </a:r>
          </a:p>
        </p:txBody>
      </p:sp>
      <p:pic>
        <p:nvPicPr>
          <p:cNvPr id="4098" name="Picture 2" descr="RMSE: Root Mean Square Error - Statistics How To">
            <a:extLst>
              <a:ext uri="{FF2B5EF4-FFF2-40B4-BE49-F238E27FC236}">
                <a16:creationId xmlns:a16="http://schemas.microsoft.com/office/drawing/2014/main" id="{98C13A87-D11F-4211-88D5-A22AD815E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7179"/>
            <a:ext cx="11722784" cy="570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779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C7D5-0E7C-4058-82DF-7FE72CAE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</a:t>
            </a:r>
          </a:p>
        </p:txBody>
      </p:sp>
      <p:pic>
        <p:nvPicPr>
          <p:cNvPr id="5122" name="Picture 2" descr="K-means: A Complete Introduction. K-means is an unsupervised clustering… |  by Alan Jeffares | Towards Data Science">
            <a:extLst>
              <a:ext uri="{FF2B5EF4-FFF2-40B4-BE49-F238E27FC236}">
                <a16:creationId xmlns:a16="http://schemas.microsoft.com/office/drawing/2014/main" id="{761F8B26-CECF-4B1B-87D4-3B5CAECD3D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4" y="1825625"/>
            <a:ext cx="104432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09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DE84E7-2728-4A2D-9E79-7A5F7A684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433606"/>
              </p:ext>
            </p:extLst>
          </p:nvPr>
        </p:nvGraphicFramePr>
        <p:xfrm>
          <a:off x="801945" y="1701648"/>
          <a:ext cx="10515600" cy="352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DF4FD2B-901B-42AA-A268-0B79DEA3E6EA}"/>
              </a:ext>
            </a:extLst>
          </p:cNvPr>
          <p:cNvSpPr txBox="1"/>
          <p:nvPr/>
        </p:nvSpPr>
        <p:spPr>
          <a:xfrm flipH="1">
            <a:off x="1204151" y="814263"/>
            <a:ext cx="9775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fontAlgn="base">
              <a:buNone/>
            </a:pPr>
            <a:r>
              <a:rPr lang="en-US" sz="3200" b="1" i="0">
                <a:solidFill>
                  <a:srgbClr val="444444"/>
                </a:solidFill>
                <a:effectLst/>
                <a:latin typeface="inherit"/>
              </a:rPr>
              <a:t>Machine Learning often deals with the following issues:</a:t>
            </a:r>
            <a:endParaRPr lang="en-US" sz="3200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792EB5-DB9D-4FEA-B23C-6E2185882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7" y="4642338"/>
            <a:ext cx="10986868" cy="111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44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types of data mining techniques">
            <a:extLst>
              <a:ext uri="{FF2B5EF4-FFF2-40B4-BE49-F238E27FC236}">
                <a16:creationId xmlns:a16="http://schemas.microsoft.com/office/drawing/2014/main" id="{12387E3E-773D-486C-B378-2AA7C3D40B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9" b="10998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993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CE1DA53-9811-4831-9BFB-3E8658F08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B8772-A8D7-4216-B971-DEE8E8B4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2906"/>
            <a:ext cx="5162891" cy="1674904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Neural Network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3A4D90-5EFE-4EED-AF6C-DF7449867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" t="2853" r="-48" b="-8911"/>
          <a:stretch/>
        </p:blipFill>
        <p:spPr bwMode="auto">
          <a:xfrm>
            <a:off x="177228" y="2227810"/>
            <a:ext cx="11834494" cy="50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lassification of Neural Network in TensorFlow - Javatpoint">
            <a:extLst>
              <a:ext uri="{FF2B5EF4-FFF2-40B4-BE49-F238E27FC236}">
                <a16:creationId xmlns:a16="http://schemas.microsoft.com/office/drawing/2014/main" id="{CE867417-F07B-45C8-8E3F-256957DB20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650" y="168812"/>
            <a:ext cx="5355331" cy="263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73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Neural Network Classification - Machine Learning Using C# Succinctly Ebook">
            <a:extLst>
              <a:ext uri="{FF2B5EF4-FFF2-40B4-BE49-F238E27FC236}">
                <a16:creationId xmlns:a16="http://schemas.microsoft.com/office/drawing/2014/main" id="{D37E07DA-2305-44A3-AB72-04C469F346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37" y="600771"/>
            <a:ext cx="10055925" cy="56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83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1CE773-6101-4B50-8EB6-C8E57DD24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87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9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upervised Neural Network Targeting and Classification Analysis of Airborne  EM, Magnetic and Gamma-ray Spectrometry Data for Mineral Exploration -  GEOTECH">
            <a:extLst>
              <a:ext uri="{FF2B5EF4-FFF2-40B4-BE49-F238E27FC236}">
                <a16:creationId xmlns:a16="http://schemas.microsoft.com/office/drawing/2014/main" id="{91CB2E69-509D-4FC6-B571-ECD44C513A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68" y="636101"/>
            <a:ext cx="9925664" cy="558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67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eep Learning : Neural Network ClassificationBLOCKGENI | BLOCKGENI">
            <a:extLst>
              <a:ext uri="{FF2B5EF4-FFF2-40B4-BE49-F238E27FC236}">
                <a16:creationId xmlns:a16="http://schemas.microsoft.com/office/drawing/2014/main" id="{B7CF09B6-169F-4B33-BD25-D553B01EB2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1" y="222986"/>
            <a:ext cx="11208774" cy="632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16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CBD5D-37D3-4684-88A5-48E51677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</a:rPr>
              <a:t>And Gate Neural Network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G5AIAI : Neural Networks : Neural Networks">
            <a:extLst>
              <a:ext uri="{FF2B5EF4-FFF2-40B4-BE49-F238E27FC236}">
                <a16:creationId xmlns:a16="http://schemas.microsoft.com/office/drawing/2014/main" id="{C01E1E0F-5348-4E31-8930-C499691CE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929" y="2426818"/>
            <a:ext cx="4747193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CE534F4-16BD-4162-A824-340C906FF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313993"/>
            <a:ext cx="5455917" cy="22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81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C14D3279-9264-47A3-A111-914EA1C4F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135" y="295422"/>
            <a:ext cx="5514357" cy="6222336"/>
          </a:xfrm>
          <a:prstGeom prst="rect">
            <a:avLst/>
          </a:prstGeom>
        </p:spPr>
      </p:pic>
      <p:pic>
        <p:nvPicPr>
          <p:cNvPr id="12290" name="Picture 2" descr="Image result for thank you ima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2498" y="892412"/>
            <a:ext cx="5073175" cy="50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4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5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9F889-5A8D-403B-85B5-243D70350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5396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6" name="Rectangle 11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7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30AADA-82C0-41AF-802A-3C888DB01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757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8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4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5CE51F-A9B9-4ECE-A53B-0C4AF1004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6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8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00814E-D822-41F7-AD1A-A918DF929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2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4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720278-2460-4786-BFF2-59BF3C50C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09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1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42DDEC-EA29-4AAA-A584-F394DBB5A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806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98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80</Words>
  <Application>Microsoft Office PowerPoint</Application>
  <PresentationFormat>Widescreen</PresentationFormat>
  <Paragraphs>33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Georgia</vt:lpstr>
      <vt:lpstr>inherit</vt:lpstr>
      <vt:lpstr>Office Theme</vt:lpstr>
      <vt:lpstr>33 Minutes Challenge on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Types of Classification Algorithms </vt:lpstr>
      <vt:lpstr>PowerPoint Presentation</vt:lpstr>
      <vt:lpstr>Tree Based Classification</vt:lpstr>
      <vt:lpstr>PowerPoint Presentation</vt:lpstr>
      <vt:lpstr>Linear Regression </vt:lpstr>
      <vt:lpstr>Clustering</vt:lpstr>
      <vt:lpstr>PowerPoint Presentation</vt:lpstr>
      <vt:lpstr>PowerPoint Presentation</vt:lpstr>
      <vt:lpstr>Neural Network</vt:lpstr>
      <vt:lpstr>PowerPoint Presentation</vt:lpstr>
      <vt:lpstr>PowerPoint Presentation</vt:lpstr>
      <vt:lpstr>PowerPoint Presentation</vt:lpstr>
      <vt:lpstr>And Gate Neural Network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Use Our 33 Minutes on Machine Learning</dc:title>
  <dc:creator>Alimul Rajee</dc:creator>
  <cp:lastModifiedBy>Alimul Rajee</cp:lastModifiedBy>
  <cp:revision>6</cp:revision>
  <dcterms:created xsi:type="dcterms:W3CDTF">2020-09-26T05:22:28Z</dcterms:created>
  <dcterms:modified xsi:type="dcterms:W3CDTF">2020-09-26T16:59:46Z</dcterms:modified>
</cp:coreProperties>
</file>