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5" r:id="rId5"/>
    <p:sldId id="259" r:id="rId6"/>
    <p:sldId id="260" r:id="rId7"/>
    <p:sldId id="263" r:id="rId8"/>
    <p:sldId id="265" r:id="rId9"/>
    <p:sldId id="266" r:id="rId10"/>
    <p:sldId id="273" r:id="rId11"/>
  </p:sldIdLst>
  <p:sldSz cx="18288000" cy="10287000"/>
  <p:notesSz cx="6858000" cy="9144000"/>
  <p:embeddedFontLst>
    <p:embeddedFont>
      <p:font typeface="Calibri" panose="020F0502020204030204"/>
      <p:regular r:id="rId15"/>
      <p:bold r:id="rId16"/>
      <p:italic r:id="rId17"/>
      <p:boldItalic r:id="rId18"/>
    </p:embeddedFont>
    <p:embeddedFont>
      <p:font typeface="Black Ops One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000000"/>
          </p15:clr>
        </p15:guide>
        <p15:guide id="2" pos="2908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37"/>
        <p:guide pos="290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6" name="Google Shape;546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7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ADA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78405" y="138834"/>
            <a:ext cx="17531189" cy="9828506"/>
            <a:chOff x="0" y="-47625"/>
            <a:chExt cx="4617268" cy="258857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617268" cy="2540953"/>
            </a:xfrm>
            <a:custGeom>
              <a:avLst/>
              <a:gdLst/>
              <a:ahLst/>
              <a:cxnLst/>
              <a:rect l="l" t="t" r="r" b="b"/>
              <a:pathLst>
                <a:path w="4617268" h="2540953" extrusionOk="0">
                  <a:moveTo>
                    <a:pt x="22522" y="0"/>
                  </a:moveTo>
                  <a:lnTo>
                    <a:pt x="4594746" y="0"/>
                  </a:lnTo>
                  <a:cubicBezTo>
                    <a:pt x="4607184" y="0"/>
                    <a:pt x="4617268" y="10083"/>
                    <a:pt x="4617268" y="22522"/>
                  </a:cubicBezTo>
                  <a:lnTo>
                    <a:pt x="4617268" y="2518431"/>
                  </a:lnTo>
                  <a:cubicBezTo>
                    <a:pt x="4617268" y="2530869"/>
                    <a:pt x="4607184" y="2540953"/>
                    <a:pt x="4594746" y="2540953"/>
                  </a:cubicBezTo>
                  <a:lnTo>
                    <a:pt x="22522" y="2540953"/>
                  </a:lnTo>
                  <a:cubicBezTo>
                    <a:pt x="10083" y="2540953"/>
                    <a:pt x="0" y="2530869"/>
                    <a:pt x="0" y="2518431"/>
                  </a:cubicBezTo>
                  <a:lnTo>
                    <a:pt x="0" y="22522"/>
                  </a:lnTo>
                  <a:cubicBezTo>
                    <a:pt x="0" y="10083"/>
                    <a:pt x="10083" y="0"/>
                    <a:pt x="22522" y="0"/>
                  </a:cubicBezTo>
                  <a:close/>
                </a:path>
              </a:pathLst>
            </a:custGeom>
            <a:solidFill>
              <a:srgbClr val="2E1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4617268" cy="2588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 rot="-10721354">
            <a:off x="10047331" y="3211678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3"/>
                </a:lnTo>
                <a:lnTo>
                  <a:pt x="0" y="10429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 rot="-1174872">
            <a:off x="15022092" y="5842152"/>
            <a:ext cx="1702833" cy="1832795"/>
          </a:xfrm>
          <a:custGeom>
            <a:avLst/>
            <a:gdLst/>
            <a:ahLst/>
            <a:cxnLst/>
            <a:rect l="l" t="t" r="r" b="b"/>
            <a:pathLst>
              <a:path w="1702833" h="1832795" extrusionOk="0">
                <a:moveTo>
                  <a:pt x="0" y="0"/>
                </a:moveTo>
                <a:lnTo>
                  <a:pt x="1702833" y="0"/>
                </a:lnTo>
                <a:lnTo>
                  <a:pt x="1702833" y="1832795"/>
                </a:lnTo>
                <a:lnTo>
                  <a:pt x="0" y="1832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4434572" y="2974642"/>
            <a:ext cx="8979300" cy="472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Wel</a:t>
            </a:r>
            <a:r>
              <a:rPr lang="en-US" sz="8000" b="0" i="0" u="none" strike="noStrike" cap="none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come to the world of </a:t>
            </a:r>
            <a:endParaRPr lang="en-US" sz="8000" b="0" i="0" u="none" strike="noStrike" cap="none">
              <a:solidFill>
                <a:srgbClr val="ED1495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Tic -Tac -Toe</a:t>
            </a:r>
            <a:r>
              <a:rPr lang="en-US" sz="8800" b="0" i="0" u="none" strike="noStrike" cap="none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 </a:t>
            </a:r>
            <a:r>
              <a:rPr lang="en-US" sz="9600" b="0" i="0" u="none" strike="noStrike" cap="none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 </a:t>
            </a:r>
            <a:endParaRPr lang="en-US" sz="9600" b="0" i="0" u="none" strike="noStrike" cap="none">
              <a:solidFill>
                <a:srgbClr val="ED1495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90" name="Google Shape;90;p13"/>
          <p:cNvSpPr/>
          <p:nvPr/>
        </p:nvSpPr>
        <p:spPr>
          <a:xfrm rot="7845160">
            <a:off x="12320249" y="7091940"/>
            <a:ext cx="1031726" cy="1106139"/>
          </a:xfrm>
          <a:custGeom>
            <a:avLst/>
            <a:gdLst/>
            <a:ahLst/>
            <a:cxnLst/>
            <a:rect l="l" t="t" r="r" b="b"/>
            <a:pathLst>
              <a:path w="1031726" h="1106139" extrusionOk="0">
                <a:moveTo>
                  <a:pt x="0" y="0"/>
                </a:moveTo>
                <a:lnTo>
                  <a:pt x="1031726" y="0"/>
                </a:lnTo>
                <a:lnTo>
                  <a:pt x="1031726" y="1106139"/>
                </a:lnTo>
                <a:lnTo>
                  <a:pt x="0" y="1106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91" name="Google Shape;91;p13"/>
          <p:cNvGrpSpPr/>
          <p:nvPr/>
        </p:nvGrpSpPr>
        <p:grpSpPr>
          <a:xfrm>
            <a:off x="13989728" y="8193737"/>
            <a:ext cx="2993081" cy="1447384"/>
            <a:chOff x="0" y="-374137"/>
            <a:chExt cx="3990774" cy="1929845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-154747"/>
              <a:ext cx="3990774" cy="1710455"/>
              <a:chOff x="0" y="-95250"/>
              <a:chExt cx="1015997" cy="435458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-95250"/>
                <a:ext cx="1015997" cy="43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8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0" y="-374137"/>
              <a:ext cx="3990774" cy="1710455"/>
              <a:chOff x="0" y="-95250"/>
              <a:chExt cx="1015997" cy="435458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-95250"/>
                <a:ext cx="1015997" cy="43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START</a:t>
                </a:r>
                <a:endParaRPr lang="en-US" sz="4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00" name="Google Shape;100;p13"/>
          <p:cNvSpPr/>
          <p:nvPr/>
        </p:nvSpPr>
        <p:spPr>
          <a:xfrm rot="104982">
            <a:off x="-4557250" y="-1338175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01" name="Google Shape;101;p13"/>
          <p:cNvSpPr/>
          <p:nvPr/>
        </p:nvSpPr>
        <p:spPr>
          <a:xfrm rot="-2545084">
            <a:off x="3493079" y="1818291"/>
            <a:ext cx="1468452" cy="1574364"/>
          </a:xfrm>
          <a:custGeom>
            <a:avLst/>
            <a:gdLst/>
            <a:ahLst/>
            <a:cxnLst/>
            <a:rect l="l" t="t" r="r" b="b"/>
            <a:pathLst>
              <a:path w="1468452" h="1574364" extrusionOk="0">
                <a:moveTo>
                  <a:pt x="0" y="0"/>
                </a:moveTo>
                <a:lnTo>
                  <a:pt x="1468453" y="0"/>
                </a:lnTo>
                <a:lnTo>
                  <a:pt x="1468453" y="1574364"/>
                </a:lnTo>
                <a:lnTo>
                  <a:pt x="0" y="1574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2" name="Google Shape;102;p13"/>
          <p:cNvSpPr/>
          <p:nvPr/>
        </p:nvSpPr>
        <p:spPr>
          <a:xfrm rot="-1227504">
            <a:off x="13120830" y="1169028"/>
            <a:ext cx="2541706" cy="3910317"/>
          </a:xfrm>
          <a:custGeom>
            <a:avLst/>
            <a:gdLst/>
            <a:ahLst/>
            <a:cxnLst/>
            <a:rect l="l" t="t" r="r" b="b"/>
            <a:pathLst>
              <a:path w="2541706" h="3910317" extrusionOk="0">
                <a:moveTo>
                  <a:pt x="0" y="0"/>
                </a:moveTo>
                <a:lnTo>
                  <a:pt x="2541706" y="0"/>
                </a:lnTo>
                <a:lnTo>
                  <a:pt x="2541706" y="3910317"/>
                </a:lnTo>
                <a:lnTo>
                  <a:pt x="0" y="3910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3" name="Google Shape;103;p13"/>
          <p:cNvSpPr/>
          <p:nvPr/>
        </p:nvSpPr>
        <p:spPr>
          <a:xfrm rot="2700000">
            <a:off x="2205384" y="6169034"/>
            <a:ext cx="3207989" cy="2682681"/>
          </a:xfrm>
          <a:custGeom>
            <a:avLst/>
            <a:gdLst/>
            <a:ahLst/>
            <a:cxnLst/>
            <a:rect l="l" t="t" r="r" b="b"/>
            <a:pathLst>
              <a:path w="3207989" h="2682681" extrusionOk="0">
                <a:moveTo>
                  <a:pt x="0" y="0"/>
                </a:moveTo>
                <a:lnTo>
                  <a:pt x="3207988" y="0"/>
                </a:lnTo>
                <a:lnTo>
                  <a:pt x="3207988" y="2682681"/>
                </a:lnTo>
                <a:lnTo>
                  <a:pt x="0" y="2682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grpSp>
        <p:nvGrpSpPr>
          <p:cNvPr id="107" name="Google Shape;107;p13"/>
          <p:cNvGrpSpPr/>
          <p:nvPr/>
        </p:nvGrpSpPr>
        <p:grpSpPr>
          <a:xfrm>
            <a:off x="15730273" y="1028700"/>
            <a:ext cx="1076393" cy="1076393"/>
            <a:chOff x="0" y="0"/>
            <a:chExt cx="812800" cy="812800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17064811" y="7315885"/>
            <a:ext cx="388978" cy="388978"/>
            <a:chOff x="0" y="0"/>
            <a:chExt cx="812800" cy="812800"/>
          </a:xfrm>
        </p:grpSpPr>
        <p:sp>
          <p:nvSpPr>
            <p:cNvPr id="111" name="Google Shape;111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2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3153928" y="514149"/>
            <a:ext cx="388978" cy="388978"/>
            <a:chOff x="0" y="0"/>
            <a:chExt cx="812800" cy="812800"/>
          </a:xfrm>
        </p:grpSpPr>
        <p:sp>
          <p:nvSpPr>
            <p:cNvPr id="114" name="Google Shape;114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834211" y="3681918"/>
            <a:ext cx="388978" cy="388978"/>
            <a:chOff x="0" y="0"/>
            <a:chExt cx="812800" cy="812800"/>
          </a:xfrm>
        </p:grpSpPr>
        <p:sp>
          <p:nvSpPr>
            <p:cNvPr id="117" name="Google Shape;117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2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 rot="861713">
            <a:off x="1039042" y="1384076"/>
            <a:ext cx="1375339" cy="1442033"/>
          </a:xfrm>
          <a:custGeom>
            <a:avLst/>
            <a:gdLst/>
            <a:ahLst/>
            <a:cxnLst/>
            <a:rect l="l" t="t" r="r" b="b"/>
            <a:pathLst>
              <a:path w="1375339" h="1442033" extrusionOk="0">
                <a:moveTo>
                  <a:pt x="0" y="0"/>
                </a:moveTo>
                <a:lnTo>
                  <a:pt x="1375339" y="0"/>
                </a:lnTo>
                <a:lnTo>
                  <a:pt x="1375339" y="1442033"/>
                </a:lnTo>
                <a:lnTo>
                  <a:pt x="0" y="1442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53472 -0.0417901 L -0.00253472 0.0546296 " pathEditMode="relative" rAng="0" ptsTypes="">
                                      <p:cBhvr>
                                        <p:cTn id="18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228715" y="6064885"/>
            <a:ext cx="78708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Created by : Doyel Paul - 47</a:t>
            </a:r>
            <a:endParaRPr lang="en-US" sz="2800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algn="l"/>
            <a:r>
              <a:rPr lang="en-US" sz="2800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                         Srijanee Saha - 15</a:t>
            </a:r>
            <a:endParaRPr lang="en-US" sz="2800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algn="l"/>
            <a:r>
              <a:rPr lang="en-US" sz="2800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                         Amrita Sarkar - 25</a:t>
            </a:r>
            <a:endParaRPr lang="en-US" sz="2800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algn="l"/>
            <a:r>
              <a:rPr lang="en-US" sz="2800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                         Manisha Pandab - 55</a:t>
            </a:r>
            <a:endParaRPr lang="en-US" sz="2800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algn="l"/>
            <a:r>
              <a:rPr lang="en-US" sz="2800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                         Anik Das - 29    </a:t>
            </a:r>
            <a:endParaRPr lang="en-US" sz="2800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87" name="Google Shape;187;p16"/>
          <p:cNvSpPr/>
          <p:nvPr/>
        </p:nvSpPr>
        <p:spPr>
          <a:xfrm rot="4547359">
            <a:off x="-4831053" y="-4865824"/>
            <a:ext cx="9662106" cy="10403344"/>
          </a:xfrm>
          <a:custGeom>
            <a:avLst/>
            <a:gdLst/>
            <a:ahLst/>
            <a:cxnLst/>
            <a:rect l="l" t="t" r="r" b="b"/>
            <a:pathLst>
              <a:path w="9662106" h="10403344" extrusionOk="0">
                <a:moveTo>
                  <a:pt x="0" y="0"/>
                </a:moveTo>
                <a:lnTo>
                  <a:pt x="9662106" y="0"/>
                </a:lnTo>
                <a:lnTo>
                  <a:pt x="9662106" y="10403344"/>
                </a:lnTo>
                <a:lnTo>
                  <a:pt x="0" y="10403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88" name="Google Shape;188;p16"/>
          <p:cNvSpPr/>
          <p:nvPr/>
        </p:nvSpPr>
        <p:spPr>
          <a:xfrm rot="-934622">
            <a:off x="-5656827" y="3626026"/>
            <a:ext cx="10765991" cy="11591915"/>
          </a:xfrm>
          <a:custGeom>
            <a:avLst/>
            <a:gdLst/>
            <a:ahLst/>
            <a:cxnLst/>
            <a:rect l="l" t="t" r="r" b="b"/>
            <a:pathLst>
              <a:path w="10765991" h="11591915" extrusionOk="0">
                <a:moveTo>
                  <a:pt x="0" y="0"/>
                </a:moveTo>
                <a:lnTo>
                  <a:pt x="10765991" y="0"/>
                </a:lnTo>
                <a:lnTo>
                  <a:pt x="10765991" y="11591914"/>
                </a:lnTo>
                <a:lnTo>
                  <a:pt x="0" y="115919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89" name="Google Shape;189;p16"/>
          <p:cNvSpPr txBox="1"/>
          <p:nvPr/>
        </p:nvSpPr>
        <p:spPr>
          <a:xfrm>
            <a:off x="3384961" y="3249752"/>
            <a:ext cx="12131447" cy="265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Group : Dream Makers</a:t>
            </a:r>
            <a:endParaRPr lang="en-US" sz="7200" b="0" i="0" u="none" strike="noStrike" cap="none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From BCA Dept</a:t>
            </a:r>
            <a:endParaRPr lang="en-US" sz="7200" b="0" i="0" u="none" strike="noStrike" cap="none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90" name="Google Shape;190;p16"/>
          <p:cNvSpPr/>
          <p:nvPr/>
        </p:nvSpPr>
        <p:spPr>
          <a:xfrm rot="10328858">
            <a:off x="13742530" y="-3434733"/>
            <a:ext cx="8855263" cy="9534604"/>
          </a:xfrm>
          <a:custGeom>
            <a:avLst/>
            <a:gdLst/>
            <a:ahLst/>
            <a:cxnLst/>
            <a:rect l="l" t="t" r="r" b="b"/>
            <a:pathLst>
              <a:path w="8855263" h="9534604" extrusionOk="0">
                <a:moveTo>
                  <a:pt x="0" y="0"/>
                </a:moveTo>
                <a:lnTo>
                  <a:pt x="8855263" y="0"/>
                </a:lnTo>
                <a:lnTo>
                  <a:pt x="8855263" y="9534604"/>
                </a:lnTo>
                <a:lnTo>
                  <a:pt x="0" y="9534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91" name="Google Shape;191;p16"/>
          <p:cNvSpPr/>
          <p:nvPr/>
        </p:nvSpPr>
        <p:spPr>
          <a:xfrm rot="-2910913">
            <a:off x="14096644" y="4493387"/>
            <a:ext cx="9662106" cy="10403344"/>
          </a:xfrm>
          <a:custGeom>
            <a:avLst/>
            <a:gdLst/>
            <a:ahLst/>
            <a:cxnLst/>
            <a:rect l="l" t="t" r="r" b="b"/>
            <a:pathLst>
              <a:path w="9662106" h="10403344" extrusionOk="0">
                <a:moveTo>
                  <a:pt x="0" y="0"/>
                </a:moveTo>
                <a:lnTo>
                  <a:pt x="9662105" y="0"/>
                </a:lnTo>
                <a:lnTo>
                  <a:pt x="9662105" y="10403344"/>
                </a:lnTo>
                <a:lnTo>
                  <a:pt x="0" y="10403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92" name="Google Shape;192;p16"/>
          <p:cNvSpPr/>
          <p:nvPr/>
        </p:nvSpPr>
        <p:spPr>
          <a:xfrm rot="-898220">
            <a:off x="15205938" y="7827501"/>
            <a:ext cx="2056657" cy="1871558"/>
          </a:xfrm>
          <a:custGeom>
            <a:avLst/>
            <a:gdLst/>
            <a:ahLst/>
            <a:cxnLst/>
            <a:rect l="l" t="t" r="r" b="b"/>
            <a:pathLst>
              <a:path w="2056657" h="1871558" extrusionOk="0">
                <a:moveTo>
                  <a:pt x="0" y="0"/>
                </a:moveTo>
                <a:lnTo>
                  <a:pt x="2056657" y="0"/>
                </a:lnTo>
                <a:lnTo>
                  <a:pt x="2056657" y="1871558"/>
                </a:lnTo>
                <a:lnTo>
                  <a:pt x="0" y="18715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3" name="Google Shape;193;p16"/>
          <p:cNvSpPr/>
          <p:nvPr/>
        </p:nvSpPr>
        <p:spPr>
          <a:xfrm rot="8730789">
            <a:off x="1268710" y="94125"/>
            <a:ext cx="2908908" cy="2647107"/>
          </a:xfrm>
          <a:custGeom>
            <a:avLst/>
            <a:gdLst/>
            <a:ahLst/>
            <a:cxnLst/>
            <a:rect l="l" t="t" r="r" b="b"/>
            <a:pathLst>
              <a:path w="2908908" h="2647107" extrusionOk="0">
                <a:moveTo>
                  <a:pt x="0" y="0"/>
                </a:moveTo>
                <a:lnTo>
                  <a:pt x="2908908" y="0"/>
                </a:lnTo>
                <a:lnTo>
                  <a:pt x="2908908" y="2647106"/>
                </a:lnTo>
                <a:lnTo>
                  <a:pt x="0" y="2647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94" name="Google Shape;194;p16"/>
          <p:cNvSpPr/>
          <p:nvPr/>
        </p:nvSpPr>
        <p:spPr>
          <a:xfrm>
            <a:off x="16623245" y="335848"/>
            <a:ext cx="3558812" cy="3033887"/>
          </a:xfrm>
          <a:custGeom>
            <a:avLst/>
            <a:gdLst/>
            <a:ahLst/>
            <a:cxnLst/>
            <a:rect l="l" t="t" r="r" b="b"/>
            <a:pathLst>
              <a:path w="3558812" h="3033887" extrusionOk="0">
                <a:moveTo>
                  <a:pt x="0" y="0"/>
                </a:moveTo>
                <a:lnTo>
                  <a:pt x="3558811" y="0"/>
                </a:lnTo>
                <a:lnTo>
                  <a:pt x="3558811" y="3033887"/>
                </a:lnTo>
                <a:lnTo>
                  <a:pt x="0" y="30338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95" name="Google Shape;195;p16"/>
          <p:cNvSpPr/>
          <p:nvPr/>
        </p:nvSpPr>
        <p:spPr>
          <a:xfrm rot="-1285177">
            <a:off x="-913673" y="7669438"/>
            <a:ext cx="2250764" cy="1918776"/>
          </a:xfrm>
          <a:custGeom>
            <a:avLst/>
            <a:gdLst/>
            <a:ahLst/>
            <a:cxnLst/>
            <a:rect l="l" t="t" r="r" b="b"/>
            <a:pathLst>
              <a:path w="2250764" h="1918776" extrusionOk="0">
                <a:moveTo>
                  <a:pt x="0" y="0"/>
                </a:moveTo>
                <a:lnTo>
                  <a:pt x="2250765" y="0"/>
                </a:lnTo>
                <a:lnTo>
                  <a:pt x="2250765" y="1918777"/>
                </a:lnTo>
                <a:lnTo>
                  <a:pt x="0" y="19187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96" name="Google Shape;196;p16"/>
          <p:cNvSpPr/>
          <p:nvPr/>
        </p:nvSpPr>
        <p:spPr>
          <a:xfrm>
            <a:off x="11680488" y="1442012"/>
            <a:ext cx="1911512" cy="2057400"/>
          </a:xfrm>
          <a:custGeom>
            <a:avLst/>
            <a:gdLst/>
            <a:ahLst/>
            <a:cxnLst/>
            <a:rect l="l" t="t" r="r" b="b"/>
            <a:pathLst>
              <a:path w="1911512" h="2057400" extrusionOk="0">
                <a:moveTo>
                  <a:pt x="0" y="0"/>
                </a:moveTo>
                <a:lnTo>
                  <a:pt x="1911512" y="0"/>
                </a:lnTo>
                <a:lnTo>
                  <a:pt x="191151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197" name="Google Shape;197;p16"/>
          <p:cNvSpPr txBox="1"/>
          <p:nvPr/>
        </p:nvSpPr>
        <p:spPr>
          <a:xfrm>
            <a:off x="5309368" y="2393105"/>
            <a:ext cx="8282631" cy="69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one and only </a:t>
            </a:r>
            <a:endParaRPr lang="en-US" sz="35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16"/>
          <p:cNvSpPr/>
          <p:nvPr/>
        </p:nvSpPr>
        <p:spPr>
          <a:xfrm rot="-4487333">
            <a:off x="6127639" y="2044305"/>
            <a:ext cx="1252412" cy="1347997"/>
          </a:xfrm>
          <a:custGeom>
            <a:avLst/>
            <a:gdLst/>
            <a:ahLst/>
            <a:cxnLst/>
            <a:rect l="l" t="t" r="r" b="b"/>
            <a:pathLst>
              <a:path w="1252412" h="1347997" extrusionOk="0">
                <a:moveTo>
                  <a:pt x="0" y="0"/>
                </a:moveTo>
                <a:lnTo>
                  <a:pt x="1252412" y="0"/>
                </a:lnTo>
                <a:lnTo>
                  <a:pt x="1252412" y="1347997"/>
                </a:lnTo>
                <a:lnTo>
                  <a:pt x="0" y="134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grpSp>
        <p:nvGrpSpPr>
          <p:cNvPr id="202" name="Google Shape;202;p16"/>
          <p:cNvGrpSpPr/>
          <p:nvPr/>
        </p:nvGrpSpPr>
        <p:grpSpPr>
          <a:xfrm>
            <a:off x="11052812" y="1028700"/>
            <a:ext cx="388978" cy="388978"/>
            <a:chOff x="0" y="0"/>
            <a:chExt cx="812800" cy="812800"/>
          </a:xfrm>
        </p:grpSpPr>
        <p:sp>
          <p:nvSpPr>
            <p:cNvPr id="203" name="Google Shape;203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14999110" y="4458569"/>
            <a:ext cx="179141" cy="179141"/>
            <a:chOff x="0" y="0"/>
            <a:chExt cx="812800" cy="812800"/>
          </a:xfrm>
        </p:grpSpPr>
        <p:sp>
          <p:nvSpPr>
            <p:cNvPr id="206" name="Google Shape;206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5939158" y="8568791"/>
            <a:ext cx="289306" cy="289306"/>
            <a:chOff x="0" y="0"/>
            <a:chExt cx="812800" cy="812800"/>
          </a:xfrm>
        </p:grpSpPr>
        <p:sp>
          <p:nvSpPr>
            <p:cNvPr id="209" name="Google Shape;209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80414" y="3304923"/>
            <a:ext cx="388978" cy="388978"/>
            <a:chOff x="0" y="0"/>
            <a:chExt cx="812800" cy="812800"/>
          </a:xfrm>
        </p:grpSpPr>
        <p:sp>
          <p:nvSpPr>
            <p:cNvPr id="212" name="Google Shape;212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459605" y="5601335"/>
            <a:ext cx="9336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7" grpId="1"/>
      <p:bldP spid="189" grpId="0"/>
      <p:bldP spid="189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 rot="4547359">
            <a:off x="-4831053" y="-4865824"/>
            <a:ext cx="9662106" cy="10403344"/>
          </a:xfrm>
          <a:custGeom>
            <a:avLst/>
            <a:gdLst/>
            <a:ahLst/>
            <a:cxnLst/>
            <a:rect l="l" t="t" r="r" b="b"/>
            <a:pathLst>
              <a:path w="9662106" h="10403344" extrusionOk="0">
                <a:moveTo>
                  <a:pt x="0" y="0"/>
                </a:moveTo>
                <a:lnTo>
                  <a:pt x="9662106" y="0"/>
                </a:lnTo>
                <a:lnTo>
                  <a:pt x="9662106" y="10403344"/>
                </a:lnTo>
                <a:lnTo>
                  <a:pt x="0" y="10403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88" name="Google Shape;188;p16"/>
          <p:cNvSpPr/>
          <p:nvPr/>
        </p:nvSpPr>
        <p:spPr>
          <a:xfrm rot="-934622">
            <a:off x="-5656827" y="3626026"/>
            <a:ext cx="10765991" cy="11591915"/>
          </a:xfrm>
          <a:custGeom>
            <a:avLst/>
            <a:gdLst/>
            <a:ahLst/>
            <a:cxnLst/>
            <a:rect l="l" t="t" r="r" b="b"/>
            <a:pathLst>
              <a:path w="10765991" h="11591915" extrusionOk="0">
                <a:moveTo>
                  <a:pt x="0" y="0"/>
                </a:moveTo>
                <a:lnTo>
                  <a:pt x="10765991" y="0"/>
                </a:lnTo>
                <a:lnTo>
                  <a:pt x="10765991" y="11591914"/>
                </a:lnTo>
                <a:lnTo>
                  <a:pt x="0" y="115919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89" name="Google Shape;189;p16"/>
          <p:cNvSpPr txBox="1"/>
          <p:nvPr/>
        </p:nvSpPr>
        <p:spPr>
          <a:xfrm>
            <a:off x="3384961" y="3802202"/>
            <a:ext cx="12131447" cy="206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20" b="0" i="0" u="none" strike="noStrike" cap="none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Introduction</a:t>
            </a:r>
            <a:endParaRPr lang="en-US" sz="13520" b="0" i="0" u="none" strike="noStrike" cap="none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90" name="Google Shape;190;p16"/>
          <p:cNvSpPr/>
          <p:nvPr/>
        </p:nvSpPr>
        <p:spPr>
          <a:xfrm rot="10328858">
            <a:off x="13742530" y="-3434733"/>
            <a:ext cx="8855263" cy="9534604"/>
          </a:xfrm>
          <a:custGeom>
            <a:avLst/>
            <a:gdLst/>
            <a:ahLst/>
            <a:cxnLst/>
            <a:rect l="l" t="t" r="r" b="b"/>
            <a:pathLst>
              <a:path w="8855263" h="9534604" extrusionOk="0">
                <a:moveTo>
                  <a:pt x="0" y="0"/>
                </a:moveTo>
                <a:lnTo>
                  <a:pt x="8855263" y="0"/>
                </a:lnTo>
                <a:lnTo>
                  <a:pt x="8855263" y="9534604"/>
                </a:lnTo>
                <a:lnTo>
                  <a:pt x="0" y="9534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91" name="Google Shape;191;p16"/>
          <p:cNvSpPr/>
          <p:nvPr/>
        </p:nvSpPr>
        <p:spPr>
          <a:xfrm rot="-2910913">
            <a:off x="14096644" y="4493387"/>
            <a:ext cx="9662106" cy="10403344"/>
          </a:xfrm>
          <a:custGeom>
            <a:avLst/>
            <a:gdLst/>
            <a:ahLst/>
            <a:cxnLst/>
            <a:rect l="l" t="t" r="r" b="b"/>
            <a:pathLst>
              <a:path w="9662106" h="10403344" extrusionOk="0">
                <a:moveTo>
                  <a:pt x="0" y="0"/>
                </a:moveTo>
                <a:lnTo>
                  <a:pt x="9662105" y="0"/>
                </a:lnTo>
                <a:lnTo>
                  <a:pt x="9662105" y="10403344"/>
                </a:lnTo>
                <a:lnTo>
                  <a:pt x="0" y="10403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92" name="Google Shape;192;p16"/>
          <p:cNvSpPr/>
          <p:nvPr/>
        </p:nvSpPr>
        <p:spPr>
          <a:xfrm rot="-898220">
            <a:off x="15205938" y="7827501"/>
            <a:ext cx="2056657" cy="1871558"/>
          </a:xfrm>
          <a:custGeom>
            <a:avLst/>
            <a:gdLst/>
            <a:ahLst/>
            <a:cxnLst/>
            <a:rect l="l" t="t" r="r" b="b"/>
            <a:pathLst>
              <a:path w="2056657" h="1871558" extrusionOk="0">
                <a:moveTo>
                  <a:pt x="0" y="0"/>
                </a:moveTo>
                <a:lnTo>
                  <a:pt x="2056657" y="0"/>
                </a:lnTo>
                <a:lnTo>
                  <a:pt x="2056657" y="1871558"/>
                </a:lnTo>
                <a:lnTo>
                  <a:pt x="0" y="18715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3" name="Google Shape;193;p16"/>
          <p:cNvSpPr/>
          <p:nvPr/>
        </p:nvSpPr>
        <p:spPr>
          <a:xfrm rot="8730789">
            <a:off x="1268710" y="94125"/>
            <a:ext cx="2908908" cy="2647107"/>
          </a:xfrm>
          <a:custGeom>
            <a:avLst/>
            <a:gdLst/>
            <a:ahLst/>
            <a:cxnLst/>
            <a:rect l="l" t="t" r="r" b="b"/>
            <a:pathLst>
              <a:path w="2908908" h="2647107" extrusionOk="0">
                <a:moveTo>
                  <a:pt x="0" y="0"/>
                </a:moveTo>
                <a:lnTo>
                  <a:pt x="2908908" y="0"/>
                </a:lnTo>
                <a:lnTo>
                  <a:pt x="2908908" y="2647106"/>
                </a:lnTo>
                <a:lnTo>
                  <a:pt x="0" y="2647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94" name="Google Shape;194;p16"/>
          <p:cNvSpPr/>
          <p:nvPr/>
        </p:nvSpPr>
        <p:spPr>
          <a:xfrm>
            <a:off x="16623245" y="335848"/>
            <a:ext cx="3558812" cy="3033887"/>
          </a:xfrm>
          <a:custGeom>
            <a:avLst/>
            <a:gdLst/>
            <a:ahLst/>
            <a:cxnLst/>
            <a:rect l="l" t="t" r="r" b="b"/>
            <a:pathLst>
              <a:path w="3558812" h="3033887" extrusionOk="0">
                <a:moveTo>
                  <a:pt x="0" y="0"/>
                </a:moveTo>
                <a:lnTo>
                  <a:pt x="3558811" y="0"/>
                </a:lnTo>
                <a:lnTo>
                  <a:pt x="3558811" y="3033887"/>
                </a:lnTo>
                <a:lnTo>
                  <a:pt x="0" y="30338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95" name="Google Shape;195;p16"/>
          <p:cNvSpPr/>
          <p:nvPr/>
        </p:nvSpPr>
        <p:spPr>
          <a:xfrm rot="-1285177">
            <a:off x="-913673" y="7669438"/>
            <a:ext cx="2250764" cy="1918776"/>
          </a:xfrm>
          <a:custGeom>
            <a:avLst/>
            <a:gdLst/>
            <a:ahLst/>
            <a:cxnLst/>
            <a:rect l="l" t="t" r="r" b="b"/>
            <a:pathLst>
              <a:path w="2250764" h="1918776" extrusionOk="0">
                <a:moveTo>
                  <a:pt x="0" y="0"/>
                </a:moveTo>
                <a:lnTo>
                  <a:pt x="2250765" y="0"/>
                </a:lnTo>
                <a:lnTo>
                  <a:pt x="2250765" y="1918777"/>
                </a:lnTo>
                <a:lnTo>
                  <a:pt x="0" y="19187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96" name="Google Shape;196;p16"/>
          <p:cNvSpPr/>
          <p:nvPr/>
        </p:nvSpPr>
        <p:spPr>
          <a:xfrm>
            <a:off x="11680488" y="1442012"/>
            <a:ext cx="1911512" cy="2057400"/>
          </a:xfrm>
          <a:custGeom>
            <a:avLst/>
            <a:gdLst/>
            <a:ahLst/>
            <a:cxnLst/>
            <a:rect l="l" t="t" r="r" b="b"/>
            <a:pathLst>
              <a:path w="1911512" h="2057400" extrusionOk="0">
                <a:moveTo>
                  <a:pt x="0" y="0"/>
                </a:moveTo>
                <a:lnTo>
                  <a:pt x="1911512" y="0"/>
                </a:lnTo>
                <a:lnTo>
                  <a:pt x="191151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197" name="Google Shape;197;p16"/>
          <p:cNvSpPr txBox="1"/>
          <p:nvPr/>
        </p:nvSpPr>
        <p:spPr>
          <a:xfrm>
            <a:off x="5309368" y="5832265"/>
            <a:ext cx="8282631" cy="69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about our game </a:t>
            </a:r>
            <a:endParaRPr lang="en-US" sz="35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16"/>
          <p:cNvSpPr/>
          <p:nvPr/>
        </p:nvSpPr>
        <p:spPr>
          <a:xfrm rot="-4487333">
            <a:off x="6127639" y="2044305"/>
            <a:ext cx="1252412" cy="1347997"/>
          </a:xfrm>
          <a:custGeom>
            <a:avLst/>
            <a:gdLst/>
            <a:ahLst/>
            <a:cxnLst/>
            <a:rect l="l" t="t" r="r" b="b"/>
            <a:pathLst>
              <a:path w="1252412" h="1347997" extrusionOk="0">
                <a:moveTo>
                  <a:pt x="0" y="0"/>
                </a:moveTo>
                <a:lnTo>
                  <a:pt x="1252412" y="0"/>
                </a:lnTo>
                <a:lnTo>
                  <a:pt x="1252412" y="1347997"/>
                </a:lnTo>
                <a:lnTo>
                  <a:pt x="0" y="134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grpSp>
        <p:nvGrpSpPr>
          <p:cNvPr id="199" name="Google Shape;199;p16"/>
          <p:cNvGrpSpPr/>
          <p:nvPr/>
        </p:nvGrpSpPr>
        <p:grpSpPr>
          <a:xfrm>
            <a:off x="11052812" y="7399136"/>
            <a:ext cx="388978" cy="388978"/>
            <a:chOff x="0" y="0"/>
            <a:chExt cx="812800" cy="812800"/>
          </a:xfrm>
        </p:grpSpPr>
        <p:sp>
          <p:nvSpPr>
            <p:cNvPr id="200" name="Google Shape;200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11052812" y="1028700"/>
            <a:ext cx="388978" cy="388978"/>
            <a:chOff x="0" y="0"/>
            <a:chExt cx="812800" cy="812800"/>
          </a:xfrm>
        </p:grpSpPr>
        <p:sp>
          <p:nvSpPr>
            <p:cNvPr id="203" name="Google Shape;203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14999110" y="4458569"/>
            <a:ext cx="179141" cy="179141"/>
            <a:chOff x="0" y="0"/>
            <a:chExt cx="812800" cy="812800"/>
          </a:xfrm>
        </p:grpSpPr>
        <p:sp>
          <p:nvSpPr>
            <p:cNvPr id="206" name="Google Shape;206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5939158" y="8568791"/>
            <a:ext cx="289306" cy="289306"/>
            <a:chOff x="0" y="0"/>
            <a:chExt cx="812800" cy="812800"/>
          </a:xfrm>
        </p:grpSpPr>
        <p:sp>
          <p:nvSpPr>
            <p:cNvPr id="209" name="Google Shape;209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80414" y="3304923"/>
            <a:ext cx="388978" cy="388978"/>
            <a:chOff x="0" y="0"/>
            <a:chExt cx="812800" cy="812800"/>
          </a:xfrm>
        </p:grpSpPr>
        <p:sp>
          <p:nvSpPr>
            <p:cNvPr id="212" name="Google Shape;212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DELL\Downloads\th (1).jpgth (1)"/>
          <p:cNvPicPr>
            <a:picLocks noChangeAspect="1"/>
          </p:cNvPicPr>
          <p:nvPr/>
        </p:nvPicPr>
        <p:blipFill>
          <a:blip r:embed="rId1"/>
          <a:srcRect l="2401" t="2626" r="1758" b="2714"/>
          <a:stretch>
            <a:fillRect/>
          </a:stretch>
        </p:blipFill>
        <p:spPr>
          <a:xfrm rot="20760000">
            <a:off x="468630" y="7167880"/>
            <a:ext cx="2839085" cy="2804160"/>
          </a:xfrm>
          <a:prstGeom prst="ellipse">
            <a:avLst/>
          </a:prstGeom>
        </p:spPr>
      </p:pic>
      <p:sp>
        <p:nvSpPr>
          <p:cNvPr id="218" name="Google Shape;218;p17"/>
          <p:cNvSpPr/>
          <p:nvPr/>
        </p:nvSpPr>
        <p:spPr>
          <a:xfrm rot="-1268739">
            <a:off x="-5131914" y="-1753352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21" name="Google Shape;221;p17"/>
          <p:cNvSpPr/>
          <p:nvPr/>
        </p:nvSpPr>
        <p:spPr>
          <a:xfrm rot="6194671">
            <a:off x="11820362" y="-2049887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grpSp>
        <p:nvGrpSpPr>
          <p:cNvPr id="231" name="Google Shape;231;p17"/>
          <p:cNvGrpSpPr/>
          <p:nvPr/>
        </p:nvGrpSpPr>
        <p:grpSpPr>
          <a:xfrm>
            <a:off x="976359" y="2033219"/>
            <a:ext cx="388978" cy="388978"/>
            <a:chOff x="0" y="0"/>
            <a:chExt cx="812800" cy="812800"/>
          </a:xfrm>
        </p:grpSpPr>
        <p:sp>
          <p:nvSpPr>
            <p:cNvPr id="232" name="Google Shape;232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41" name="Google Shape;241;p17"/>
          <p:cNvGrpSpPr/>
          <p:nvPr/>
        </p:nvGrpSpPr>
        <p:grpSpPr>
          <a:xfrm>
            <a:off x="16870322" y="956097"/>
            <a:ext cx="388978" cy="388978"/>
            <a:chOff x="0" y="0"/>
            <a:chExt cx="812800" cy="812800"/>
          </a:xfrm>
        </p:grpSpPr>
        <p:sp>
          <p:nvSpPr>
            <p:cNvPr id="242" name="Google Shape;242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814955" y="2133600"/>
            <a:ext cx="12188825" cy="3368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3600">
                <a:solidFill>
                  <a:srgbClr val="FFFF00"/>
                </a:solidFill>
              </a:rPr>
              <a:t>Originating as early as ancient Egypt, Tic Tac Toe, also known as Noughts ‘O’ and Crosses ‘X’ , has transcended cultures and centuries, remaining a staple in the realm of board games. Its simplicity belies the depth of strategy and critical thinking it offers, making it a beloved pastime enjoyed by people of all ages around the globe.</a:t>
            </a:r>
            <a:endParaRPr lang="en-US" sz="3600">
              <a:solidFill>
                <a:srgbClr val="FFFF00"/>
              </a:solidFill>
            </a:endParaRPr>
          </a:p>
          <a:p>
            <a:endParaRPr lang="en-US" sz="3600">
              <a:solidFill>
                <a:srgbClr val="FFFF00"/>
              </a:solidFill>
            </a:endParaRPr>
          </a:p>
          <a:p>
            <a:r>
              <a:rPr lang="en-US" sz="3600">
                <a:solidFill>
                  <a:srgbClr val="FFFF00"/>
                </a:solidFill>
              </a:rPr>
              <a:t>In this presentation, we will delve into the fascinating world of Tic Tac Toe not with pen and paper but with some fun codes with the help of our team. </a:t>
            </a:r>
            <a:endParaRPr lang="en-US" sz="3600">
              <a:solidFill>
                <a:srgbClr val="FFFF00"/>
              </a:solidFill>
            </a:endParaRPr>
          </a:p>
          <a:p>
            <a:endParaRPr lang="en-US" sz="3600">
              <a:solidFill>
                <a:srgbClr val="FFFF00"/>
              </a:solidFill>
            </a:endParaRPr>
          </a:p>
          <a:p>
            <a:endParaRPr lang="en-US" sz="3600">
              <a:solidFill>
                <a:srgbClr val="FFFF00"/>
              </a:solidFill>
            </a:endParaRPr>
          </a:p>
          <a:p>
            <a:endParaRPr lang="en-US" sz="3600">
              <a:solidFill>
                <a:srgbClr val="FFFF00"/>
              </a:solidFill>
            </a:endParaRPr>
          </a:p>
          <a:p>
            <a:endParaRPr lang="en-US" sz="360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0000">
            <a:off x="12912090" y="154940"/>
            <a:ext cx="3381375" cy="269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/>
          <p:nvPr/>
        </p:nvSpPr>
        <p:spPr>
          <a:xfrm>
            <a:off x="-4012932" y="-3550078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28" name="Google Shape;328;p20"/>
          <p:cNvSpPr txBox="1"/>
          <p:nvPr/>
        </p:nvSpPr>
        <p:spPr>
          <a:xfrm>
            <a:off x="3170962" y="3468591"/>
            <a:ext cx="12097273" cy="249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0" b="0" i="0" u="none" strike="noStrike" cap="none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Our Process</a:t>
            </a:r>
            <a:endParaRPr lang="en-US" sz="13500" b="0" i="0" u="none" strike="noStrike" cap="none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5271657" y="5577841"/>
            <a:ext cx="7744800" cy="69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 creating the game</a:t>
            </a:r>
            <a:endParaRPr lang="en-US" sz="35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20"/>
          <p:cNvSpPr/>
          <p:nvPr/>
        </p:nvSpPr>
        <p:spPr>
          <a:xfrm rot="10044073">
            <a:off x="12076281" y="2089494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3"/>
                </a:lnTo>
                <a:lnTo>
                  <a:pt x="0" y="10429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33" name="Google Shape;333;p20"/>
          <p:cNvSpPr/>
          <p:nvPr/>
        </p:nvSpPr>
        <p:spPr>
          <a:xfrm rot="4957053">
            <a:off x="11930736" y="1484690"/>
            <a:ext cx="1646481" cy="1977216"/>
          </a:xfrm>
          <a:custGeom>
            <a:avLst/>
            <a:gdLst/>
            <a:ahLst/>
            <a:cxnLst/>
            <a:rect l="l" t="t" r="r" b="b"/>
            <a:pathLst>
              <a:path w="1646481" h="1977216" extrusionOk="0">
                <a:moveTo>
                  <a:pt x="0" y="0"/>
                </a:moveTo>
                <a:lnTo>
                  <a:pt x="1646482" y="0"/>
                </a:lnTo>
                <a:lnTo>
                  <a:pt x="1646482" y="1977215"/>
                </a:lnTo>
                <a:lnTo>
                  <a:pt x="0" y="19772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34" name="Google Shape;334;p20"/>
          <p:cNvSpPr/>
          <p:nvPr/>
        </p:nvSpPr>
        <p:spPr>
          <a:xfrm rot="5276393">
            <a:off x="15061547" y="348686"/>
            <a:ext cx="1646481" cy="1977216"/>
          </a:xfrm>
          <a:custGeom>
            <a:avLst/>
            <a:gdLst/>
            <a:ahLst/>
            <a:cxnLst/>
            <a:rect l="l" t="t" r="r" b="b"/>
            <a:pathLst>
              <a:path w="1646481" h="1977216" extrusionOk="0">
                <a:moveTo>
                  <a:pt x="0" y="0"/>
                </a:moveTo>
                <a:lnTo>
                  <a:pt x="1646481" y="0"/>
                </a:lnTo>
                <a:lnTo>
                  <a:pt x="1646481" y="1977216"/>
                </a:lnTo>
                <a:lnTo>
                  <a:pt x="0" y="1977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35" name="Google Shape;335;p20"/>
          <p:cNvSpPr/>
          <p:nvPr/>
        </p:nvSpPr>
        <p:spPr>
          <a:xfrm rot="-4653490">
            <a:off x="15724291" y="2005670"/>
            <a:ext cx="2350076" cy="2822144"/>
          </a:xfrm>
          <a:custGeom>
            <a:avLst/>
            <a:gdLst/>
            <a:ahLst/>
            <a:cxnLst/>
            <a:rect l="l" t="t" r="r" b="b"/>
            <a:pathLst>
              <a:path w="2350076" h="2822144" extrusionOk="0">
                <a:moveTo>
                  <a:pt x="0" y="0"/>
                </a:moveTo>
                <a:lnTo>
                  <a:pt x="2350076" y="0"/>
                </a:lnTo>
                <a:lnTo>
                  <a:pt x="2350076" y="2822144"/>
                </a:lnTo>
                <a:lnTo>
                  <a:pt x="0" y="2822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336" name="Google Shape;336;p20"/>
          <p:cNvGrpSpPr/>
          <p:nvPr/>
        </p:nvGrpSpPr>
        <p:grpSpPr>
          <a:xfrm>
            <a:off x="1543633" y="2317568"/>
            <a:ext cx="388978" cy="388978"/>
            <a:chOff x="0" y="0"/>
            <a:chExt cx="812800" cy="812800"/>
          </a:xfrm>
        </p:grpSpPr>
        <p:sp>
          <p:nvSpPr>
            <p:cNvPr id="337" name="Google Shape;337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9" name="Google Shape;339;p20"/>
          <p:cNvGrpSpPr/>
          <p:nvPr/>
        </p:nvGrpSpPr>
        <p:grpSpPr>
          <a:xfrm>
            <a:off x="10680848" y="7980874"/>
            <a:ext cx="388978" cy="388978"/>
            <a:chOff x="0" y="0"/>
            <a:chExt cx="812800" cy="812800"/>
          </a:xfrm>
        </p:grpSpPr>
        <p:sp>
          <p:nvSpPr>
            <p:cNvPr id="340" name="Google Shape;340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2" name="Google Shape;342;p20"/>
          <p:cNvGrpSpPr/>
          <p:nvPr/>
        </p:nvGrpSpPr>
        <p:grpSpPr>
          <a:xfrm>
            <a:off x="7278090" y="2096030"/>
            <a:ext cx="388978" cy="388978"/>
            <a:chOff x="0" y="0"/>
            <a:chExt cx="812800" cy="812800"/>
          </a:xfrm>
        </p:grpSpPr>
        <p:sp>
          <p:nvSpPr>
            <p:cNvPr id="343" name="Google Shape;343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5" name="Google Shape;345;p20"/>
          <p:cNvGrpSpPr/>
          <p:nvPr/>
        </p:nvGrpSpPr>
        <p:grpSpPr>
          <a:xfrm>
            <a:off x="16621680" y="1485362"/>
            <a:ext cx="179141" cy="179141"/>
            <a:chOff x="0" y="0"/>
            <a:chExt cx="812800" cy="812800"/>
          </a:xfrm>
        </p:grpSpPr>
        <p:sp>
          <p:nvSpPr>
            <p:cNvPr id="346" name="Google Shape;346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8" name="Google Shape;348;p20"/>
          <p:cNvGrpSpPr/>
          <p:nvPr/>
        </p:nvGrpSpPr>
        <p:grpSpPr>
          <a:xfrm>
            <a:off x="1932611" y="4868198"/>
            <a:ext cx="275302" cy="275302"/>
            <a:chOff x="0" y="0"/>
            <a:chExt cx="812800" cy="812800"/>
          </a:xfrm>
        </p:grpSpPr>
        <p:sp>
          <p:nvSpPr>
            <p:cNvPr id="349" name="Google Shape;349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  <p:bldP spid="328" grpId="1"/>
      <p:bldP spid="329" grpId="0"/>
      <p:bldP spid="3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/>
          <p:nvPr/>
        </p:nvSpPr>
        <p:spPr>
          <a:xfrm>
            <a:off x="1531620" y="1056005"/>
            <a:ext cx="15224125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8000" cap="none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Steps involved!!</a:t>
            </a:r>
            <a:endParaRPr lang="en-US" sz="8000" cap="none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8000" cap="none">
              <a:solidFill>
                <a:srgbClr val="FFD33B"/>
              </a:solidFill>
              <a:latin typeface="Arial" panose="020B0604020202020204" pitchFamily="34" charset="0"/>
              <a:ea typeface="Black Ops One"/>
              <a:cs typeface="Arial" panose="020B0604020202020204" pitchFamily="34" charset="0"/>
              <a:sym typeface="Black Ops One"/>
            </a:endParaRPr>
          </a:p>
        </p:txBody>
      </p:sp>
      <p:sp>
        <p:nvSpPr>
          <p:cNvPr id="386" name="Google Shape;386;p22"/>
          <p:cNvSpPr/>
          <p:nvPr/>
        </p:nvSpPr>
        <p:spPr>
          <a:xfrm rot="10629245">
            <a:off x="15180795" y="7317285"/>
            <a:ext cx="3645359" cy="3494988"/>
          </a:xfrm>
          <a:custGeom>
            <a:avLst/>
            <a:gdLst/>
            <a:ahLst/>
            <a:cxnLst/>
            <a:rect l="l" t="t" r="r" b="b"/>
            <a:pathLst>
              <a:path w="3645359" h="3494988" extrusionOk="0">
                <a:moveTo>
                  <a:pt x="0" y="0"/>
                </a:moveTo>
                <a:lnTo>
                  <a:pt x="3645359" y="0"/>
                </a:lnTo>
                <a:lnTo>
                  <a:pt x="3645359" y="3494988"/>
                </a:lnTo>
                <a:lnTo>
                  <a:pt x="0" y="3494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87" name="Google Shape;387;p22"/>
          <p:cNvSpPr/>
          <p:nvPr/>
        </p:nvSpPr>
        <p:spPr>
          <a:xfrm rot="1179566">
            <a:off x="-552514" y="-1188109"/>
            <a:ext cx="3645359" cy="3494988"/>
          </a:xfrm>
          <a:custGeom>
            <a:avLst/>
            <a:gdLst/>
            <a:ahLst/>
            <a:cxnLst/>
            <a:rect l="l" t="t" r="r" b="b"/>
            <a:pathLst>
              <a:path w="3645359" h="3494988" extrusionOk="0">
                <a:moveTo>
                  <a:pt x="0" y="0"/>
                </a:moveTo>
                <a:lnTo>
                  <a:pt x="3645359" y="0"/>
                </a:lnTo>
                <a:lnTo>
                  <a:pt x="3645359" y="3494989"/>
                </a:lnTo>
                <a:lnTo>
                  <a:pt x="0" y="3494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89" name="Google Shape;389;p22"/>
          <p:cNvSpPr/>
          <p:nvPr/>
        </p:nvSpPr>
        <p:spPr>
          <a:xfrm rot="4715153">
            <a:off x="16773525" y="4442460"/>
            <a:ext cx="809625" cy="1108710"/>
          </a:xfrm>
          <a:custGeom>
            <a:avLst/>
            <a:gdLst/>
            <a:ahLst/>
            <a:cxnLst/>
            <a:rect l="l" t="t" r="r" b="b"/>
            <a:pathLst>
              <a:path w="951215" h="1023813" extrusionOk="0">
                <a:moveTo>
                  <a:pt x="0" y="0"/>
                </a:moveTo>
                <a:lnTo>
                  <a:pt x="951215" y="0"/>
                </a:lnTo>
                <a:lnTo>
                  <a:pt x="951215" y="1023813"/>
                </a:lnTo>
                <a:lnTo>
                  <a:pt x="0" y="1023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90" name="Google Shape;390;p22"/>
          <p:cNvSpPr/>
          <p:nvPr/>
        </p:nvSpPr>
        <p:spPr>
          <a:xfrm rot="17939263">
            <a:off x="202845" y="2406080"/>
            <a:ext cx="951215" cy="1023813"/>
          </a:xfrm>
          <a:custGeom>
            <a:avLst/>
            <a:gdLst/>
            <a:ahLst/>
            <a:cxnLst/>
            <a:rect l="l" t="t" r="r" b="b"/>
            <a:pathLst>
              <a:path w="951215" h="1023813" extrusionOk="0">
                <a:moveTo>
                  <a:pt x="0" y="0"/>
                </a:moveTo>
                <a:lnTo>
                  <a:pt x="951215" y="0"/>
                </a:lnTo>
                <a:lnTo>
                  <a:pt x="951215" y="1023813"/>
                </a:lnTo>
                <a:lnTo>
                  <a:pt x="0" y="1023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" name="Rounded Rectangle 1"/>
          <p:cNvSpPr/>
          <p:nvPr/>
        </p:nvSpPr>
        <p:spPr>
          <a:xfrm>
            <a:off x="908050" y="3582035"/>
            <a:ext cx="4202430" cy="108712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4000">
                <a:solidFill>
                  <a:srgbClr val="FFFF00"/>
                </a:solidFill>
              </a:rPr>
              <a:t>Create a board</a:t>
            </a:r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27980" y="3234055"/>
            <a:ext cx="7517765" cy="7766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 sz="9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9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50405" y="3598545"/>
            <a:ext cx="4186555" cy="107061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>
                <a:solidFill>
                  <a:srgbClr val="FFFF00"/>
                </a:solidFill>
              </a:rPr>
              <a:t>Condition checking takes place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865360" y="4490085"/>
            <a:ext cx="609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1236960" y="3234055"/>
            <a:ext cx="8782050" cy="21380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 sz="9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9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55550" y="3598545"/>
            <a:ext cx="4170045" cy="108712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>
                <a:solidFill>
                  <a:srgbClr val="FFFF00"/>
                </a:solidFill>
              </a:rPr>
              <a:t>Take user input and start the game!!!</a:t>
            </a:r>
            <a:endParaRPr lang="en-US" sz="3200"/>
          </a:p>
        </p:txBody>
      </p:sp>
      <p:pic>
        <p:nvPicPr>
          <p:cNvPr id="100" name="Picture 99"/>
          <p:cNvPicPr/>
          <p:nvPr/>
        </p:nvPicPr>
        <p:blipFill>
          <a:blip r:embed="rId3"/>
          <a:srcRect l="7782" t="11430" r="8641" b="14618"/>
          <a:stretch>
            <a:fillRect/>
          </a:stretch>
        </p:blipFill>
        <p:spPr>
          <a:xfrm>
            <a:off x="6749415" y="5821680"/>
            <a:ext cx="4787900" cy="3261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/>
      <p:bldP spid="5" grpId="1"/>
      <p:bldP spid="7" grpId="0" animBg="1"/>
      <p:bldP spid="7" grpId="1" animBg="1"/>
      <p:bldP spid="14" grpId="0"/>
      <p:bldP spid="14" grpId="1"/>
      <p:bldP spid="15" grpId="0" animBg="1"/>
      <p:bldP spid="15" grpId="1" animBg="1"/>
      <p:bldP spid="383" grpId="0"/>
      <p:bldP spid="38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170930" y="4451985"/>
            <a:ext cx="60852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FFFF00"/>
                </a:solidFill>
              </a:rPr>
              <a:t>The very next step is to check the condition.With the help of if-elif statement.</a:t>
            </a:r>
            <a:endParaRPr lang="en-US" sz="4000">
              <a:solidFill>
                <a:srgbClr val="FFFF00"/>
              </a:solidFill>
            </a:endParaRPr>
          </a:p>
          <a:p>
            <a:endParaRPr lang="en-US" sz="4000">
              <a:solidFill>
                <a:srgbClr val="FFFF00"/>
              </a:solidFill>
            </a:endParaRPr>
          </a:p>
          <a:p>
            <a:r>
              <a:rPr lang="en-US" sz="4000">
                <a:solidFill>
                  <a:srgbClr val="FFFF00"/>
                </a:solidFill>
              </a:rPr>
              <a:t>Here we check the winning condition. Which helps to decide who’s the winner.</a:t>
            </a:r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 rot="573640">
            <a:off x="-5154151" y="-4185882"/>
            <a:ext cx="10877876" cy="10429164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96" name="Google Shape;396;p23"/>
          <p:cNvSpPr/>
          <p:nvPr/>
        </p:nvSpPr>
        <p:spPr>
          <a:xfrm rot="10800000">
            <a:off x="14008100" y="6297930"/>
            <a:ext cx="4329430" cy="4135120"/>
          </a:xfrm>
          <a:custGeom>
            <a:avLst/>
            <a:gdLst/>
            <a:ahLst/>
            <a:cxnLst/>
            <a:rect l="l" t="t" r="r" b="b"/>
            <a:pathLst>
              <a:path w="12952275" h="12417994" extrusionOk="0">
                <a:moveTo>
                  <a:pt x="0" y="0"/>
                </a:moveTo>
                <a:lnTo>
                  <a:pt x="12952275" y="0"/>
                </a:lnTo>
                <a:lnTo>
                  <a:pt x="12952275" y="12417994"/>
                </a:lnTo>
                <a:lnTo>
                  <a:pt x="0" y="124179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00" name="Google Shape;400;p23"/>
          <p:cNvSpPr txBox="1"/>
          <p:nvPr/>
        </p:nvSpPr>
        <p:spPr>
          <a:xfrm>
            <a:off x="3865972" y="1028700"/>
            <a:ext cx="9483593" cy="147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Detailed steps...</a:t>
            </a:r>
            <a:endParaRPr lang="en-US" sz="8000" b="0" i="0" u="none" strike="noStrike" cap="none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115" y="4489450"/>
            <a:ext cx="6001385" cy="349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solidFill>
                  <a:srgbClr val="FFFF00"/>
                </a:solidFill>
              </a:rPr>
              <a:t>At first we make the board for the game by using user define function.</a:t>
            </a:r>
            <a:endParaRPr lang="en-US" sz="4000">
              <a:solidFill>
                <a:srgbClr val="FFFF00"/>
              </a:solidFill>
            </a:endParaRPr>
          </a:p>
          <a:p>
            <a:endParaRPr lang="en-US" sz="4000">
              <a:solidFill>
                <a:srgbClr val="FFFF00"/>
              </a:solidFill>
            </a:endParaRPr>
          </a:p>
          <a:p>
            <a:r>
              <a:rPr lang="en-US" sz="4000">
                <a:solidFill>
                  <a:srgbClr val="FFFF00"/>
                </a:solidFill>
              </a:rPr>
              <a:t>Then we take the names of our players.</a:t>
            </a:r>
            <a:endParaRPr lang="en-US" sz="4000">
              <a:solidFill>
                <a:srgbClr val="FFFF00"/>
              </a:solidFill>
            </a:endParaRPr>
          </a:p>
          <a:p>
            <a:r>
              <a:rPr lang="en-US" sz="4000">
                <a:solidFill>
                  <a:srgbClr val="FFFF00"/>
                </a:solidFill>
              </a:rPr>
              <a:t>For eg: First Player : ABC and Second Player: XYZ</a:t>
            </a:r>
            <a:endParaRPr lang="en-US" sz="4000">
              <a:solidFill>
                <a:srgbClr val="FFFF00"/>
              </a:solidFill>
            </a:endParaRPr>
          </a:p>
          <a:p>
            <a:r>
              <a:rPr lang="en-US" sz="4000">
                <a:solidFill>
                  <a:srgbClr val="FFFF00"/>
                </a:solidFill>
              </a:rPr>
              <a:t> </a:t>
            </a:r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132195" y="4484370"/>
            <a:ext cx="603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74955" y="3364865"/>
            <a:ext cx="4202430" cy="108712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4000">
                <a:solidFill>
                  <a:srgbClr val="FFFF00"/>
                </a:solidFill>
              </a:rPr>
              <a:t>Create a board</a:t>
            </a:r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47510" y="3234690"/>
            <a:ext cx="4186555" cy="107061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>
                <a:solidFill>
                  <a:srgbClr val="FFFF00"/>
                </a:solidFill>
              </a:rPr>
              <a:t>Condition checking takes place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266295" y="4506595"/>
            <a:ext cx="6003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268835" y="4506595"/>
            <a:ext cx="6068695" cy="4921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solidFill>
                  <a:srgbClr val="FFFF00"/>
                </a:solidFill>
              </a:rPr>
              <a:t>Now we come to the last step of our program. </a:t>
            </a:r>
            <a:endParaRPr lang="en-US" sz="4000">
              <a:solidFill>
                <a:srgbClr val="FFFF00"/>
              </a:solidFill>
            </a:endParaRPr>
          </a:p>
          <a:p>
            <a:endParaRPr lang="en-US" sz="4000">
              <a:solidFill>
                <a:srgbClr val="FFFF00"/>
              </a:solidFill>
            </a:endParaRPr>
          </a:p>
          <a:p>
            <a:r>
              <a:rPr lang="en-US" sz="4000">
                <a:solidFill>
                  <a:srgbClr val="FFFF00"/>
                </a:solidFill>
              </a:rPr>
              <a:t>Here we take inputs from the user and then we can start the game!!!!!</a:t>
            </a:r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738100" y="3234690"/>
            <a:ext cx="4170045" cy="108712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>
                <a:solidFill>
                  <a:srgbClr val="FFFF00"/>
                </a:solidFill>
              </a:rPr>
              <a:t>Take user input and start the game!!!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/>
      <p:bldP spid="3" grpId="1"/>
      <p:bldP spid="6" grpId="0"/>
      <p:bldP spid="6" grpId="1"/>
      <p:bldP spid="400" grpId="0"/>
      <p:bldP spid="400" grpId="1"/>
      <p:bldP spid="4" grpId="0" animBg="1"/>
      <p:bldP spid="4" grpId="1" animBg="1"/>
      <p:bldP spid="7" grpId="0" bldLvl="0" animBg="1"/>
      <p:bldP spid="7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-4070726" y="-3054552"/>
            <a:ext cx="9877542" cy="9470094"/>
          </a:xfrm>
          <a:custGeom>
            <a:avLst/>
            <a:gdLst/>
            <a:ahLst/>
            <a:cxnLst/>
            <a:rect l="l" t="t" r="r" b="b"/>
            <a:pathLst>
              <a:path w="9877542" h="9470094" extrusionOk="0">
                <a:moveTo>
                  <a:pt x="0" y="0"/>
                </a:moveTo>
                <a:lnTo>
                  <a:pt x="9877542" y="0"/>
                </a:lnTo>
                <a:lnTo>
                  <a:pt x="9877542" y="9470093"/>
                </a:lnTo>
                <a:lnTo>
                  <a:pt x="0" y="9470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549" name="Google Shape;549;p30"/>
          <p:cNvSpPr/>
          <p:nvPr/>
        </p:nvSpPr>
        <p:spPr>
          <a:xfrm rot="10800000">
            <a:off x="9528089" y="1431473"/>
            <a:ext cx="9877542" cy="9470094"/>
          </a:xfrm>
          <a:custGeom>
            <a:avLst/>
            <a:gdLst/>
            <a:ahLst/>
            <a:cxnLst/>
            <a:rect l="l" t="t" r="r" b="b"/>
            <a:pathLst>
              <a:path w="9877542" h="9470094" extrusionOk="0">
                <a:moveTo>
                  <a:pt x="0" y="0"/>
                </a:moveTo>
                <a:lnTo>
                  <a:pt x="9877542" y="0"/>
                </a:lnTo>
                <a:lnTo>
                  <a:pt x="9877542" y="9470094"/>
                </a:lnTo>
                <a:lnTo>
                  <a:pt x="0" y="94700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550" name="Google Shape;550;p30"/>
          <p:cNvSpPr txBox="1"/>
          <p:nvPr/>
        </p:nvSpPr>
        <p:spPr>
          <a:xfrm>
            <a:off x="-470552" y="7797864"/>
            <a:ext cx="10829854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Thank you!</a:t>
            </a:r>
            <a:endParaRPr lang="en-US" sz="8000" b="0" i="0" u="none" strike="noStrike" cap="none">
              <a:solidFill>
                <a:srgbClr val="FFD33B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grpSp>
        <p:nvGrpSpPr>
          <p:cNvPr id="552" name="Google Shape;552;p30"/>
          <p:cNvGrpSpPr/>
          <p:nvPr/>
        </p:nvGrpSpPr>
        <p:grpSpPr>
          <a:xfrm>
            <a:off x="9339596" y="2976042"/>
            <a:ext cx="8019318" cy="4821615"/>
            <a:chOff x="0" y="0"/>
            <a:chExt cx="10692424" cy="6428820"/>
          </a:xfrm>
        </p:grpSpPr>
        <p:sp>
          <p:nvSpPr>
            <p:cNvPr id="553" name="Google Shape;553;p30"/>
            <p:cNvSpPr/>
            <p:nvPr/>
          </p:nvSpPr>
          <p:spPr>
            <a:xfrm>
              <a:off x="0" y="0"/>
              <a:ext cx="10692424" cy="6428820"/>
            </a:xfrm>
            <a:custGeom>
              <a:avLst/>
              <a:gdLst/>
              <a:ahLst/>
              <a:cxnLst/>
              <a:rect l="l" t="t" r="r" b="b"/>
              <a:pathLst>
                <a:path w="10692424" h="6428820" extrusionOk="0">
                  <a:moveTo>
                    <a:pt x="0" y="0"/>
                  </a:moveTo>
                  <a:lnTo>
                    <a:pt x="10692424" y="0"/>
                  </a:lnTo>
                  <a:lnTo>
                    <a:pt x="10692424" y="6428820"/>
                  </a:lnTo>
                  <a:lnTo>
                    <a:pt x="0" y="64288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</p:sp>
        <p:sp>
          <p:nvSpPr>
            <p:cNvPr id="554" name="Google Shape;554;p30"/>
            <p:cNvSpPr/>
            <p:nvPr/>
          </p:nvSpPr>
          <p:spPr>
            <a:xfrm>
              <a:off x="1228059" y="433630"/>
              <a:ext cx="8461769" cy="5103715"/>
            </a:xfrm>
            <a:custGeom>
              <a:avLst/>
              <a:gdLst/>
              <a:ahLst/>
              <a:cxnLst/>
              <a:rect l="l" t="t" r="r" b="b"/>
              <a:pathLst>
                <a:path w="8461769" h="5103715" extrusionOk="0">
                  <a:moveTo>
                    <a:pt x="0" y="0"/>
                  </a:moveTo>
                  <a:lnTo>
                    <a:pt x="8461769" y="0"/>
                  </a:lnTo>
                  <a:lnTo>
                    <a:pt x="8461769" y="5103714"/>
                  </a:lnTo>
                  <a:lnTo>
                    <a:pt x="0" y="510371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2262" t="-104717" b="-49593"/>
              </a:stretch>
            </a:blipFill>
            <a:ln>
              <a:noFill/>
            </a:ln>
          </p:spPr>
        </p:sp>
      </p:grpSp>
      <p:grpSp>
        <p:nvGrpSpPr>
          <p:cNvPr id="555" name="Google Shape;555;p30"/>
          <p:cNvGrpSpPr/>
          <p:nvPr/>
        </p:nvGrpSpPr>
        <p:grpSpPr>
          <a:xfrm>
            <a:off x="1779783" y="1812574"/>
            <a:ext cx="388978" cy="388978"/>
            <a:chOff x="0" y="0"/>
            <a:chExt cx="812800" cy="812800"/>
          </a:xfrm>
        </p:grpSpPr>
        <p:sp>
          <p:nvSpPr>
            <p:cNvPr id="556" name="Google Shape;556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1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58" name="Google Shape;558;p30"/>
          <p:cNvGrpSpPr/>
          <p:nvPr/>
        </p:nvGrpSpPr>
        <p:grpSpPr>
          <a:xfrm>
            <a:off x="14917054" y="1236984"/>
            <a:ext cx="388978" cy="388978"/>
            <a:chOff x="0" y="0"/>
            <a:chExt cx="812800" cy="812800"/>
          </a:xfrm>
        </p:grpSpPr>
        <p:sp>
          <p:nvSpPr>
            <p:cNvPr id="559" name="Google Shape;559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61" name="Google Shape;561;p30"/>
          <p:cNvGrpSpPr/>
          <p:nvPr/>
        </p:nvGrpSpPr>
        <p:grpSpPr>
          <a:xfrm>
            <a:off x="14077882" y="9258300"/>
            <a:ext cx="388978" cy="388978"/>
            <a:chOff x="0" y="0"/>
            <a:chExt cx="812800" cy="812800"/>
          </a:xfrm>
        </p:grpSpPr>
        <p:sp>
          <p:nvSpPr>
            <p:cNvPr id="562" name="Google Shape;562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770890" y="3301365"/>
            <a:ext cx="875728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rgbClr val="FFFF00"/>
                </a:solidFill>
              </a:rPr>
              <a:t>During this presentation we learnt how a simple game like Tic-Tac-Toe can help in the logical growth of a young mind by making them understand the concept of strategic and critical thinking. Whether played casually for fun or competitively to test one's skills, Tic Tac Toe remains a beloved classic that continues to entertain people of all ages.</a:t>
            </a:r>
            <a:endParaRPr lang="en-US"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0" grpId="1"/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Presentation</Application>
  <PresentationFormat/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Black Ops One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12</cp:revision>
  <dcterms:created xsi:type="dcterms:W3CDTF">2024-03-07T05:55:00Z</dcterms:created>
  <dcterms:modified xsi:type="dcterms:W3CDTF">2024-03-10T15:37:21Z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9B3B794211E14C81949CF55E7A189B95_13</vt:lpwstr>
  </property>
  <property fmtid="{D5CDD505-2E9C-101B-9397-08002B2CF9AE}" pid="3" name="KSOProductBuildVer">
    <vt:lpwstr>1033-12.2.0.13489</vt:lpwstr>
  </property>
</Properties>
</file>