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2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1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15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4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4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68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5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3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9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D026-79FA-0BC8-D441-09B88E33A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219253"/>
            <a:ext cx="10860258" cy="758774"/>
          </a:xfrm>
        </p:spPr>
        <p:txBody>
          <a:bodyPr>
            <a:noAutofit/>
          </a:bodyPr>
          <a:lstStyle/>
          <a:p>
            <a:r>
              <a:rPr lang="en-US" sz="4000" b="1" dirty="0"/>
              <a:t>Natural Language Processing (NLP)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46E8-10D8-8BBA-A2B2-4FDE8349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823" y="1978027"/>
            <a:ext cx="9448800" cy="388862"/>
          </a:xfrm>
        </p:spPr>
        <p:txBody>
          <a:bodyPr>
            <a:noAutofit/>
          </a:bodyPr>
          <a:lstStyle/>
          <a:p>
            <a:r>
              <a:rPr lang="en-US" sz="3200" b="1" cap="all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-  Hotel Rating Classification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F2AD7616-B760-245D-B1AC-F6E3021446C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282EC-633A-AB65-73BA-EA288A7BC6DF}"/>
              </a:ext>
            </a:extLst>
          </p:cNvPr>
          <p:cNvSpPr txBox="1"/>
          <p:nvPr/>
        </p:nvSpPr>
        <p:spPr>
          <a:xfrm>
            <a:off x="1867484" y="2670225"/>
            <a:ext cx="765634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Team No: </a:t>
            </a:r>
            <a:r>
              <a:rPr lang="de-DE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Team 5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de-DE" sz="2400" b="1" i="0" u="none" strike="noStrike" cap="none" dirty="0">
                <a:solidFill>
                  <a:srgbClr val="002776"/>
                </a:solidFill>
                <a:latin typeface="+mj-lt"/>
                <a:ea typeface="Verdana"/>
                <a:cs typeface="Verdana"/>
                <a:sym typeface="Verdana"/>
              </a:rPr>
              <a:t> </a:t>
            </a:r>
          </a:p>
          <a:p>
            <a:pPr lvl="3">
              <a:buClr>
                <a:srgbClr val="002776"/>
              </a:buClr>
              <a:buSzPts val="36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1. Aniket  N. Kumbhar</a:t>
            </a:r>
          </a:p>
          <a:p>
            <a:pPr lvl="3">
              <a:buClr>
                <a:srgbClr val="002776"/>
              </a:buClr>
              <a:buSzPts val="36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2. Ramazan A. Raheem</a:t>
            </a:r>
          </a:p>
          <a:p>
            <a:pPr lvl="3">
              <a:buClr>
                <a:srgbClr val="002776"/>
              </a:buClr>
              <a:buSzPts val="36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3. Ankita S. Patil</a:t>
            </a:r>
          </a:p>
          <a:p>
            <a:pPr lvl="3">
              <a:buClr>
                <a:srgbClr val="002776"/>
              </a:buClr>
              <a:buSzPts val="36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4. CHETAN S. SADAWARTE</a:t>
            </a:r>
          </a:p>
          <a:p>
            <a:pPr lvl="3">
              <a:buClr>
                <a:srgbClr val="002776"/>
              </a:buClr>
              <a:buSzPts val="36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5. Priyanka . J</a:t>
            </a:r>
          </a:p>
          <a:p>
            <a:pPr lvl="3">
              <a:buClr>
                <a:srgbClr val="002776"/>
              </a:buClr>
              <a:buSzPts val="24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6. Madhan R</a:t>
            </a:r>
          </a:p>
          <a:p>
            <a:pPr lvl="3">
              <a:buClr>
                <a:srgbClr val="002776"/>
              </a:buClr>
              <a:buSzPts val="2400"/>
            </a:pPr>
            <a:r>
              <a:rPr lang="de-DE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Verdana"/>
              </a:rPr>
              <a:t>7. Ummaneni Lokesh</a:t>
            </a:r>
            <a:endParaRPr lang="en-US" sz="2000" b="1" cap="all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087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661" y="105507"/>
            <a:ext cx="8610600" cy="1166254"/>
          </a:xfrm>
        </p:spPr>
        <p:txBody>
          <a:bodyPr>
            <a:normAutofit/>
          </a:bodyPr>
          <a:lstStyle/>
          <a:p>
            <a:pPr algn="ctr"/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Tokenization and Noise Cleaning / Punctuations Removing 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4CD36-5E82-F51B-3B70-E10DA1C9A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299" y="1002114"/>
            <a:ext cx="11228701" cy="2419688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816D639-F93B-D2DD-8ADD-6E34FACF2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12041945" cy="3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6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36" y="1285829"/>
            <a:ext cx="8610600" cy="646514"/>
          </a:xfrm>
        </p:spPr>
        <p:txBody>
          <a:bodyPr>
            <a:normAutofit/>
          </a:bodyPr>
          <a:lstStyle/>
          <a:p>
            <a:pPr algn="ctr"/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Stop words removing</a:t>
            </a:r>
            <a:endParaRPr lang="en-US" sz="2400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B009DC-08BD-C538-858A-F7AEF3FC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01127"/>
            <a:ext cx="6096000" cy="465687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02FD78-03B6-C269-1E92-2E4B84638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22" y="2201127"/>
            <a:ext cx="599127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1" y="1080032"/>
            <a:ext cx="8610600" cy="472033"/>
          </a:xfrm>
        </p:spPr>
        <p:txBody>
          <a:bodyPr>
            <a:normAutofit/>
          </a:bodyPr>
          <a:lstStyle/>
          <a:p>
            <a:pPr algn="ctr"/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Stemming And Lemmatization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9DBBF8-514A-037A-3D17-59A3AD6E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2344"/>
            <a:ext cx="6116283" cy="4792014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50FCB-BAC7-51A1-D443-051B34C3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283" y="2046387"/>
            <a:ext cx="6075718" cy="47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1" y="813796"/>
            <a:ext cx="8610600" cy="472033"/>
          </a:xfrm>
        </p:spPr>
        <p:txBody>
          <a:bodyPr>
            <a:normAutofit/>
          </a:bodyPr>
          <a:lstStyle/>
          <a:p>
            <a:pPr algn="ctr"/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Word Cloud</a:t>
            </a:r>
            <a:endParaRPr lang="en-US" sz="2400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E939DC-1A9C-7F78-A3D5-B0AC5AA5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2561" y="1552065"/>
            <a:ext cx="9340947" cy="5305935"/>
          </a:xfrm>
        </p:spPr>
      </p:pic>
    </p:spTree>
    <p:extLst>
      <p:ext uri="{BB962C8B-B14F-4D97-AF65-F5344CB8AC3E}">
        <p14:creationId xmlns:p14="http://schemas.microsoft.com/office/powerpoint/2010/main" val="4520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71" y="1285829"/>
            <a:ext cx="8610600" cy="1266094"/>
          </a:xfrm>
        </p:spPr>
        <p:txBody>
          <a:bodyPr/>
          <a:lstStyle/>
          <a:p>
            <a:pPr algn="ctr"/>
            <a:r>
              <a:rPr lang="en-US" sz="3600" b="1" dirty="0"/>
              <a:t>Feature Extraction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</a:t>
            </a:r>
          </a:p>
          <a:p>
            <a:pPr marL="0" indent="0" algn="l" rtl="0">
              <a:buNone/>
            </a:pPr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Types :</a:t>
            </a:r>
          </a:p>
          <a:p>
            <a:pPr marL="0" indent="0" algn="l" rtl="0">
              <a:buNone/>
            </a:pPr>
            <a:endParaRPr lang="en-US" sz="2000" b="1" cap="all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algn="l" rtl="0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Binary weights</a:t>
            </a:r>
          </a:p>
          <a:p>
            <a:pPr algn="l" rtl="0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Bag of words (count vectorizer)</a:t>
            </a:r>
          </a:p>
          <a:p>
            <a:pPr algn="l" rtl="0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TF-IDF (Term frequency-Inverse document frequency)</a:t>
            </a:r>
          </a:p>
          <a:p>
            <a:pPr algn="l" rtl="0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N-Grams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49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644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Bi-grams positive &amp; Negative reviews</a:t>
            </a: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49307BB-5098-C656-B46E-F5A8DF62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37" y="2194372"/>
            <a:ext cx="6071463" cy="402431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6B8D59-6025-618C-98C5-67154280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37" y="2194372"/>
            <a:ext cx="607146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9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90134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Tri-grams positive &amp; Negative reviews</a:t>
            </a: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4BB062-5928-8761-D357-F5A765F9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23" y="2194372"/>
            <a:ext cx="6049677" cy="40243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02182-F459-25C2-E7C3-FE90ED65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23" y="2194372"/>
            <a:ext cx="604967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5" y="106173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Splitting the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F336C-B6AA-869A-7F87-CF9A79FC1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06" y="2116096"/>
            <a:ext cx="11099409" cy="4214849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23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91" y="639315"/>
            <a:ext cx="8610600" cy="1293028"/>
          </a:xfrm>
        </p:spPr>
        <p:txBody>
          <a:bodyPr/>
          <a:lstStyle/>
          <a:p>
            <a:pPr algn="ctr"/>
            <a:r>
              <a:rPr lang="en-US" sz="3600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62449"/>
            <a:ext cx="3446585" cy="2996418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Gaussian Naive Bayes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Multinomial Naive Bayes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Decision tree classifier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Random forest classifier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Logistic Regression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Ada-boost classifier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Support Vector Machine</a:t>
            </a:r>
          </a:p>
          <a:p>
            <a:endParaRPr lang="en-US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6070A42-B2AB-2088-0400-5BEA7F41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29" y="2405705"/>
            <a:ext cx="8590671" cy="38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30" y="90644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Storing all models in one data-frame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E5EF7B-7C95-8FA3-6164-E54A69C5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1968842"/>
            <a:ext cx="11409236" cy="4530432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3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45" y="1207973"/>
            <a:ext cx="8610600" cy="1293028"/>
          </a:xfrm>
        </p:spPr>
        <p:txBody>
          <a:bodyPr/>
          <a:lstStyle/>
          <a:p>
            <a:pPr algn="ctr"/>
            <a:r>
              <a:rPr lang="en-US" sz="3600" b="1" dirty="0">
                <a:sym typeface="Arial"/>
              </a:rPr>
              <a:t>Business </a:t>
            </a:r>
            <a:r>
              <a:rPr lang="en-IN" sz="3600" b="1" dirty="0"/>
              <a:t>Objective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2757268"/>
            <a:ext cx="11535844" cy="1026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 and major objective is what are the attributes that travelers are considering while selecting a hotel. With this manager can understand which elements of their hotel influence more in forming a positive review or improves hotel brand image.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16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65" y="84406"/>
            <a:ext cx="8060787" cy="1293028"/>
          </a:xfrm>
        </p:spPr>
        <p:txBody>
          <a:bodyPr/>
          <a:lstStyle/>
          <a:p>
            <a:pPr algn="ctr"/>
            <a:r>
              <a:rPr lang="en-US" sz="3600" b="1" dirty="0"/>
              <a:t>Model Accuracies</a:t>
            </a: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53C3C3-EB31-3B91-71B5-1C53946D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15172"/>
            <a:ext cx="6911759" cy="27994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C3C79-C8D2-7AF8-C006-319562A5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4643"/>
            <a:ext cx="6911759" cy="2940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21BB6-5000-0E06-24CD-D8EF9EAAB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50" y="1215173"/>
            <a:ext cx="5191850" cy="56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22" y="906442"/>
            <a:ext cx="8610600" cy="58505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Finalized model : Random forest </a:t>
            </a:r>
            <a:endParaRPr lang="en-US" sz="2400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74DD4-5968-522C-277E-01C40D73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1878"/>
            <a:ext cx="4332849" cy="2293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C239F-4BA8-A994-8946-8BFF162C6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64" y="1884953"/>
            <a:ext cx="7802064" cy="48457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8FE236-CFF1-DB77-091F-4A22DF141D88}"/>
              </a:ext>
            </a:extLst>
          </p:cNvPr>
          <p:cNvSpPr txBox="1">
            <a:spLocks/>
          </p:cNvSpPr>
          <p:nvPr/>
        </p:nvSpPr>
        <p:spPr>
          <a:xfrm>
            <a:off x="74672" y="4628587"/>
            <a:ext cx="4332849" cy="19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>
                    <a:lumMod val="65000"/>
                  </a:schemeClr>
                </a:solidFill>
              </a:rPr>
              <a:t>Based on accuracy score we have finalized random forest as a best model..</a:t>
            </a:r>
          </a:p>
        </p:txBody>
      </p:sp>
    </p:spTree>
    <p:extLst>
      <p:ext uri="{BB962C8B-B14F-4D97-AF65-F5344CB8AC3E}">
        <p14:creationId xmlns:p14="http://schemas.microsoft.com/office/powerpoint/2010/main" val="328697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074931"/>
            <a:ext cx="8610600" cy="1203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/>
              <a:t>Model Deployment</a:t>
            </a:r>
            <a:br>
              <a:rPr 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516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Stream lit / Flask / Heroku.</a:t>
            </a: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AA5040-0CE8-F2C6-5574-7F0E0180B2FB}"/>
              </a:ext>
            </a:extLst>
          </p:cNvPr>
          <p:cNvSpPr txBox="1">
            <a:spLocks/>
          </p:cNvSpPr>
          <p:nvPr/>
        </p:nvSpPr>
        <p:spPr>
          <a:xfrm>
            <a:off x="685800" y="3077308"/>
            <a:ext cx="10820400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  <a:ea typeface="+mj-ea"/>
                <a:cs typeface="+mj-cs"/>
              </a:rPr>
              <a:t>Used: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Stream lit</a:t>
            </a:r>
          </a:p>
          <a:p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87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87DC56C-C364-E432-2FF7-B3DDFF4F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170" y="52705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User Interface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7FBD04-EECC-5987-8517-778CD8F6E5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435100"/>
            <a:ext cx="12192000" cy="5303838"/>
          </a:xfrm>
        </p:spPr>
      </p:pic>
    </p:spTree>
    <p:extLst>
      <p:ext uri="{BB962C8B-B14F-4D97-AF65-F5344CB8AC3E}">
        <p14:creationId xmlns:p14="http://schemas.microsoft.com/office/powerpoint/2010/main" val="11975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Example of Positive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4EFE61-28BE-C2C6-7E3B-C837061CF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5450"/>
            <a:ext cx="12192000" cy="4762549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45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Example of negative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07992-8AB0-3CF2-1869-B6528386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93925"/>
            <a:ext cx="12192000" cy="4664075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12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7" y="3386707"/>
            <a:ext cx="5226148" cy="1293028"/>
          </a:xfrm>
        </p:spPr>
        <p:txBody>
          <a:bodyPr/>
          <a:lstStyle/>
          <a:p>
            <a:pPr algn="ctr"/>
            <a:r>
              <a:rPr lang="en-US" sz="3600" b="1" dirty="0"/>
              <a:t>THANk you…….</a:t>
            </a: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ray Icon #363392 - Free Icons Library">
            <a:extLst>
              <a:ext uri="{FF2B5EF4-FFF2-40B4-BE49-F238E27FC236}">
                <a16:creationId xmlns:a16="http://schemas.microsoft.com/office/drawing/2014/main" id="{20EC8FE0-FBF7-886E-9432-177A03AB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76" y="1566685"/>
            <a:ext cx="4933072" cy="493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88" y="1207973"/>
            <a:ext cx="8610600" cy="1293028"/>
          </a:xfrm>
        </p:spPr>
        <p:txBody>
          <a:bodyPr/>
          <a:lstStyle/>
          <a:p>
            <a:pPr algn="ctr"/>
            <a:r>
              <a:rPr lang="en-US" sz="3600" b="1" dirty="0"/>
              <a:t>Project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9572"/>
            <a:ext cx="10820400" cy="20960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Feature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Feature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Model Building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Model Deployment</a:t>
            </a:r>
          </a:p>
          <a:p>
            <a:endParaRPr lang="en-US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15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2231"/>
            <a:ext cx="10454641" cy="1828801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ym typeface="Arial"/>
              </a:rPr>
              <a:t>Exploratory Data Analysis (EDA) and </a:t>
            </a:r>
            <a:br>
              <a:rPr lang="en-US" sz="3600" b="1" dirty="0">
                <a:sym typeface="Arial"/>
              </a:rPr>
            </a:br>
            <a:r>
              <a:rPr lang="en-US" sz="3600" b="1" dirty="0">
                <a:sym typeface="Arial"/>
              </a:rPr>
              <a:t>Feature Engineering</a:t>
            </a:r>
            <a:br>
              <a:rPr lang="en-US" sz="4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7435"/>
            <a:ext cx="10820400" cy="2731098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Missing Values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Duplicate Values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Feature Extraction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Feature scaling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Confusion Matrix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Splitting data in dependent and independed features</a:t>
            </a: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2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6F76D9-8498-BDA1-AD0C-A636E7FF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862"/>
            <a:ext cx="7027985" cy="4885924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0B813289-58FF-07FE-E7A6-B7714D9D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27985" y="1444862"/>
            <a:ext cx="4887688" cy="50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566DE-0686-AD63-426E-2595B97F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" y="1504477"/>
            <a:ext cx="2999265" cy="188089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5F66F5-4D99-A1C5-3274-76050632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07228" y="1548108"/>
            <a:ext cx="8784772" cy="188089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81E9-E857-BBAA-AA49-C3E4C577D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5" y="3647648"/>
            <a:ext cx="11873133" cy="32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B702A3-E8B8-25D8-5C40-9093A46D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926" y="1928568"/>
            <a:ext cx="6724357" cy="4431113"/>
          </a:xfrm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CFD-4287-35F4-C49B-5C416562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5070"/>
            <a:ext cx="5387926" cy="44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67" y="105802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600" b="1" dirty="0"/>
              <a:t>Pre-processing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AB43-35F2-9778-5280-FE643C6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</a:t>
            </a:r>
          </a:p>
          <a:p>
            <a:pPr marL="0" indent="0" algn="l">
              <a:buNone/>
            </a:pPr>
            <a:endParaRPr lang="en-US" sz="2000" b="1" cap="all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 algn="l">
              <a:buNone/>
            </a:pPr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Pre-processing steps:</a:t>
            </a:r>
          </a:p>
          <a:p>
            <a:pPr marL="0" indent="0" algn="l">
              <a:buNone/>
            </a:pPr>
            <a:endParaRPr lang="en-US" sz="2000" b="1" cap="all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1.Contraction Mapping /Expanding contractions</a:t>
            </a:r>
          </a:p>
          <a:p>
            <a:pPr algn="l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2.Tokenization</a:t>
            </a:r>
          </a:p>
          <a:p>
            <a:pPr algn="l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3.Noise Cleaning / Punctuations</a:t>
            </a:r>
          </a:p>
          <a:p>
            <a:pPr algn="l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4.Stop words removing</a:t>
            </a:r>
          </a:p>
          <a:p>
            <a:pPr algn="l"/>
            <a:r>
              <a:rPr lang="en-US" sz="20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5.Stemming And Lemmatization</a:t>
            </a:r>
          </a:p>
          <a:p>
            <a:endParaRPr lang="en-US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39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F68-17B9-C19A-119F-CC3EE3B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57" y="1278030"/>
            <a:ext cx="8610600" cy="758774"/>
          </a:xfrm>
        </p:spPr>
        <p:txBody>
          <a:bodyPr>
            <a:normAutofit/>
          </a:bodyPr>
          <a:lstStyle/>
          <a:p>
            <a:pPr algn="ctr"/>
            <a:r>
              <a:rPr lang="en-US" sz="2400" b="1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Contraction Mapping /Expanding contractions</a:t>
            </a:r>
            <a:endParaRPr lang="en-US" sz="2400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9D83681-7680-1F2E-97E5-1D82DD888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8623" y="527055"/>
            <a:ext cx="1187050" cy="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519D99-996D-8283-FEE0-E026961B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67952"/>
            <a:ext cx="11915673" cy="4262994"/>
          </a:xfrm>
        </p:spPr>
      </p:pic>
    </p:spTree>
    <p:extLst>
      <p:ext uri="{BB962C8B-B14F-4D97-AF65-F5344CB8AC3E}">
        <p14:creationId xmlns:p14="http://schemas.microsoft.com/office/powerpoint/2010/main" val="12810077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169</TotalTime>
  <Words>309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inherit</vt:lpstr>
      <vt:lpstr>Times New Roman</vt:lpstr>
      <vt:lpstr>Verdana</vt:lpstr>
      <vt:lpstr>Vapor Trail</vt:lpstr>
      <vt:lpstr>Natural Language Processing (NLP)</vt:lpstr>
      <vt:lpstr>Business Objective</vt:lpstr>
      <vt:lpstr>Project Lifecycle</vt:lpstr>
      <vt:lpstr>Exploratory Data Analysis (EDA) and  Feature Engineering </vt:lpstr>
      <vt:lpstr>PowerPoint Presentation</vt:lpstr>
      <vt:lpstr>PowerPoint Presentation</vt:lpstr>
      <vt:lpstr>PowerPoint Presentation</vt:lpstr>
      <vt:lpstr> Pre-processing of Data</vt:lpstr>
      <vt:lpstr>Contraction Mapping /Expanding contractions</vt:lpstr>
      <vt:lpstr>Tokenization and Noise Cleaning / Punctuations Removing </vt:lpstr>
      <vt:lpstr>Stop words removing</vt:lpstr>
      <vt:lpstr>Stemming And Lemmatization</vt:lpstr>
      <vt:lpstr>Word Cloud</vt:lpstr>
      <vt:lpstr>Feature Extraction </vt:lpstr>
      <vt:lpstr>Bi-grams positive &amp; Negative reviews</vt:lpstr>
      <vt:lpstr>Tri-grams positive &amp; Negative reviews</vt:lpstr>
      <vt:lpstr>Splitting the Data</vt:lpstr>
      <vt:lpstr>Model Building</vt:lpstr>
      <vt:lpstr>Storing all models in one data-frame</vt:lpstr>
      <vt:lpstr>Model Accuracies</vt:lpstr>
      <vt:lpstr>Finalized model : Random forest </vt:lpstr>
      <vt:lpstr> Model Deployment </vt:lpstr>
      <vt:lpstr>User Interface</vt:lpstr>
      <vt:lpstr>Example of Positive review</vt:lpstr>
      <vt:lpstr>Example of negative review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ANIKET KUMBHAR</dc:creator>
  <cp:lastModifiedBy>ANIKET KUMBHAR</cp:lastModifiedBy>
  <cp:revision>1</cp:revision>
  <dcterms:created xsi:type="dcterms:W3CDTF">2022-11-29T03:38:17Z</dcterms:created>
  <dcterms:modified xsi:type="dcterms:W3CDTF">2022-11-29T06:27:58Z</dcterms:modified>
</cp:coreProperties>
</file>