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27432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640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14"/>
  </p:normalViewPr>
  <p:slideViewPr>
    <p:cSldViewPr snapToGrid="0">
      <p:cViewPr>
        <p:scale>
          <a:sx n="30" d="100"/>
          <a:sy n="30" d="100"/>
        </p:scale>
        <p:origin x="-1308" y="660"/>
      </p:cViewPr>
      <p:guideLst>
        <p:guide orient="horz" pos="864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E9777-1BB3-064F-8A28-CD0308016C9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336675"/>
            <a:ext cx="288607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0EE7E-EBC9-0749-8FE8-51F8170C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0EE7E-EBC9-0749-8FE8-51F8170CF3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197506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21796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920" y="6494400"/>
            <a:ext cx="19750680" cy="15758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920" y="6494400"/>
            <a:ext cx="19750680" cy="1575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97280" y="6418800"/>
            <a:ext cx="19750680" cy="15910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97280" y="1094400"/>
            <a:ext cx="19750680" cy="2123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21796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197506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2560" y="1249560"/>
            <a:ext cx="20580120" cy="5403600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37" name="CustomShape 2"/>
          <p:cNvSpPr/>
          <p:nvPr/>
        </p:nvSpPr>
        <p:spPr>
          <a:xfrm>
            <a:off x="-3240" y="-6120"/>
            <a:ext cx="21951720" cy="27438120"/>
          </a:xfrm>
          <a:prstGeom prst="rect">
            <a:avLst/>
          </a:prstGeom>
          <a:solidFill>
            <a:srgbClr val="C4E6FA"/>
          </a:solidFill>
          <a:ln w="6480">
            <a:solidFill>
              <a:srgbClr val="1F1A17"/>
            </a:solidFill>
            <a:round/>
          </a:ln>
        </p:spPr>
      </p:sp>
      <p:sp>
        <p:nvSpPr>
          <p:cNvPr id="38" name="CustomShape 3"/>
          <p:cNvSpPr/>
          <p:nvPr/>
        </p:nvSpPr>
        <p:spPr>
          <a:xfrm>
            <a:off x="-3240" y="-3240"/>
            <a:ext cx="21951720" cy="27438120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39" name="CustomShape 4"/>
          <p:cNvSpPr/>
          <p:nvPr/>
        </p:nvSpPr>
        <p:spPr>
          <a:xfrm>
            <a:off x="1136520" y="7037280"/>
            <a:ext cx="4470120" cy="905436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0" name="CustomShape 5"/>
          <p:cNvSpPr/>
          <p:nvPr/>
        </p:nvSpPr>
        <p:spPr>
          <a:xfrm>
            <a:off x="1136520" y="16841160"/>
            <a:ext cx="4470120" cy="905436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1" name="CustomShape 6"/>
          <p:cNvSpPr/>
          <p:nvPr/>
        </p:nvSpPr>
        <p:spPr>
          <a:xfrm>
            <a:off x="6051600" y="7037280"/>
            <a:ext cx="4470120" cy="905436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2" name="CustomShape 7"/>
          <p:cNvSpPr/>
          <p:nvPr/>
        </p:nvSpPr>
        <p:spPr>
          <a:xfrm>
            <a:off x="6051600" y="16841160"/>
            <a:ext cx="4470120" cy="905436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3" name="CustomShape 8"/>
          <p:cNvSpPr/>
          <p:nvPr/>
        </p:nvSpPr>
        <p:spPr>
          <a:xfrm>
            <a:off x="673200" y="1645344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4" name="CustomShape 9"/>
          <p:cNvSpPr/>
          <p:nvPr/>
        </p:nvSpPr>
        <p:spPr>
          <a:xfrm>
            <a:off x="687960" y="26285760"/>
            <a:ext cx="4915440" cy="577440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45" name="CustomShape 10"/>
          <p:cNvSpPr/>
          <p:nvPr/>
        </p:nvSpPr>
        <p:spPr>
          <a:xfrm>
            <a:off x="5600880" y="26285760"/>
            <a:ext cx="15662160" cy="577440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46" name="CustomShape 11"/>
          <p:cNvSpPr/>
          <p:nvPr/>
        </p:nvSpPr>
        <p:spPr>
          <a:xfrm>
            <a:off x="10960200" y="1645344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673200" y="664992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8" name="CustomShape 13"/>
          <p:cNvSpPr/>
          <p:nvPr/>
        </p:nvSpPr>
        <p:spPr>
          <a:xfrm>
            <a:off x="10960200" y="664992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9" name="CustomShape 14"/>
          <p:cNvSpPr/>
          <p:nvPr/>
        </p:nvSpPr>
        <p:spPr>
          <a:xfrm>
            <a:off x="10966320" y="24667560"/>
            <a:ext cx="10299240" cy="160848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3684240" y="4615560"/>
            <a:ext cx="17550360" cy="1008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" name="CustomShape 16"/>
          <p:cNvSpPr/>
          <p:nvPr/>
        </p:nvSpPr>
        <p:spPr>
          <a:xfrm>
            <a:off x="659520" y="5577120"/>
            <a:ext cx="20612520" cy="108540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52" name="CustomShape 17"/>
          <p:cNvSpPr/>
          <p:nvPr/>
        </p:nvSpPr>
        <p:spPr>
          <a:xfrm>
            <a:off x="11601000" y="25135920"/>
            <a:ext cx="3093480" cy="441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PROJECT GUIDE</a:t>
            </a:r>
            <a:r>
              <a:rPr lang="en-IN" sz="29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2395800" y="2289600"/>
            <a:ext cx="1454760" cy="121212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5" name="CustomShape 20"/>
          <p:cNvSpPr/>
          <p:nvPr/>
        </p:nvSpPr>
        <p:spPr>
          <a:xfrm>
            <a:off x="3041280" y="2169000"/>
            <a:ext cx="163800" cy="145332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6" name="CustomShape 21"/>
          <p:cNvSpPr/>
          <p:nvPr/>
        </p:nvSpPr>
        <p:spPr>
          <a:xfrm>
            <a:off x="2251440" y="2827440"/>
            <a:ext cx="1744200" cy="13644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7" name="CustomShape 22"/>
          <p:cNvSpPr/>
          <p:nvPr/>
        </p:nvSpPr>
        <p:spPr>
          <a:xfrm>
            <a:off x="2448720" y="2333520"/>
            <a:ext cx="1349280" cy="112428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8" name="CustomShape 23"/>
          <p:cNvSpPr/>
          <p:nvPr/>
        </p:nvSpPr>
        <p:spPr>
          <a:xfrm>
            <a:off x="2448720" y="2333520"/>
            <a:ext cx="1349280" cy="112428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9" name="CustomShape 24"/>
          <p:cNvSpPr/>
          <p:nvPr/>
        </p:nvSpPr>
        <p:spPr>
          <a:xfrm>
            <a:off x="2714040" y="2198160"/>
            <a:ext cx="819000" cy="139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60" name="CustomShape 25"/>
          <p:cNvSpPr/>
          <p:nvPr/>
        </p:nvSpPr>
        <p:spPr>
          <a:xfrm>
            <a:off x="2286360" y="2554560"/>
            <a:ext cx="1674000" cy="68220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64" name="CustomShape 29"/>
          <p:cNvSpPr/>
          <p:nvPr/>
        </p:nvSpPr>
        <p:spPr>
          <a:xfrm>
            <a:off x="4201920" y="4176360"/>
            <a:ext cx="110520" cy="56880"/>
          </a:xfrm>
          <a:prstGeom prst="rect">
            <a:avLst/>
          </a:prstGeom>
          <a:solidFill>
            <a:srgbClr val="291770"/>
          </a:solidFill>
          <a:ln w="2880">
            <a:solidFill>
              <a:srgbClr val="1F1A17"/>
            </a:solidFill>
            <a:round/>
          </a:ln>
        </p:spPr>
      </p:sp>
      <p:sp>
        <p:nvSpPr>
          <p:cNvPr id="65" name="CustomShape 30"/>
          <p:cNvSpPr/>
          <p:nvPr/>
        </p:nvSpPr>
        <p:spPr>
          <a:xfrm>
            <a:off x="4089600" y="3950640"/>
            <a:ext cx="379440" cy="2480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66" name="CustomShape 31"/>
          <p:cNvSpPr/>
          <p:nvPr/>
        </p:nvSpPr>
        <p:spPr>
          <a:xfrm>
            <a:off x="4676040" y="3170520"/>
            <a:ext cx="276840" cy="309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68" name="CustomShape 33"/>
          <p:cNvSpPr/>
          <p:nvPr/>
        </p:nvSpPr>
        <p:spPr>
          <a:xfrm>
            <a:off x="3969000" y="3251880"/>
            <a:ext cx="1069560" cy="8964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69" name="CustomShape 34"/>
          <p:cNvSpPr/>
          <p:nvPr/>
        </p:nvSpPr>
        <p:spPr>
          <a:xfrm>
            <a:off x="4533120" y="3070440"/>
            <a:ext cx="448200" cy="29808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0" name="CustomShape 35"/>
          <p:cNvSpPr/>
          <p:nvPr/>
        </p:nvSpPr>
        <p:spPr>
          <a:xfrm>
            <a:off x="4591440" y="3025800"/>
            <a:ext cx="364680" cy="192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1" name="CustomShape 36"/>
          <p:cNvSpPr/>
          <p:nvPr/>
        </p:nvSpPr>
        <p:spPr>
          <a:xfrm>
            <a:off x="4496400" y="2277360"/>
            <a:ext cx="462600" cy="9216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2" name="CustomShape 37"/>
          <p:cNvSpPr/>
          <p:nvPr/>
        </p:nvSpPr>
        <p:spPr>
          <a:xfrm>
            <a:off x="1934280" y="4176360"/>
            <a:ext cx="110520" cy="56880"/>
          </a:xfrm>
          <a:prstGeom prst="rect">
            <a:avLst/>
          </a:prstGeom>
          <a:solidFill>
            <a:srgbClr val="291770"/>
          </a:solidFill>
          <a:ln w="2880">
            <a:solidFill>
              <a:srgbClr val="1F1A17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>
            <a:off x="2258640" y="4257720"/>
            <a:ext cx="338760" cy="22356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4" name="CustomShape 39"/>
          <p:cNvSpPr/>
          <p:nvPr/>
        </p:nvSpPr>
        <p:spPr>
          <a:xfrm>
            <a:off x="1777680" y="3950640"/>
            <a:ext cx="379440" cy="2480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5" name="CustomShape 40"/>
          <p:cNvSpPr/>
          <p:nvPr/>
        </p:nvSpPr>
        <p:spPr>
          <a:xfrm>
            <a:off x="1293480" y="3170520"/>
            <a:ext cx="276840" cy="309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7" name="CustomShape 42"/>
          <p:cNvSpPr/>
          <p:nvPr/>
        </p:nvSpPr>
        <p:spPr>
          <a:xfrm>
            <a:off x="1207800" y="3251880"/>
            <a:ext cx="1069560" cy="8964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8" name="CustomShape 43"/>
          <p:cNvSpPr/>
          <p:nvPr/>
        </p:nvSpPr>
        <p:spPr>
          <a:xfrm>
            <a:off x="1265400" y="3070440"/>
            <a:ext cx="448200" cy="29808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9" name="CustomShape 44"/>
          <p:cNvSpPr/>
          <p:nvPr/>
        </p:nvSpPr>
        <p:spPr>
          <a:xfrm>
            <a:off x="1290600" y="3025800"/>
            <a:ext cx="364680" cy="192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80" name="CustomShape 45"/>
          <p:cNvSpPr/>
          <p:nvPr/>
        </p:nvSpPr>
        <p:spPr>
          <a:xfrm>
            <a:off x="1287720" y="2277360"/>
            <a:ext cx="462600" cy="9216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81" name="CustomShape 46"/>
          <p:cNvSpPr/>
          <p:nvPr/>
        </p:nvSpPr>
        <p:spPr>
          <a:xfrm>
            <a:off x="3649320" y="4257720"/>
            <a:ext cx="338760" cy="22356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83" name="CustomShape 48"/>
          <p:cNvSpPr/>
          <p:nvPr/>
        </p:nvSpPr>
        <p:spPr>
          <a:xfrm>
            <a:off x="4159440" y="3458520"/>
            <a:ext cx="613080" cy="40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4" name="CustomShape 49"/>
          <p:cNvSpPr/>
          <p:nvPr/>
        </p:nvSpPr>
        <p:spPr>
          <a:xfrm>
            <a:off x="1550880" y="3463200"/>
            <a:ext cx="468720" cy="41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7" name="CustomShape 52"/>
          <p:cNvSpPr/>
          <p:nvPr/>
        </p:nvSpPr>
        <p:spPr>
          <a:xfrm>
            <a:off x="5947920" y="3728160"/>
            <a:ext cx="8656200" cy="387360"/>
          </a:xfrm>
          <a:prstGeom prst="rect">
            <a:avLst/>
          </a:prstGeom>
          <a:solidFill>
            <a:srgbClr val="D9261C"/>
          </a:solidFill>
          <a:ln>
            <a:noFill/>
          </a:ln>
        </p:spPr>
      </p:sp>
      <p:sp>
        <p:nvSpPr>
          <p:cNvPr id="90" name="CustomShape 55"/>
          <p:cNvSpPr/>
          <p:nvPr/>
        </p:nvSpPr>
        <p:spPr>
          <a:xfrm>
            <a:off x="5986440" y="3503880"/>
            <a:ext cx="14679360" cy="90000"/>
          </a:xfrm>
          <a:prstGeom prst="rect">
            <a:avLst/>
          </a:prstGeom>
          <a:solidFill>
            <a:srgbClr val="D9261C"/>
          </a:solidFill>
          <a:ln>
            <a:noFill/>
          </a:ln>
        </p:spPr>
      </p:sp>
      <p:sp>
        <p:nvSpPr>
          <p:cNvPr id="91" name="CustomShape 56"/>
          <p:cNvSpPr/>
          <p:nvPr/>
        </p:nvSpPr>
        <p:spPr>
          <a:xfrm>
            <a:off x="2102400" y="1828080"/>
            <a:ext cx="1931040" cy="9324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92" name="CustomShape 57"/>
          <p:cNvSpPr/>
          <p:nvPr/>
        </p:nvSpPr>
        <p:spPr>
          <a:xfrm>
            <a:off x="2523600" y="1828080"/>
            <a:ext cx="1620360" cy="22824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93" name="CustomShape 58"/>
          <p:cNvSpPr/>
          <p:nvPr/>
        </p:nvSpPr>
        <p:spPr>
          <a:xfrm>
            <a:off x="2108160" y="1570680"/>
            <a:ext cx="2035440" cy="21708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94" name="CustomShape 59"/>
          <p:cNvSpPr/>
          <p:nvPr/>
        </p:nvSpPr>
        <p:spPr>
          <a:xfrm>
            <a:off x="8584380" y="5815260"/>
            <a:ext cx="6075360" cy="6091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Smart Parking System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CustomShape 60"/>
          <p:cNvSpPr/>
          <p:nvPr/>
        </p:nvSpPr>
        <p:spPr>
          <a:xfrm>
            <a:off x="14868540" y="25137611"/>
            <a:ext cx="2896920" cy="462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Dr.Ajay</a:t>
            </a:r>
            <a:r>
              <a:rPr lang="en-IN" sz="28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Maurya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CustomShape 61"/>
          <p:cNvSpPr/>
          <p:nvPr/>
        </p:nvSpPr>
        <p:spPr>
          <a:xfrm>
            <a:off x="16317000" y="25720560"/>
            <a:ext cx="3442680" cy="357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350" dirty="0">
                <a:solidFill>
                  <a:srgbClr val="1F1A17"/>
                </a:solidFill>
                <a:latin typeface="Arial"/>
              </a:rPr>
              <a:t>                           </a:t>
            </a:r>
            <a:endParaRPr dirty="0"/>
          </a:p>
        </p:txBody>
      </p:sp>
      <p:sp>
        <p:nvSpPr>
          <p:cNvPr id="97" name="CustomShape 62"/>
          <p:cNvSpPr/>
          <p:nvPr/>
        </p:nvSpPr>
        <p:spPr>
          <a:xfrm>
            <a:off x="2747160" y="26480880"/>
            <a:ext cx="1586520" cy="304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1F1A17"/>
                </a:solidFill>
                <a:latin typeface="Arial"/>
              </a:rPr>
              <a:t>PIET/2018-19</a:t>
            </a:r>
            <a:endParaRPr/>
          </a:p>
        </p:txBody>
      </p:sp>
      <p:sp>
        <p:nvSpPr>
          <p:cNvPr id="98" name="CustomShape 63"/>
          <p:cNvSpPr/>
          <p:nvPr/>
        </p:nvSpPr>
        <p:spPr>
          <a:xfrm>
            <a:off x="9316800" y="26450280"/>
            <a:ext cx="8193240" cy="250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1650" dirty="0" err="1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Aniket</a:t>
            </a:r>
            <a:r>
              <a:rPr lang="en-IN" sz="165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50" dirty="0" err="1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Mathur</a:t>
            </a:r>
            <a:r>
              <a:rPr lang="en-IN" sz="165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(PIET15CE015) ,  </a:t>
            </a:r>
            <a:r>
              <a:rPr lang="en-IN" sz="1650" dirty="0" err="1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Kartik</a:t>
            </a:r>
            <a:r>
              <a:rPr lang="en-IN" sz="165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Tiwari (PIET15CE049) , Mahesh Meena (PIET15CE058)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CustomShape 64"/>
          <p:cNvSpPr/>
          <p:nvPr/>
        </p:nvSpPr>
        <p:spPr>
          <a:xfrm>
            <a:off x="1341000" y="7174080"/>
            <a:ext cx="4414320" cy="9137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SPRINT BACKLOG 1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(Front End)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Applied the steps of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Front end.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1. Create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2. Create CSS files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3.Parking Owner Login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4.Parking Owner Register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5.Home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endParaRPr lang="en-IN" sz="3000" dirty="0" smtClean="0">
              <a:solidFill>
                <a:srgbClr val="1F1A17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IN" sz="3000" dirty="0">
              <a:solidFill>
                <a:srgbClr val="1F1A17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CustomShape 65"/>
          <p:cNvSpPr/>
          <p:nvPr/>
        </p:nvSpPr>
        <p:spPr>
          <a:xfrm>
            <a:off x="4435200" y="8398800"/>
            <a:ext cx="1876068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/>
          </a:p>
        </p:txBody>
      </p:sp>
      <p:sp>
        <p:nvSpPr>
          <p:cNvPr id="101" name="CustomShape 66"/>
          <p:cNvSpPr/>
          <p:nvPr/>
        </p:nvSpPr>
        <p:spPr>
          <a:xfrm>
            <a:off x="9468360" y="8415000"/>
            <a:ext cx="1385712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/>
          </a:p>
        </p:txBody>
      </p:sp>
      <p:sp>
        <p:nvSpPr>
          <p:cNvPr id="102" name="CustomShape 67"/>
          <p:cNvSpPr/>
          <p:nvPr/>
        </p:nvSpPr>
        <p:spPr>
          <a:xfrm>
            <a:off x="2670480" y="8840520"/>
            <a:ext cx="21132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104" name="CustomShape 69"/>
          <p:cNvSpPr/>
          <p:nvPr/>
        </p:nvSpPr>
        <p:spPr>
          <a:xfrm>
            <a:off x="1338120" y="9691920"/>
            <a:ext cx="123516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70"/>
          <p:cNvSpPr/>
          <p:nvPr/>
        </p:nvSpPr>
        <p:spPr>
          <a:xfrm>
            <a:off x="6402960" y="7183800"/>
            <a:ext cx="4181760" cy="8638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729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SPRINT BACKLOG 2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(Implementation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Front end )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1.Learn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2.Learn use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of JavaScript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3.Start using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4.Implement open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CustomShape 71"/>
          <p:cNvSpPr/>
          <p:nvPr/>
        </p:nvSpPr>
        <p:spPr>
          <a:xfrm>
            <a:off x="10385640" y="8460720"/>
            <a:ext cx="1684188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07" name="CustomShape 72"/>
          <p:cNvSpPr/>
          <p:nvPr/>
        </p:nvSpPr>
        <p:spPr>
          <a:xfrm>
            <a:off x="9693360" y="9721080"/>
            <a:ext cx="1822752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08" name="CustomShape 73"/>
          <p:cNvSpPr/>
          <p:nvPr/>
        </p:nvSpPr>
        <p:spPr>
          <a:xfrm>
            <a:off x="8478000" y="9737640"/>
            <a:ext cx="21276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109" name="CustomShape 74"/>
          <p:cNvSpPr/>
          <p:nvPr/>
        </p:nvSpPr>
        <p:spPr>
          <a:xfrm>
            <a:off x="6776280" y="16909200"/>
            <a:ext cx="3434040" cy="81680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639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SPRINT BACKLOG 4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(Back End Database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1.Admin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  <a:endParaRPr lang="en-IN" sz="3000" dirty="0" smtClean="0">
              <a:solidFill>
                <a:srgbClr val="1F1A17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2.Create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3000" dirty="0" smtClean="0">
              <a:solidFill>
                <a:srgbClr val="1F1A17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3.Connect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3000" dirty="0" smtClean="0">
              <a:solidFill>
                <a:srgbClr val="1F1A17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4.View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CustomShape 75"/>
          <p:cNvSpPr/>
          <p:nvPr/>
        </p:nvSpPr>
        <p:spPr>
          <a:xfrm rot="6000">
            <a:off x="9414360" y="17743320"/>
            <a:ext cx="18759960" cy="943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11" name="CustomShape 76"/>
          <p:cNvSpPr/>
          <p:nvPr/>
        </p:nvSpPr>
        <p:spPr>
          <a:xfrm>
            <a:off x="8301960" y="18186120"/>
            <a:ext cx="27684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77"/>
          <p:cNvSpPr/>
          <p:nvPr/>
        </p:nvSpPr>
        <p:spPr>
          <a:xfrm>
            <a:off x="6584760" y="18611640"/>
            <a:ext cx="358092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78"/>
          <p:cNvSpPr/>
          <p:nvPr/>
        </p:nvSpPr>
        <p:spPr>
          <a:xfrm>
            <a:off x="6238440" y="19037160"/>
            <a:ext cx="270216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79"/>
          <p:cNvSpPr/>
          <p:nvPr/>
        </p:nvSpPr>
        <p:spPr>
          <a:xfrm>
            <a:off x="5360760" y="19051200"/>
            <a:ext cx="21852000" cy="9140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15" name="CustomShape 80"/>
          <p:cNvSpPr/>
          <p:nvPr/>
        </p:nvSpPr>
        <p:spPr>
          <a:xfrm>
            <a:off x="5912640" y="19463040"/>
            <a:ext cx="106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81"/>
          <p:cNvSpPr/>
          <p:nvPr/>
        </p:nvSpPr>
        <p:spPr>
          <a:xfrm>
            <a:off x="1704240" y="16876440"/>
            <a:ext cx="3514320" cy="6811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729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SPRINT BACKLOG 3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(Implementation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JSP)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1.Testing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2.Destect Error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3.Give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Final View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4.Apply 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to the Project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CustomShape 82"/>
          <p:cNvSpPr/>
          <p:nvPr/>
        </p:nvSpPr>
        <p:spPr>
          <a:xfrm>
            <a:off x="4496400" y="16909200"/>
            <a:ext cx="1876068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</a:t>
            </a:r>
            <a:r>
              <a:rPr lang="en-IN" sz="30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18" name="CustomShape 83"/>
          <p:cNvSpPr/>
          <p:nvPr/>
        </p:nvSpPr>
        <p:spPr>
          <a:xfrm>
            <a:off x="3355200" y="18216360"/>
            <a:ext cx="10620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19" name="CustomShape 84"/>
          <p:cNvSpPr/>
          <p:nvPr/>
        </p:nvSpPr>
        <p:spPr>
          <a:xfrm>
            <a:off x="3487680" y="19067400"/>
            <a:ext cx="182520" cy="3884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550">
                <a:solidFill>
                  <a:srgbClr val="1F1A17"/>
                </a:solidFill>
                <a:latin typeface="Arial"/>
              </a:rPr>
              <a:t>  </a:t>
            </a:r>
            <a:endParaRPr/>
          </a:p>
        </p:txBody>
      </p:sp>
      <p:sp>
        <p:nvSpPr>
          <p:cNvPr id="120" name="CustomShape 85"/>
          <p:cNvSpPr/>
          <p:nvPr/>
        </p:nvSpPr>
        <p:spPr>
          <a:xfrm>
            <a:off x="14292000" y="17070840"/>
            <a:ext cx="4408920" cy="5605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just">
              <a:lnSpc>
                <a:spcPct val="100000"/>
              </a:lnSpc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1" name="CustomShape 86"/>
          <p:cNvSpPr/>
          <p:nvPr/>
        </p:nvSpPr>
        <p:spPr>
          <a:xfrm>
            <a:off x="12511080" y="17856000"/>
            <a:ext cx="25628400" cy="2426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IN" sz="36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IN" sz="36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22" name="CustomShape 87"/>
          <p:cNvSpPr/>
          <p:nvPr/>
        </p:nvSpPr>
        <p:spPr>
          <a:xfrm>
            <a:off x="11986920" y="17759160"/>
            <a:ext cx="113760" cy="487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1F1A17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3" name="CustomShape 88"/>
          <p:cNvSpPr/>
          <p:nvPr/>
        </p:nvSpPr>
        <p:spPr>
          <a:xfrm>
            <a:off x="11934720" y="18266400"/>
            <a:ext cx="2423520" cy="48708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CustomShape 89"/>
          <p:cNvSpPr/>
          <p:nvPr/>
        </p:nvSpPr>
        <p:spPr>
          <a:xfrm flipH="1">
            <a:off x="-1047420" y="17425788"/>
            <a:ext cx="22515480" cy="11930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6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</a:t>
            </a:r>
            <a:r>
              <a:rPr lang="en-IN" sz="3600" dirty="0" smtClean="0">
                <a:solidFill>
                  <a:srgbClr val="1F1A17"/>
                </a:solidFill>
                <a:latin typeface="Arial"/>
              </a:rPr>
              <a:t>   </a:t>
            </a:r>
            <a:r>
              <a:rPr lang="en-IN" sz="24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44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dirty="0" smtClean="0"/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Faster processing time and more accurate data for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Parking Lot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2.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Ability for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travellers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see parking available.                                                                                      </a:t>
            </a:r>
          </a:p>
          <a:p>
            <a:pPr lvl="0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3.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Major technological upgrades to the current travel system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36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25" name="CustomShape 90"/>
          <p:cNvSpPr/>
          <p:nvPr/>
        </p:nvSpPr>
        <p:spPr>
          <a:xfrm>
            <a:off x="12901680" y="18774000"/>
            <a:ext cx="113760" cy="487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1F1A17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126" name="CustomShape 91"/>
          <p:cNvSpPr/>
          <p:nvPr/>
        </p:nvSpPr>
        <p:spPr>
          <a:xfrm>
            <a:off x="11918880" y="19384920"/>
            <a:ext cx="1112040" cy="48708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92"/>
          <p:cNvSpPr/>
          <p:nvPr/>
        </p:nvSpPr>
        <p:spPr>
          <a:xfrm>
            <a:off x="12586680" y="7239240"/>
            <a:ext cx="7819200" cy="730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8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0" r="1587" b="37781"/>
          <a:stretch/>
        </p:blipFill>
        <p:spPr>
          <a:xfrm>
            <a:off x="0" y="164490"/>
            <a:ext cx="21557673" cy="4790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08" y="13274566"/>
            <a:ext cx="4062432" cy="2539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0" y="13232405"/>
            <a:ext cx="4197347" cy="2623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0" y="23087862"/>
            <a:ext cx="4019760" cy="2512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02" y="8627041"/>
            <a:ext cx="9872424" cy="746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200" y="19158512"/>
            <a:ext cx="9881126" cy="550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34" y="23087862"/>
            <a:ext cx="3983069" cy="2489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127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</dc:creator>
  <cp:lastModifiedBy>Windows User</cp:lastModifiedBy>
  <cp:revision>20</cp:revision>
  <dcterms:modified xsi:type="dcterms:W3CDTF">2019-03-28T09:42:21Z</dcterms:modified>
</cp:coreProperties>
</file>