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1:58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0 336 0 0,'0'0'2152'0'0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9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1017 105 476 0 0,'0'0'6145'0'0,"-3"-3"-6061"0"0,-12-3 41 0 0,-1 0-1 0 0,1 1 1 0 0,-1 0 0 0 0,0 2 0 0 0,0 0 0 0 0,-27-2 0 0 0,-10-3-76 0 0,-202-38 35 0 0,209 39-84 0 0,0 2 0 0 0,0 3 0 0 0,0 1 1 0 0,-75 9-1 0 0,44-7-43 0 0,75-1 63 0 0,1-1-4 0 0,-1 1-1 0 0,1 0 1 0 0,0 0 0 0 0,-1-1-1 0 0,1 1 1 0 0,-1 0-1 0 0,1 0 1 0 0,0 0 0 0 0,-1 1-1 0 0,1-1 1 0 0,-1 0-1 0 0,1 0 1 0 0,0 1 0 0 0,0-1-1 0 0,-1 1 1 0 0,1-1 0 0 0,0 1-1 0 0,0 0 1 0 0,-3 1-1 0 0,4 0 16 0 0,-1-1-1 0 0,1 1 1 0 0,0 0-1 0 0,0-1 0 0 0,0 1 1 0 0,0 0-1 0 0,0 0 1 0 0,0-1-1 0 0,0 1 0 0 0,0 0 1 0 0,1-1-1 0 0,-1 1 1 0 0,2 2-1 0 0,2 21-146 0 0,0 4 206 0 0,-2 0 1 0 0,-1 1-1 0 0,-4 49 0 0 0,-1 24 208 0 0,4-65-104 0 0,-5 40 1 0 0,-6 25 166 0 0,-5 37 10 0 0,-10-19 13 0 0,-3 24 0 0 0,19-114-339 0 0,7-26-35 0 0,1 1 0 0 0,0-1 1 0 0,1 1-1 0 0,-1-1 0 0 0,1 1 0 0 0,0 0 1 0 0,0 8-1 0 0,0 2 14 0 0,-2-1 1 0 0,1 0-1 0 0,-9 25 0 0 0,-3 25 30 0 0,13-59-54 0 0,-8 37 25 0 0,5-37-21 0 0,4-5-2 0 0,-1-1 0 0 0,1 0-1 0 0,-1 1 1 0 0,1-1 0 0 0,-1 1-1 0 0,1-1 1 0 0,0 1-1 0 0,-1-1 1 0 0,1 1 0 0 0,0-1-1 0 0,-1 1 1 0 0,1-1 0 0 0,0 1-1 0 0,0-1 1 0 0,0 1-1 0 0,-1 0 1 0 0,1-1 0 0 0,0 1-1 0 0,0-1 1 0 0,0 1 0 0 0,0 0-1 0 0,0-1 1 0 0,0 1-1 0 0,0-1 1 0 0,0 1 0 0 0,0 0-1 0 0,0-1 1 0 0,1 1 0 0 0,-1-1-1 0 0,0 1 1 0 0,0 0-1 0 0,0-1 1 0 0,1 1 0 0 0,-1 0-1 0 0,1-1-1 0 0,-1 1-1 0 0,1 0 0 0 0,-1-1 0 0 0,1 1 1 0 0,0-1-1 0 0,-1 1 0 0 0,1-1 0 0 0,-1 1 1 0 0,1-1-1 0 0,0 0 0 0 0,-1 1 0 0 0,1-1 1 0 0,0 0-1 0 0,-1 1 0 0 0,1-1 0 0 0,0 0 1 0 0,0 0-1 0 0,-1 0 0 0 0,1 0 0 0 0,0 0 1 0 0,0 0-1 0 0,-1 0 0 0 0,1 0 0 0 0,0 0 1 0 0,0 0-1 0 0,-1 0 0 0 0,1 0 0 0 0,0 0 1 0 0,0-1-1 0 0,-1 1 0 0 0,2-1 0 0 0,1 1 7 0 0,1-1-9 0 0,27-5-11 0 0,1 1 0 0 0,34 0 0 0 0,-7 1 7 0 0,107-1-6 0 0,-12 1 2 0 0,-45 2 10 0 0,-18 2 0 0 0,52-1-10 0 0,-69 2 29 0 0,24 5-54 0 0,-75-3 29 0 0,-6-1-1 0 0,-1-1 1 0 0,1 0-1 0 0,20-3 1 0 0,-3 2-110 0 0,68 7 0 0 0,-6 0-87 0 0,-93-7 188 0 0,39 2-16 0 0,-40-4 31 0 0,-1-23-10 0 0,-10-91 35 0 0,6 48-18 0 0,1 42 6 0 0,2-52 0 0 0,3-46 2 0 0,-2 23-13 0 0,3 23-9 0 0,-1 11-16 0 0,14-89 1 0 0,-8 102 12 0 0,6-101 1 0 0,-15 152 20 0 0,0-12-7 0 0,3 8-3 0 0,-3 6 4 0 0,1-1-2 0 0,0 1-1 0 0,-1 0 0 0 0,1 0 1 0 0,0 0-1 0 0,-1-1 0 0 0,1 1 1 0 0,-1 0-1 0 0,0-1 0 0 0,1 1 1 0 0,-1 0-1 0 0,0-1 0 0 0,0 1 1 0 0,0 0-1 0 0,0-1 0 0 0,0 1 1 0 0,0-1-1 0 0,0-1 0 0 0,0 1 39 0 0,-4 1-48 0 0,-9-5 2 0 0,8 4-5 0 0,-4-1 4 0 0,0 0 1 0 0,0 1-1 0 0,-1 1 0 0 0,-15-2 1 0 0,9 2 0 0 0,-104-14-635 0 0,-148 1 0 0 0,235 16-514 0 0,0 1 0 0 0,0 2 1 0 0,1 1-1 0 0,-33 10 0 0 0,36-7-823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9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325 233 476 0 0,'0'0'2050'0'0,"3"-1"-1742"0"0,-1 0-161 0 0,-1 1 1 0 0,1-1-1 0 0,0 1 0 0 0,-1-1 0 0 0,1 1 0 0 0,0 0 1 0 0,0 0-1 0 0,-1 0 0 0 0,1 0 0 0 0,0 0 0 0 0,0 0 1 0 0,2 1-1 0 0,-2 0 89 0 0,2-1-146 0 0,8-2 68 0 0,3-12 34 0 0,-14 12-154 0 0,1 1-1 0 0,0-1 1 0 0,0 1-1 0 0,-1-1 1 0 0,1 0-1 0 0,-1 0 1 0 0,0 1-1 0 0,1-1 1 0 0,-1 0-1 0 0,0 0 1 0 0,0 0 0 0 0,0-1-1 0 0,0 1 1 0 0,-1 0-1 0 0,2-3 1 0 0,-1-2 41 0 0,-1-1-1 0 0,1 1 1 0 0,-1-1 0 0 0,0 0 0 0 0,-1 1 0 0 0,0-1 0 0 0,0 1 0 0 0,-2-9 0 0 0,1 10 8 0 0,0 0 0 0 0,-1 0 0 0 0,0 1 0 0 0,0-1-1 0 0,0 0 1 0 0,0 1 0 0 0,-1 0 0 0 0,0 0 0 0 0,0 0 0 0 0,-1 0-1 0 0,1 0 1 0 0,-1 1 0 0 0,0 0 0 0 0,0 0 0 0 0,0 0-1 0 0,-1 1 1 0 0,-10-5 0 0 0,7 5-36 0 0,0 0 0 0 0,-1 1 0 0 0,1 0 0 0 0,-1 1 0 0 0,1 0 1 0 0,-1 0-1 0 0,0 1 0 0 0,1 0 0 0 0,-1 1 0 0 0,1 0 0 0 0,-1 0 0 0 0,1 1 0 0 0,-1 1 0 0 0,1-1 0 0 0,0 2 0 0 0,0-1 0 0 0,0 1 0 0 0,1 0 1 0 0,-1 1-1 0 0,1 0 0 0 0,0 0 0 0 0,-9 9 0 0 0,6-3 23 0 0,1 1 1 0 0,1 0-1 0 0,0 0 1 0 0,-12 24-1 0 0,7-14-1 0 0,-13 35 49 0 0,26-52-104 0 0,1 2-11 0 0,0 0 0 0 0,0 0 0 0 0,1 0 1 0 0,0-1-1 0 0,0 1 0 0 0,3 9 0 0 0,-2-12-2 0 0,0 0-1 0 0,0-1 0 0 0,0 1 0 0 0,1-1 0 0 0,-1 0 1 0 0,1 0-1 0 0,5 5 0 0 0,5 5-4 0 0,-10-9 1 0 0,-2-2 0 0 0,0 0-1 0 0,0 0 1 0 0,0-1 0 0 0,1 1-1 0 0,-1-1 1 0 0,1 1-1 0 0,-1-1 1 0 0,1 1 0 0 0,0-1-1 0 0,-1 0 1 0 0,1 0 0 0 0,0 0-1 0 0,0 0 1 0 0,0 0-1 0 0,3 1 1 0 0,1 1 2 0 0,0-1-1 0 0,0 1 1 0 0,0-1-1 0 0,0 0 1 0 0,1-1 0 0 0,-1 1-1 0 0,0-1 1 0 0,1-1 0 0 0,-1 1-1 0 0,1-1 1 0 0,-1 0-1 0 0,1-1 1 0 0,-1 1 0 0 0,10-3-1 0 0,-2 0-12 0 0,-2 0 0 0 0,1-1 0 0 0,0 0 0 0 0,-1-1 1 0 0,1 0-1 0 0,13-9 0 0 0,-19 9 6 0 0,0 1 0 0 0,-1-1 1 0 0,0-1-1 0 0,1 1 0 0 0,-2-1 1 0 0,1 0-1 0 0,-1-1 0 0 0,0 1 1 0 0,0-1-1 0 0,0 0 1 0 0,4-11-1 0 0,46-116 309 0 0,-40 96 973 0 0,-26 111-672 0 0,-2-1-574 0 0,-7 38 36 0 0,5-37 70 0 0,-13 106 302 0 0,26-152-309 0 0,2 53 0 0 0,2-38-55 0 0,-2-40-83 0 0,0 1-211 0 0,3 9 174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00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98 304 0 0,'0'-4'565'0'0,"0"-3"261"0"0,0 0 1 0 0,0 0-1 0 0,1 0 1 0 0,0 0-1 0 0,0 0 0 0 0,0 0 1 0 0,3-7-1 0 0,0 4 955 0 0,-4 9-1619 0 0,0 0 0 0 0,0 0 0 0 0,0 1 0 0 0,0-1 0 0 0,0 0 0 0 0,1 0 0 0 0,-1 0-1 0 0,0 0 1 0 0,1 0 0 0 0,-1 0 0 0 0,1 1 0 0 0,-1-1 0 0 0,1 0 0 0 0,-1 0 0 0 0,1 1 0 0 0,-1-1 0 0 0,1 0 0 0 0,0 1-1 0 0,-1-1 1 0 0,1 0 0 0 0,0 1 0 0 0,0-1 0 0 0,-1 1 0 0 0,1-1 0 0 0,0 1 0 0 0,0 0 0 0 0,1-1 0 0 0,0 6-106 0 0,1 12-2 0 0,0 1-1 0 0,0 0 1 0 0,-2 1-1 0 0,0-1 0 0 0,-3 21 1 0 0,2-9-10 0 0,3 33 0 0 0,0 18 11 0 0,1-25 27 0 0,-5 85 0 0 0,-1-50-1488 0 0,2-89 1186 0 0,0 0-1 0 0,0-1 0 0 0,1 1 0 0 0,-1-1 1 0 0,0 1-1 0 0,1 0 0 0 0,-1-1 1 0 0,1 1-1 0 0,0-1 0 0 0,-1 1 1 0 0,1-1-1 0 0,1 2 0 0 0,18 4-7687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01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52 424 0 0,'0'-6'1131'0'0,"0"1"0"0"0,0-1 0 0 0,1 1-1 0 0,0-1 1 0 0,0 1 0 0 0,0 0 0 0 0,4-9 3985 0 0,-5 16-5111 0 0,0 0-1 0 0,0 0 1 0 0,0 0-1 0 0,0 0 1 0 0,-1 0 0 0 0,1 0-1 0 0,0 0 1 0 0,-1 0-1 0 0,0 0 1 0 0,1 0 0 0 0,-1-1-1 0 0,-1 4 1 0 0,0-1 5 0 0,-54 130 180 0 0,36-79-180 0 0,13-38-6 0 0,1 0 1 0 0,-7 29-1 0 0,9-27-3 0 0,0 0 1 0 0,2-1 0 0 0,0 1-1 0 0,2 0 1 0 0,0 0 0 0 0,1 0-1 0 0,0 0 1 0 0,2 0 0 0 0,7 26-1 0 0,-8-38 7 0 0,0 0-1 0 0,0 0 1 0 0,1-1-1 0 0,0 0 1 0 0,1 1-1 0 0,-1-1 1 0 0,1 0-1 0 0,1-1 1 0 0,-1 1-1 0 0,8 7 0 0 0,-8-10-4 0 0,-1-1 0 0 0,0 0 0 0 0,1 0 0 0 0,-1 0 0 0 0,1-1 0 0 0,-1 1 0 0 0,1-1 0 0 0,0 0 0 0 0,-1 0 0 0 0,1 0 0 0 0,0 0 0 0 0,0-1 0 0 0,0 1 0 0 0,0-1 0 0 0,0 0 0 0 0,0 0 0 0 0,0-1-1 0 0,0 1 1 0 0,0-1 0 0 0,5-1 0 0 0,-3 0 1 0 0,0 1-1 0 0,0-1 0 0 0,-1 0 1 0 0,1-1-1 0 0,-1 1 1 0 0,0-1-1 0 0,0 0 0 0 0,0-1 1 0 0,0 1-1 0 0,0-1 1 0 0,-1 0-1 0 0,0 0 0 0 0,0 0 1 0 0,6-7-1 0 0,-5 3 8 0 0,0-1 0 0 0,-1 1 0 0 0,0-1 0 0 0,0 1 0 0 0,-1-1 0 0 0,0 0 0 0 0,0 0 0 0 0,1-11 0 0 0,-3 16-1 0 0,0 0 0 0 0,-1 0 0 0 0,0 0 0 0 0,0 1 0 0 0,0-1 1 0 0,0 0-1 0 0,-1 0 0 0 0,1 0 0 0 0,-1 0 0 0 0,0 0 0 0 0,0 0 1 0 0,0 1-1 0 0,-1-1 0 0 0,1 0 0 0 0,-1 1 0 0 0,0-1 0 0 0,-2-3 1 0 0,-1 2 23 0 0,1 0 0 0 0,-1-1 0 0 0,0 2 0 0 0,-1-1 0 0 0,1 1 0 0 0,-1-1 0 0 0,1 2 0 0 0,-1-1 1 0 0,-7-3-1 0 0,-5-1-236 0 0,-1 1 0 0 0,0 1 0 0 0,0 0 0 0 0,0 2 1 0 0,-39-5-1 0 0,48 9-1080 0 0,0 0 0 0 0,1 1 1 0 0,-1 0-1 0 0,-16 5 0 0 0,23-5-172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03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127 273 348 0 0,'-6'-9'5050'0'0,"0"8"-4885"0"0,0 1-1 0 0,1-1 0 0 0,-1-1 0 0 0,0 1 0 0 0,1-1 0 0 0,-1 0 1 0 0,1 0-1 0 0,0-1 0 0 0,-8-4 0 0 0,11 6-123 0 0,0-1 1 0 0,0 1-1 0 0,1-1 1 0 0,-1 0-1 0 0,1 0 1 0 0,-1 0-1 0 0,1 0 1 0 0,0 0-1 0 0,-1-2 1 0 0,-7-8 80 0 0,8 7-93 0 0,0 1 1 0 0,0 0-1 0 0,0-1 0 0 0,0 1 0 0 0,1-1 0 0 0,-1 1 0 0 0,1-1 0 0 0,0 1 0 0 0,1-1 0 0 0,-1 1 0 0 0,1 0 1 0 0,0-1-1 0 0,2-6 0 0 0,-1 4-19 0 0,1 0 0 0 0,1 0 0 0 0,-1 1 0 0 0,1-1 0 0 0,0 1-1 0 0,1-1 1 0 0,-1 1 0 0 0,1 1 0 0 0,0-1 0 0 0,1 1 0 0 0,6-6 0 0 0,3 1-1 0 0,0-1-1 0 0,1 2 1 0 0,20-9 0 0 0,-28 15-20 0 0,1 0 1 0 0,-1 1 0 0 0,1 0 0 0 0,-1 1-1 0 0,1 0 1 0 0,0 0 0 0 0,0 1 0 0 0,-1 0-1 0 0,1 0 1 0 0,0 1 0 0 0,15 3-1 0 0,-21-3 10 0 0,0-1-1 0 0,0 1 1 0 0,-1 0-1 0 0,1 0 1 0 0,0 0-1 0 0,-1 0 1 0 0,1 1-1 0 0,0-1 0 0 0,-1 1 1 0 0,0-1-1 0 0,1 1 1 0 0,-1 0-1 0 0,0 0 1 0 0,0 0-1 0 0,4 5 1 0 0,4 3-5 0 0,-8-8 4 0 0,1 1 1 0 0,-1-1 0 0 0,0 1 0 0 0,0 0-1 0 0,0 0 1 0 0,0-1 0 0 0,0 1 0 0 0,-1 0-1 0 0,0 1 1 0 0,1-1 0 0 0,-1 0 0 0 0,0 0-1 0 0,0 1 1 0 0,-1-1 0 0 0,1 0-1 0 0,-1 1 1 0 0,1 4 0 0 0,-1 7-2 0 0,0 0 0 0 0,-4 22 0 0 0,4-35 5 0 0,-3 16-4 0 0,-1-1 1 0 0,-1 0 0 0 0,0-1 0 0 0,-1 1-1 0 0,-1-1 1 0 0,-13 23 0 0 0,-3 0 13 0 0,-37 46-1 0 0,52-74 19 0 0,-1 0 0 0 0,0-1 0 0 0,-1 0 0 0 0,0-1 0 0 0,-1 0-1 0 0,1 0 1 0 0,-14 7 0 0 0,-61 31 138 0 0,72-42-153 0 0,12-5-14 0 0,0 0 0 0 0,0 0 0 0 0,1 0 0 0 0,-1 1 0 0 0,0-1 1 0 0,0 0-1 0 0,0 1 0 0 0,0-1 0 0 0,1 1 0 0 0,-1-1 0 0 0,0 1 0 0 0,1-1 1 0 0,-1 1-1 0 0,0-1 0 0 0,1 1 0 0 0,-1 0 0 0 0,0-1 0 0 0,1 1 1 0 0,-1 0-1 0 0,1-1 0 0 0,-1 3 0 0 0,-20 1 98 0 0,13 3 15 0 0,13-10-51 0 0,-2 1-63 0 0,0-1 1 0 0,1 1-1 0 0,0 1 0 0 0,-1-1 1 0 0,1 0-1 0 0,0 1 0 0 0,5-1 1 0 0,22-4 8 0 0,27 3-20 0 0,99 10 1 0 0,-118-5 8 0 0,21 5-1582 0 0,35 0-2427 0 0,-77-7 2273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04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315 275 156 0 0,'-3'-8'6056'0'0,"6"5"-6013"0"0,1 0 0 0 0,-1 1 0 0 0,0-1 0 0 0,-1-1 0 0 0,1 1 0 0 0,0 0 0 0 0,-1 0 0 0 0,0-1 0 0 0,0 0 0 0 0,0 1 0 0 0,0-1-1 0 0,-1 0 1 0 0,1 0 0 0 0,-1 0 0 0 0,0 0 0 0 0,1-7 0 0 0,-1 1 22 0 0,0 0 0 0 0,-1-1 0 0 0,0 1 1 0 0,-1 0-1 0 0,-3-21 0 0 0,2 20 81 0 0,0 1-1 0 0,0-1 1 0 0,-1 1 0 0 0,-1 0 0 0 0,0 0 0 0 0,0 0 0 0 0,-11-18-1 0 0,14 27-126 0 0,-1-1 0 0 0,1 1 0 0 0,-1-1-1 0 0,1 1 1 0 0,-1-1 0 0 0,0 1 0 0 0,0 0-1 0 0,0 0 1 0 0,0 0 0 0 0,0 0 0 0 0,0 0-1 0 0,0 0 1 0 0,0 0 0 0 0,0 1 0 0 0,0-1-1 0 0,0 1 1 0 0,-1 0 0 0 0,1 0 0 0 0,-4 0-1 0 0,-38 6 71 0 0,40-5-65 0 0,-14 3-10 0 0,9-3 6 0 0,-1 1 0 0 0,1 0 0 0 0,0 1 0 0 0,0 0 0 0 0,0 0 0 0 0,0 1 0 0 0,0 0 0 0 0,1 1 0 0 0,0 0 0 0 0,0 0 0 0 0,-11 9 0 0 0,11-6-22 0 0,0-1 0 0 0,1 1 0 0 0,0 1 1 0 0,0 0-1 0 0,1-1 0 0 0,0 2 0 0 0,0-1 0 0 0,1 1 0 0 0,0 0 1 0 0,1 0-1 0 0,0 0 0 0 0,1 1 0 0 0,0-1 0 0 0,1 1 1 0 0,0 0-1 0 0,0 0 0 0 0,1 0 0 0 0,1 0 0 0 0,0 0 0 0 0,0 0 1 0 0,3 14-1 0 0,-2-19 5 0 0,1 0-1 0 0,0 0 1 0 0,0-1-1 0 0,1 1 1 0 0,0-1 0 0 0,5 9-1 0 0,-1-2 21 0 0,-5-9-23 0 0,1 0 0 0 0,-1 0 0 0 0,1 0 0 0 0,0 0 0 0 0,0 0 0 0 0,0-1 0 0 0,0 1 0 0 0,0-1 0 0 0,1 0 0 0 0,-1 0 0 0 0,0 0 0 0 0,1-1 0 0 0,0 1 0 0 0,-1-1 0 0 0,1 0 0 0 0,0 0 0 0 0,0 0 0 0 0,0 0 0 0 0,0-1 0 0 0,0 1 0 0 0,4-1 0 0 0,1 0 1 0 0,1 0-1 0 0,0-1 1 0 0,-1 0 0 0 0,1-1 0 0 0,-1 0 0 0 0,0 0 0 0 0,1-1 0 0 0,8-4 0 0 0,-6 1 18 0 0,-1 0 0 0 0,-1-1 0 0 0,1 0-1 0 0,-1-1 1 0 0,0 0 0 0 0,-1-1 0 0 0,0 0 0 0 0,-1 0-1 0 0,1-1 1 0 0,-2 0 0 0 0,1 0 0 0 0,-2-1 0 0 0,1 0 0 0 0,-1 0-1 0 0,-1-1 1 0 0,0 0 0 0 0,-1 0 0 0 0,6-23 0 0 0,-5 13 166 0 0,-3 15-52 0 0,0-1 1 0 0,0 0-1 0 0,-1 0 1 0 0,0-10-1 0 0,2-1 685 0 0,-4 20-753 0 0,-24 140 45 0 0,4 36-83 0 0,11-65-23 0 0,7-80 67 0 0,3 53 1 0 0,2-31-2764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14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6994 75 324 0 0,'1'-18'4836'0'0,"-3"16"-4774"0"0,0 1 0 0 0,0-1 0 0 0,0 0 0 0 0,0 1 0 0 0,0 0 0 0 0,0-1 0 0 0,0 1 0 0 0,0 0 0 0 0,0 0 0 0 0,-1 0 0 0 0,1 0 0 0 0,0 1 0 0 0,-1-1 0 0 0,1 1 0 0 0,-1-1 0 0 0,1 1 0 0 0,-1 0 0 0 0,1 0 1 0 0,-1 0-1 0 0,-4 1 0 0 0,-72-1 681 0 0,-112-15 0 0 0,106 5-535 0 0,-147 1-1 0 0,-88 26 34 0 0,254-12-193 0 0,-551 54 157 0 0,298-27-194 0 0,-18-7-2 0 0,306-24 0 0 0,-141 6 1 0 0,-253 15-18 0 0,332-13 3 0 0,-373 27 55 0 0,-87-19 22 0 0,224 8-43 0 0,-44 0 15 0 0,-338 32-43 0 0,475-45 10 0 0,12-1-24 0 0,105 5-5 0 0,64-7 19 0 0,1-3 1 0 0,-102-1 0 0 0,137-5-2 0 0,1-2 1 0 0,-1 0-1 0 0,1-1 1 0 0,0-1-1 0 0,-19-7 0 0 0,33 10 2 0 0,0 0-1 0 0,0 0 1 0 0,0 0-1 0 0,0 0 0 0 0,-1 1 1 0 0,1 0-1 0 0,0 0 0 0 0,-6 0 1 0 0,-8 1 22 0 0,-256-14 574 0 0,243 12-371 0 0,-3-1-16 0 0,32 1-175 0 0,-11 1 35 0 0,12-1-49 0 0,-1 1 0 0 0,1 0 0 0 0,-1-1 0 0 0,1 1 0 0 0,-1 0 0 0 0,1 0-1 0 0,-1 0 1 0 0,1 0 0 0 0,-1 0 0 0 0,1 0 0 0 0,-4 1 0 0 0,3 2-19 0 0,0-1 0 0 0,1 1 1 0 0,-1 0-1 0 0,1-1 0 0 0,-1 1 1 0 0,1 0-1 0 0,0 0 0 0 0,0 0 1 0 0,0 0-1 0 0,0 0 0 0 0,0 0 1 0 0,1 0-1 0 0,0 0 0 0 0,-1 0 1 0 0,1 0-1 0 0,0 0 1 0 0,1 6-1 0 0,-1 11 45 0 0,-7 15 62 0 0,0 45 1 0 0,-2 7 36 0 0,0 47 97 0 0,5-34-97 0 0,-1 6 10 0 0,-19 283 449 0 0,21-313-518 0 0,8 90 48 0 0,-1-85-109 0 0,19 240 113 0 0,-14-209-89 0 0,-4-44-40 0 0,1 33-7 0 0,0 9 3 0 0,-10 62-18 0 0,0-105 15 0 0,-25 321 121 0 0,26-327-100 0 0,-6 255 49 0 0,7-226-43 0 0,3 77-16 0 0,1 37-28 0 0,-3-107 22 0 0,-3-9 2 0 0,-4-1-1 0 0,-26 123 1 0 0,27-160-19 0 0,3 0 1 0 0,1 64 0 0 0,6-65-21 0 0,1 0 0 0 0,13 54-1 0 0,-10-59 22 0 0,12 105 25 0 0,-15-121-32 0 0,-2 0 0 0 0,-3 50 1 0 0,0-27-6 0 0,1 12 22 0 0,-1 27-18 0 0,12 96 0 0 0,17-9 24 0 0,13 34 303 0 0,-32-161-253 0 0,42 151 85 0 0,-10-45-141 0 0,8 76-211 0 0,-37-164 140 0 0,-1-14 5 0 0,-3 0 0 0 0,1 74 0 0 0,-22 153-73 0 0,2-209 109 0 0,8-47-88 0 0,-1 0 0 0 0,-9 26 0 0 0,8 4-88 0 0,3-38 161 0 0,1 0 0 0 0,0 0-1 0 0,2 21 1 0 0,1 31-51 0 0,-2-14 70 0 0,0-53 6 0 0,0 0-64 0 0,0 0 39 0 0,0 0-1 0 0,1 0 1 0 0,-1 0 0 0 0,0 0 0 0 0,1-1 0 0 0,-1 1 0 0 0,1 0 0 0 0,0 0 0 0 0,0 0 0 0 0,-1-1 0 0 0,1 1 0 0 0,0 0 0 0 0,1-1-1 0 0,1 3 1 0 0,9-2 12 0 0,-9-2 0 0 0,14 2-35 0 0,34 8-21 0 0,-11-3 64 0 0,-28-5 20 0 0,0 0-1 0 0,-1 0 1 0 0,18-1 0 0 0,-13 0 2 0 0,-1 0 0 0 0,1 1 1 0 0,-1 0-1 0 0,25 8 0 0 0,2-1-19 0 0,118 32-133 0 0,-51-10-208 0 0,-66-20 241 0 0,76 15-158 0 0,63 12-193 0 0,-105-17 229 0 0,-41-9 109 0 0,1-3 1 0 0,1 0-1 0 0,-1-3 0 0 0,40 2 1 0 0,305-15-347 0 0,-277 3 407 0 0,-76 2 66 0 0,77-2-3 0 0,120 11 0 0 0,-167-5-12 0 0,1-2 0 0 0,72-10 0 0 0,-94 7 24 0 0,202-32 20 0 0,-111 13-4 0 0,64 1-48 0 0,-95 12 12 0 0,109-19 4 0 0,-161 21 38 0 0,-26 3-28 0 0,0 0 0 0 0,1 2 0 0 0,-1 0 0 0 0,1 2 1 0 0,-1 0-1 0 0,23 3 0 0 0,-21-1 7 0 0,1 0-1 0 0,27-3 1 0 0,23 2-21 0 0,-13-1 33 0 0,13 1 5 0 0,37 19-82 0 0,-93-17 73 0 0,38 11 21 0 0,-51-13-30 0 0,0 1 0 0 0,0 0 0 0 0,0 0 0 0 0,0 1 0 0 0,-1-1 0 0 0,1 1 0 0 0,-1 0 0 0 0,6 5 0 0 0,-2-3-6 0 0,0-1-1 0 0,1 1 1 0 0,15 5-1 0 0,44 35 42 0 0,-41-27 27 0 0,-13-2 45 0 0,5 20 2 0 0,-17-34-113 0 0,0 0 11 0 0,3 6 1 0 0,2-4-3 0 0,3 22 24 0 0,-6-23-48 0 0,5 11 40 0 0,-7-12-25 0 0,-1 0-10 0 0,0 5-7 0 0,0-5 19 0 0,38 20 54 0 0,-36-21-63 0 0,0-1 1 0 0,8 0 2 0 0,36 0-4 0 0,31-5-23 0 0,2 13 21 0 0,59-11 48 0 0,-109 2-40 0 0,37 3-2 0 0,-2 2 4 0 0,1-2-1 0 0,99-11 0 0 0,-71 7 20 0 0,0 3-1 0 0,115 17 0 0 0,-69-5-41 0 0,93 4 36 0 0,-59 2 7 0 0,-122-11-12 0 0,0-3 0 0 0,79-1 0 0 0,125-3 36 0 0,6 0-2 0 0,-71-5-42 0 0,-150 4 3 0 0,21 1 1 0 0,-25 1-8 0 0,1-2 1 0 0,66-10 0 0 0,94-28-27 0 0,-169 33 44 0 0,51 0 1 0 0,-48 3-8 0 0,40-5 1 0 0,-39 2 2 0 0,40 0 1 0 0,-39 4 4 0 0,39-8 0 0 0,56-4 29 0 0,-97 9-27 0 0,-24 3-1 0 0,0 0-1 0 0,0 0 1 0 0,0-1 0 0 0,13-4 0 0 0,2 1 134 0 0,-20 5-132 0 0,0 0-1 0 0,-1 0 1 0 0,1 0-1 0 0,0-1 1 0 0,0 1-1 0 0,-1-1 1 0 0,1 1-1 0 0,-1-1 1 0 0,1 1-1 0 0,0-1 1 0 0,-1 0-1 0 0,1 0 1 0 0,-1 0-1 0 0,1 0 1 0 0,-1 0-1 0 0,0 0 1 0 0,1 0-1 0 0,-1-1 1 0 0,2-1-1 0 0,3-5 21 0 0,-1 0 0 0 0,0-1-1 0 0,0 1 1 0 0,0-1 0 0 0,-1 0 0 0 0,-1 0-1 0 0,0 0 1 0 0,0-1 0 0 0,2-13 0 0 0,-1 5-17 0 0,-1 0 0 0 0,-1 0 0 0 0,0 0 0 0 0,-1 0 0 0 0,-4-35 0 0 0,3 1 106 0 0,0 44-92 0 0,-1 0 0 0 0,1 0 0 0 0,1 0-1 0 0,1-8 1 0 0,1-22 73 0 0,-4 29-95 0 0,1 2 17 0 0,0-1-1 0 0,0 1 1 0 0,0-1 0 0 0,1 1 0 0 0,2-9-1 0 0,-3 15 8 0 0,1-15 184 0 0,0 14-161 0 0,-1 0-1 0 0,0 0 1 0 0,1 1 0 0 0,-1-1 0 0 0,0 0 0 0 0,0 0 0 0 0,0 0 0 0 0,-1 0 0 0 0,1 0 0 0 0,0 1-1 0 0,-1-4 1 0 0,16 5-58 0 0,87 4 15 0 0,-67-1-43 0 0,0-2 1 0 0,42-4-1 0 0,-32-1-24 0 0,74 4 1 0 0,0-1-58 0 0,196 4-27 0 0,-50-17 85 0 0,58-20-90 0 0,-144 10 69 0 0,-75 17 61 0 0,23-2-16 0 0,-29-1-10 0 0,62-11 38 0 0,-91 7-12 0 0,136-36 23 0 0,-141 26 9 0 0,93-48 0 0 0,-110 51-31 0 0,1 2 1 0 0,0 2-1 0 0,63-14 1 0 0,-90 26 4 0 0,-10 2 3 0 0,59-15 25 0 0,120-47 1 0 0,-105 33 67 0 0,24-12 131 0 0,-76 28-83 0 0,-20 11-52 0 0,0-1 1 0 0,-1-1-1 0 0,0 0 0 0 0,19-15 0 0 0,-17 10-17 0 0,-1-2 0 0 0,-1 1 0 0 0,-1-2 0 0 0,20-29-1 0 0,28-69 341 0 0,-50 91-261 0 0,-1 1 0 0 0,-1-1-1 0 0,-1 0 1 0 0,-1-1 0 0 0,4-30 0 0 0,-2-115 488 0 0,-1 26-430 0 0,52-384 86 0 0,-40 367-148 0 0,-4-232 0 0 0,-17 298-137 0 0,1-39-9 0 0,-15-310-63 0 0,0 30 5 0 0,18 243 32 0 0,6-90-29 0 0,2-196-86 0 0,-9 369 106 0 0,-15-206-10 0 0,2-83 18 0 0,27-141-257 0 0,-23 345 129 0 0,0 42 22 0 0,0-175-147 0 0,-1-43-25 0 0,5 224 208 0 0,1 62 29 0 0,-19-93 0 0 0,21 144 62 0 0,-4-25-12 0 0,-2 0 0 0 0,-1 1 0 0 0,-2 0 0 0 0,-18-42 0 0 0,-27-22-26 0 0,48 86 36 0 0,-1-1 1 0 0,0 1-1 0 0,-1 0 0 0 0,0 1 1 0 0,-21-17-1 0 0,9 8-3 0 0,18 15 6 0 0,0 1 0 0 0,0-1 1 0 0,-1 1-1 0 0,0 1 0 0 0,0-1 0 0 0,-8-4 0 0 0,-17-5-14 0 0,-1 1 0 0 0,-1 2 0 0 0,1 1 0 0 0,-1 1 0 0 0,-42-4 0 0 0,-171-3-51 0 0,142 11 25 0 0,-257-10-24 0 0,108 8 37 0 0,-124 26-3 0 0,232 1 30 0 0,-37 4 8 0 0,-57-2 19 0 0,-316 24-11 0 0,363-41-18 0 0,63-9-10 0 0,-254-16 20 0 0,235 2-5 0 0,84 10-8 0 0,-81-20 0 0 0,-2-2 3 0 0,42 13-1 0 0,69 10 4 0 0,-1 2-1 0 0,-46 1 1 0 0,-40-4 9 0 0,12 4-9 0 0,59 3 0 0 0,14 1-4 0 0,9 0 17 0 0,-39 5 0 0 0,57-3-14 0 0,8-3 5 0 0,-34-3 4 0 0,19 1 2 0 0,0 0-7 0 0,0 1 1 0 0,0 0 0 0 0,0 2 0 0 0,-25 3-1 0 0,23-2 2 0 0,-1-1 0 0 0,-22-1-1 0 0,38 0 3 0 0,0 0-6 0 0,-14 0 2 0 0,9 0 1 0 0,-29-1-20 0 0,35 1 19 0 0,-16 0 2 0 0,15 0-4 0 0,-34-5-82 0 0,35 4-99 0 0,-3 2-578 0 0,-34 2-1103 0 0,8 0-2584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1.9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406 159 528 0 0,'2'-21'6749'0'0,"-1"15"-7396"0"0,-1 4 706 0 0,0-1 9 0 0,-3-11 46 0 0,0 0 1 0 0,-1 0 0 0 0,-1 1-1 0 0,0-1 1 0 0,-13-23 0 0 0,17 36-109 0 0,0-1 0 0 0,0 0 0 0 0,-1 1 0 0 0,1-1 0 0 0,0 1 0 0 0,-1 0 0 0 0,1 0 1 0 0,-1-1-1 0 0,0 1 0 0 0,1 0 0 0 0,-1 0 0 0 0,0 0 0 0 0,0 1 0 0 0,0-1 0 0 0,1 0 0 0 0,-1 1 0 0 0,0-1 1 0 0,0 1-1 0 0,0 0 0 0 0,0-1 0 0 0,0 1 0 0 0,0 0 0 0 0,0 0 0 0 0,0 0 0 0 0,0 1 0 0 0,0-1 1 0 0,0 0-1 0 0,0 1 0 0 0,0-1 0 0 0,0 1 0 0 0,0 0 0 0 0,1 0 0 0 0,-1-1 0 0 0,0 1 0 0 0,0 0 0 0 0,-1 2 1 0 0,-7 3-8 0 0,-1 1 1 0 0,2 0 0 0 0,-1 1 0 0 0,-10 10 0 0 0,18-16 1 0 0,-3 2-6 0 0,0 1 1 0 0,1-1-1 0 0,-1 1 1 0 0,1 0-1 0 0,1 0 1 0 0,-1 0-1 0 0,1 0 1 0 0,-1 0-1 0 0,1 1 1 0 0,1 0-1 0 0,-4 8 1 0 0,5-10 1 0 0,0-1 0 0 0,0 1 0 0 0,0-1 0 0 0,1 1 1 0 0,-1-1-1 0 0,1 1 0 0 0,0 0 0 0 0,0-1 0 0 0,0 1 1 0 0,1-1-1 0 0,-1 1 0 0 0,1 0 0 0 0,0-1 0 0 0,0 1 1 0 0,0-1-1 0 0,0 1 0 0 0,1-1 0 0 0,-1 0 0 0 0,1 0 1 0 0,0 0-1 0 0,0 0 0 0 0,0 0 0 0 0,0 0 0 0 0,4 3 1 0 0,9 10-29 0 0,2-1-1 0 0,20 14 1 0 0,2 2 2 0 0,-35-27 30 0 0,0-1 1 0 0,0 1-1 0 0,0 0 0 0 0,-1-1 1 0 0,1 2-1 0 0,-1-1 0 0 0,0 0 0 0 0,0 1 1 0 0,-1-1-1 0 0,1 1 0 0 0,-1 0 1 0 0,0 0-1 0 0,-1 0 0 0 0,3 9 1 0 0,-4-9 2 0 0,0-1 0 0 0,0 1 0 0 0,0 0 0 0 0,-1 0 0 0 0,1 0 0 0 0,-1 0 0 0 0,-1-1 0 0 0,1 1 0 0 0,-1 0 0 0 0,0-1 0 0 0,0 1 0 0 0,0-1 0 0 0,0 0 0 0 0,-1 0 0 0 0,1 0 0 0 0,-7 6 0 0 0,1-1 1 0 0,-1 0 0 0 0,0-1 0 0 0,0 0 0 0 0,-1 0 0 0 0,0-1 0 0 0,-1-1 0 0 0,0 0-1 0 0,0 0 1 0 0,-11 4 0 0 0,17-8 19 0 0,0-1-1 0 0,-1 0 1 0 0,1 0-1 0 0,0 0 1 0 0,0 0-1 0 0,0-1 1 0 0,-1 0-1 0 0,1 0 1 0 0,0 0-1 0 0,0-1 1 0 0,-7-1-1 0 0,-53-17 471 0 0,45 12-494 0 0,2-2 0 0 0,-34-19 0 0 0,46 16-944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2.3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 57 608 0 0,'0'-3'603'0'0,"0"-50"7190"0"0,-1 64-7731 0 0,-4 64 99 0 0,4-50-65 0 0,-8 37 0 0 0,4-34-47 0 0,-1 46 0 0 0,-9 81 58 0 0,16-148-126 0 0,0-1 1 0 0,0 1-1 0 0,1-1 0 0 0,0 0 0 0 0,0 0 1 0 0,0 0-1 0 0,5 8 0 0 0,-7-13-140 0 0,3 1-57 0 0,20 17-826 0 0,-22-18 574 0 0,3 0-48 0 0,-1-1 243 0 0,-1 0 1 0 0,0 0 0 0 0,1 0 0 0 0,-1-1 0 0 0,0 1-1 0 0,1-1 1 0 0,-1 1 0 0 0,0-1 0 0 0,1 0 0 0 0,-1 1 0 0 0,0-1-1 0 0,0 0 1 0 0,0-1 0 0 0,0 1 0 0 0,3-2 0 0 0,-1 0-1258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3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97 347 196 0 0,'-71'-49'2704'0'0,"68"48"-2303"0"0,-11-8 1140 0 0,13 9-1483 0 0,1 0 1 0 0,-1 0 0 0 0,1 0-1 0 0,-1 0 1 0 0,1 0-1 0 0,0-1 1 0 0,-1 1 0 0 0,1 0-1 0 0,-1 0 1 0 0,1-1 0 0 0,0 1-1 0 0,-1 0 1 0 0,1-1-1 0 0,0 1 1 0 0,-1 0 0 0 0,1-1-1 0 0,0 1 1 0 0,0-1-1 0 0,-1 1 1 0 0,1 0 0 0 0,0-1-1 0 0,0 1 1 0 0,0-1 0 0 0,0 1-1 0 0,-1-1 1 0 0,1 1-1 0 0,0 0 1 0 0,0-1 0 0 0,0 1-1 0 0,0-1 1 0 0,0 1 0 0 0,0-1-1 0 0,0 1 1 0 0,0-1-1 0 0,0 1 1 0 0,0-1 0 0 0,1 0-1 0 0,1-1-59 0 0,1-1 27 0 0,0 0 0 0 0,0 0 0 0 0,0 1 0 0 0,0-1 0 0 0,0 1 0 0 0,1 0 0 0 0,-1 0 0 0 0,1 0 0 0 0,-1 0 0 0 0,1 1 0 0 0,0-1 0 0 0,0 1-1 0 0,4-1 1 0 0,30 2-396 0 0,0 2 0 0 0,52 9 0 0 0,-84-9 303 0 0,1 0 1 0 0,-1 0 0 0 0,0 0 0 0 0,1 1 0 0 0,7 4 0 0 0,3 1-5 0 0,36 15-145 0 0,-47-21 208 0 0,0-1 4 0 0,-1-1-1 0 0,1 1 1 0 0,-1-1-1 0 0,1 0 0 0 0,-1 0 1 0 0,1-1-1 0 0,5-1 1 0 0,-2-1 7 0 0,0 0 1 0 0,0 0 0 0 0,0-1-1 0 0,-1-1 1 0 0,0 1 0 0 0,0-2 0 0 0,0 1-1 0 0,0-1 1 0 0,-1 0 0 0 0,0 0 0 0 0,0-1-1 0 0,8-10 1 0 0,-13 15 51 0 0,1-1-1 0 0,-1 0 1 0 0,0 1 0 0 0,-1-1-1 0 0,1 0 1 0 0,0 0 0 0 0,-1 0-1 0 0,0 0 1 0 0,1 0-1 0 0,-1-1 1 0 0,0 1 0 0 0,-1 0-1 0 0,1 0 1 0 0,-1-1-1 0 0,1 1 1 0 0,-1-1 0 0 0,0 1-1 0 0,0 0 1 0 0,-1-1 0 0 0,1 1-1 0 0,-1 0 1 0 0,1-1-1 0 0,-1 1 1 0 0,-1-4 0 0 0,0 4 75 0 0,-4-1 40 0 0,5 3-161 0 0,1 1 0 0 0,0 0 1 0 0,0-1-1 0 0,-1 1 1 0 0,1-1-1 0 0,0 1 1 0 0,-1 0-1 0 0,1-1 0 0 0,0 1 1 0 0,-1 0-1 0 0,1-1 1 0 0,-1 1-1 0 0,1 0 0 0 0,-1 0 1 0 0,1-1-1 0 0,0 1 1 0 0,-1 0-1 0 0,1 0 1 0 0,-1 0-1 0 0,1 0 0 0 0,-1 0 1 0 0,1 0-1 0 0,-1-1 1 0 0,0 1-1 0 0,-4 0 22 0 0,1 0 0 0 0,-1 0 0 0 0,1 0 0 0 0,-1 1 1 0 0,1-1-1 0 0,-1 1 0 0 0,1 0 0 0 0,0 0 0 0 0,0 1 0 0 0,-1-1 0 0 0,1 1 0 0 0,0 0 1 0 0,-6 4-1 0 0,3-1-1 0 0,0 0 1 0 0,1 0-1 0 0,0 1 0 0 0,0-1 1 0 0,0 2-1 0 0,1-1 1 0 0,-6 8-1 0 0,5-4-15 0 0,0 0-1 0 0,0 0 0 0 0,1 1 1 0 0,0-1-1 0 0,1 1 1 0 0,0 0-1 0 0,1 0 0 0 0,0 1 1 0 0,1-1-1 0 0,-2 23 0 0 0,3-27-11 0 0,2 0-1 0 0,-1 0 0 0 0,1 0 0 0 0,0 0 0 0 0,0 0 0 0 0,1 0 0 0 0,0 0 0 0 0,0-1 0 0 0,1 1 0 0 0,0-1 0 0 0,0 1 0 0 0,0-1 1 0 0,1 0-1 0 0,0 0 0 0 0,6 7 0 0 0,-4-7 0 0 0,-3-2-20 0 0,-1-1-1 0 0,1 0 1 0 0,-1 0-1 0 0,1 0 1 0 0,0 0-1 0 0,1-1 1 0 0,-1 1-1 0 0,0-1 0 0 0,1 0 1 0 0,-1 0-1 0 0,1 0 1 0 0,0 0-1 0 0,-1-1 1 0 0,1 1-1 0 0,0-1 1 0 0,0 0-1 0 0,0 0 1 0 0,0-1-1 0 0,0 1 0 0 0,0-1 1 0 0,0 0-1 0 0,6 0 1 0 0,1-1-113 0 0,0 0 1 0 0,-1-1-1 0 0,1 0 1 0 0,0 0-1 0 0,-1-1 1 0 0,0-1 0 0 0,0 0-1 0 0,0 0 1 0 0,0-1-1 0 0,-1 0 1 0 0,10-7-1 0 0,-4 1-58 0 0,0 0 1 0 0,-1-1-1 0 0,0 0 0 0 0,-1-1 0 0 0,20-26 0 0 0,-25 29 189 0 0,-1 0-1 0 0,1-1 1 0 0,-2 0-1 0 0,0 0 1 0 0,0-1-1 0 0,-1 0 1 0 0,0 0-1 0 0,-1 0 1 0 0,0 0-1 0 0,-1-1 1 0 0,-1 0-1 0 0,0 1 1 0 0,0-17-1 0 0,-1 20 114 0 0,-1-1 0 0 0,0 0 1 0 0,-1 0-1 0 0,0 1 0 0 0,-1-1 0 0 0,0 1 0 0 0,0-1 0 0 0,-1 1 0 0 0,-4-9 1 0 0,-1-2 414 0 0,4 10-226 0 0,-1 0 0 0 0,0 1-1 0 0,-8-13 1 0 0,12 20 106 0 0,0 1-284 0 0,0 1-111 0 0,0-1 0 0 0,1 1 0 0 0,-1 0 0 0 0,0-1 0 0 0,1 1 0 0 0,-1 0 0 0 0,0-1 0 0 0,0 1 0 0 0,1 0 0 0 0,-1 0 0 0 0,0-1 0 0 0,0 1 0 0 0,0 0 0 0 0,1 0 0 0 0,-1 0 0 0 0,0 0 0 0 0,0 0 0 0 0,0 0 0 0 0,1 0 0 0 0,-1 1 0 0 0,0-1 0 0 0,0 0 0 0 0,1 0 0 0 0,-2 1 0 0 0,-5 9 24 0 0,0 1-1 0 0,2-1 1 0 0,-1 1-1 0 0,1 1 0 0 0,1-1 1 0 0,0 1-1 0 0,0-1 1 0 0,1 1-1 0 0,1 0 0 0 0,-2 17 1 0 0,0 26 17 0 0,2 54 0 0 0,3-75-32 0 0,-1 429 18 0 0,0-458-34 0 0,1-3-3 0 0,0 0 0 0 0,-1 0 0 0 0,1 0 1 0 0,-1 0-1 0 0,0 1 0 0 0,0-1 1 0 0,0 0-1 0 0,0 0 0 0 0,0 0 1 0 0,0 0-1 0 0,0 1 0 0 0,0-1 1 0 0,-1 0-1 0 0,0 2 0 0 0,0 1-2 0 0,1-3 123 0 0,0-11-102 0 0,6-190 37 0 0,-3 167-57 0 0,2-1 0 0 0,0 1 0 0 0,3 0-1 0 0,15-42 1 0 0,-12 44 16 0 0,-5 12-29 0 0,0 0 0 0 0,11-18-1 0 0,-15 32 10 0 0,0 1-1 0 0,0 0 0 0 0,0-1 1 0 0,0 1-1 0 0,1 0 0 0 0,-1 0 1 0 0,1 0-1 0 0,0 0 0 0 0,0 1 1 0 0,0-1-1 0 0,0 1 0 0 0,1 0 1 0 0,-1 0-1 0 0,1 0 0 0 0,4-2 1 0 0,-3 3 2 0 0,-1 1-2 0 0,0-1 1 0 0,1 2-1 0 0,-1-1 0 0 0,0 0 1 0 0,0 1-1 0 0,0-1 1 0 0,0 1-1 0 0,0 0 1 0 0,0 1-1 0 0,0-1 1 0 0,-1 1-1 0 0,1 0 1 0 0,0 0-1 0 0,-1 0 1 0 0,1 0-1 0 0,-1 0 1 0 0,0 1-1 0 0,0-1 1 0 0,0 1-1 0 0,0 0 1 0 0,0 0-1 0 0,0 0 1 0 0,-1 1-1 0 0,0-1 0 0 0,1 1 1 0 0,-1-1-1 0 0,2 6 1 0 0,0 1-2 0 0,0 1 1 0 0,0-1-1 0 0,-2 1 1 0 0,1 0-1 0 0,-1 0 1 0 0,-1 0-1 0 0,1 21 1 0 0,-2-22 0 0 0,-1-1 1 0 0,0 0-1 0 0,0 0 0 0 0,-1 0 1 0 0,0-1-1 0 0,0 1 0 0 0,-1 0 1 0 0,-4 8-1 0 0,4-13 15 0 0,1 1 0 0 0,0-1 0 0 0,-1 0-1 0 0,0 1 1 0 0,0-1 0 0 0,0-1 0 0 0,0 1 0 0 0,-1 0 0 0 0,1-1 0 0 0,-1 0-1 0 0,0 0 1 0 0,0 0 0 0 0,0 0 0 0 0,-1 0 0 0 0,-6 2 0 0 0,9-5 4 0 0,0 1 1 0 0,1-1 0 0 0,-1 0 0 0 0,0 0 0 0 0,0 0 0 0 0,0 0-1 0 0,0 0 1 0 0,1-1 0 0 0,-1 1 0 0 0,0 0 0 0 0,0-1-1 0 0,1 0 1 0 0,-1 1 0 0 0,0-1 0 0 0,-2-1 0 0 0,-26-17 169 0 0,26 17-170 0 0,-41-33-1441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4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34 552 0 0,'-12'-8'3768'0'0,"-2"-2"-1753"0"0,14 9-1971 0 0,0 1 1 0 0,0 0 0 0 0,0 0-1 0 0,0 0 1 0 0,0-1 0 0 0,0 1-1 0 0,0 0 1 0 0,0 0-1 0 0,0 0 1 0 0,0 0 0 0 0,0-1-1 0 0,0 1 1 0 0,0 0 0 0 0,0 0-1 0 0,0 0 1 0 0,0 0-1 0 0,0-1 1 0 0,0 1 0 0 0,0 0-1 0 0,0 0 1 0 0,0 0-1 0 0,0 0 1 0 0,1-1 0 0 0,-1 1-1 0 0,0 0 1 0 0,0 0 0 0 0,0 0-1 0 0,0 0 1 0 0,0 0-1 0 0,0 0 1 0 0,1-1 0 0 0,-1 1-1 0 0,0 0 1 0 0,0 0-1 0 0,0 0 1 0 0,0 0 0 0 0,0 0-1 0 0,1 0 1 0 0,-1 0 0 0 0,0 0-1 0 0,0 0 1 0 0,1 0-1 0 0,32-5 2271 0 0,-12 3-2841 0 0,2 2 207 0 0,-19 0-51 0 0,0-1-175 0 0,1 1 282 0 0,-3-1 77 0 0,0 1-1 0 0,0 0 1 0 0,0 0 0 0 0,0 0 0 0 0,1 0 0 0 0,-1 0-1 0 0,0 0 1 0 0,0 1 0 0 0,0-1 0 0 0,2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22.7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913 76 428 0 0,'0'0'2436'0'0,"-1"-3"-2239"0"0,-14-20 602 0 0,13 21-530 0 0,-32-19 581 0 0,13 15-729 0 0,0 0-1 0 0,0 1 0 0 0,0 1 1 0 0,-1 1-1 0 0,-38 0 1 0 0,2 3-50 0 0,-112 15-1 0 0,141-10 142 0 0,-50 0-1 0 0,-4-4 189 0 0,33 3-265 0 0,7-1-56 0 0,22-1 292 0 0,-39-1-1 0 0,59-1-315 0 0,0-1 0 0 0,0 1 0 0 0,-1 0 0 0 0,1 0-1 0 0,0 0 1 0 0,0 0 0 0 0,-1 0 0 0 0,1 0 0 0 0,0 0-1 0 0,-1 0 1 0 0,1 1 0 0 0,0-1 0 0 0,0 0 0 0 0,0 1-1 0 0,-1-1 1 0 0,1 1 0 0 0,-1 0 0 0 0,1 1-24 0 0,0 1 0 0 0,0-1 0 0 0,1 0 1 0 0,-1 0-1 0 0,1 1 0 0 0,0-1 0 0 0,0 0 0 0 0,0 1 0 0 0,0-1 0 0 0,0 4 1 0 0,0 4-124 0 0,-3 50 155 0 0,-13 68-1 0 0,4-40 168 0 0,8 7-2 0 0,-1 5-38 0 0,3-22-110 0 0,0-5 25 0 0,-1-10 40 0 0,2-41-65 0 0,-5 43 1 0 0,3-28-29 0 0,3-32-37 0 0,0 0 1 0 0,0-1-1 0 0,0 1 1 0 0,-1 0-1 0 0,1-1 1 0 0,-1 1-1 0 0,-3 8 1 0 0,3-11-9 0 0,0 1-1 0 0,1-1 1 0 0,-1 0-1 0 0,1 1 1 0 0,-1-1-1 0 0,1 1 1 0 0,0-1 0 0 0,0 1-1 0 0,1 2 1 0 0,-4 23 38 0 0,3-25-42 0 0,-2 2 8 0 0,1-1 0 0 0,0 1 0 0 0,1 0-1 0 0,-1 0 1 0 0,1-1 0 0 0,0 1 0 0 0,1 9 0 0 0,-1-5 6 0 0,0 17 14 0 0,0-24-26 0 0,6 12 5 0 0,-4-6-7 0 0,-1-6 1 0 0,-10 46 17 0 0,9-40-10 0 0,0-6-12 0 0,6 36-128 0 0,-7-35 85 0 0,33-5-377 0 0,-28 2 420 0 0,29-3-47 0 0,116-7-48 0 0,-121 5 86 0 0,-17 3 11 0 0,1 0-1 0 0,-1 1 1 0 0,0 0-1 0 0,17 1 1 0 0,75-3 7 0 0,-22-1-5 0 0,-74 4-1 0 0,13-1-1 0 0,-1 0 1 0 0,1 2-1 0 0,-1 0 1 0 0,1 1-1 0 0,20 6 0 0 0,-33-7-3 0 0,0 0 1 0 0,0 0-1 0 0,0 0 0 0 0,0-1 0 0 0,0 0 0 0 0,12-2 0 0 0,-9 1 3 0 0,1 0 0 0 0,-1 1 0 0 0,0 0 0 0 0,1 1-1 0 0,14 2 1 0 0,-4 0 0 0 0,1-2 0 0 0,-1 0 0 0 0,38-4-1 0 0,5 0-22 0 0,-54 3 32 0 0,20-4 5 0 0,-20 3-11 0 0,48-7-14 0 0,8 3 13 0 0,-53 4-5 0 0,0-1 1 0 0,1 2 0 0 0,-1-1-1 0 0,19 3 1 0 0,-26 1-4 0 0,14-5 0 0 0,-19 2 4 0 0,-1 0 1 0 0,1 0 0 0 0,-1-1 0 0 0,1 1-1 0 0,-1 0 1 0 0,1 0 0 0 0,-1 0 0 0 0,1 0 0 0 0,-1 0-1 0 0,1 0 1 0 0,-1 0 0 0 0,1 0 0 0 0,-1 0-1 0 0,1 0 1 0 0,-1 0 0 0 0,1 0 0 0 0,-1 0-1 0 0,1 0 1 0 0,-1 1 0 0 0,1-1 0 0 0,-1 0 0 0 0,0 0-1 0 0,1 0 1 0 0,-1 1 0 0 0,1-1 0 0 0,0 1-1 0 0,8 2-1 0 0,28-11 1 0 0,-35 7 13 0 0,16 4-24 0 0,-16-3 6 0 0,0-1 9 0 0,-1 1 1 0 0,1 0-1 0 0,-1-1 1 0 0,0 1-1 0 0,0 0 1 0 0,1-1-1 0 0,-1 0 1 0 0,0 1-1 0 0,0-1 1 0 0,0 0-1 0 0,1 1 1 0 0,-1-1 0 0 0,0 0-1 0 0,0 0 1 0 0,0 0-1 0 0,0 0 1 0 0,-1 0-1 0 0,1 0 1 0 0,0 0-1 0 0,0 0 1 0 0,-1-1-1 0 0,2-1 1 0 0,5-10 1 0 0,-2 0 0 0 0,1 0 0 0 0,-2 0 1 0 0,0 0-1 0 0,0-1 0 0 0,-1 0 0 0 0,-1 0 0 0 0,1-18 0 0 0,0 5 3 0 0,9-70-12 0 0,-1-105 0 0 0,-2 30 16 0 0,-9 148-15 0 0,-3-45-7 0 0,2-19 12 0 0,0 73-4 0 0,1 0-2 0 0,0 10 2 0 0,-1 2 3 0 0,0 0 0 0 0,0-1-1 0 0,0 1 1 0 0,0-1 0 0 0,1 1-1 0 0,-1 0 1 0 0,1-1 0 0 0,0 1-1 0 0,0-1 1 0 0,0 1 0 0 0,1-5-1 0 0,0 1 2 0 0,-1 5 4 0 0,3-2 6 0 0,-1-18-19 0 0,-2 19 13 0 0,1-11 24 0 0,0 10-23 0 0,-1-4 33 0 0,-25-5-45 0 0,-3 4-5 0 0,5 0 5 0 0,0 2-1 0 0,-1 0 1 0 0,-44-6 0 0 0,-79 0-224 0 0,62 7-247 0 0,50 3 44 0 0,-4-2-987 0 0,1 2 1 0 0,-1 2-1 0 0,-62 6 0 0 0,73 1-391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5.4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119 216 332 0 0,'0'0'3589'0'0,"0"13"-3186"0"0,0-13-364 0 0,0 0 0 0 0,0 1 1 0 0,0-1-1 0 0,0 0 0 0 0,0 0 0 0 0,0 1 0 0 0,0-1 1 0 0,0 0-1 0 0,0 1 0 0 0,0-1 0 0 0,0 0 0 0 0,0 0 1 0 0,0 1-1 0 0,0-1 0 0 0,0 0 0 0 0,1 1 1 0 0,-1-1-1 0 0,0 0 0 0 0,0 0 0 0 0,0 1 0 0 0,0-1 1 0 0,0 0-1 0 0,1 0 0 0 0,-1 1 0 0 0,0-1 0 0 0,0 0 1 0 0,0 0-1 0 0,1 0 0 0 0,-1 1 0 0 0,0-1 0 0 0,0 0 1 0 0,1 0-1 0 0,-1 0 0 0 0,0 0 0 0 0,1 0 0 0 0,-1 0 1 0 0,0 0-1 0 0,0 1 0 0 0,1-1 0 0 0,-1 0 0 0 0,0 0 1 0 0,1 0-1 0 0,3-4 27 0 0,1 0 1 0 0,-1 0 0 0 0,-1 0-1 0 0,1 0 1 0 0,-1 0-1 0 0,1-1 1 0 0,-1 0 0 0 0,0 1-1 0 0,-1-1 1 0 0,1-1-1 0 0,2-7 1 0 0,-2 7-57 0 0,20-72 580 0 0,-21 72-439 0 0,0 0 0 0 0,-1 0 0 0 0,1 0 0 0 0,-1 0 0 0 0,0-1-1 0 0,-1 1 1 0 0,1-9 0 0 0,-1-15 1134 0 0,0 31-1275 0 0,0-1 0 0 0,0 0 0 0 0,0 0 0 0 0,0 0 1 0 0,0 0-1 0 0,0 0 0 0 0,1 0 0 0 0,-1 0 0 0 0,0 0 0 0 0,0 0 0 0 0,0 0 0 0 0,0 1 1 0 0,0-1-1 0 0,1 0 0 0 0,-1 0 0 0 0,0 0 0 0 0,0 0 0 0 0,0 0 0 0 0,0 0 0 0 0,1 0 1 0 0,-1 0-1 0 0,0 0 0 0 0,0 0 0 0 0,0 0 0 0 0,0-1 0 0 0,0 1 0 0 0,1 0 0 0 0,-1 0 1 0 0,0 0-1 0 0,0 0 0 0 0,0 0 0 0 0,0 0 0 0 0,0 0 0 0 0,0 0 0 0 0,1 0 0 0 0,-1 0 1 0 0,0 0-1 0 0,0-1 0 0 0,0 1 0 0 0,0 0 0 0 0,0 0 0 0 0,0 0 0 0 0,0 0 0 0 0,0 0 1 0 0,0-1-1 0 0,1 1 0 0 0,-1 0 0 0 0,0 0 0 0 0,0 0 0 0 0,0 0 0 0 0,0 0 0 0 0,0-1 1 0 0,0 1-1 0 0,0 0 0 0 0,0 0 0 0 0,0 0 0 0 0,0 0 0 0 0,0 0 0 0 0,0-1 1 0 0,0 1-1 0 0,0 0 0 0 0,0 0 0 0 0,-1 0 0 0 0,1 0 0 0 0,0 0 0 0 0,0-1 0 0 0,0 1 1 0 0,0 0-1 0 0,-5 119 108 0 0,-4 134-63 0 0,7-173-51 0 0,-4 2-25 0 0,8-42 98 0 0,-2-40-71 0 0,-2 4 7 0 0,-20-3 7 0 0,-77-11 27 0 0,91 10-44 0 0,5 1 2 0 0,0 0-1 0 0,0-1 0 0 0,0 1 0 0 0,0-1 1 0 0,0 1-1 0 0,0-1 0 0 0,-1 0 1 0 0,1 0-1 0 0,0-1 0 0 0,0 1 0 0 0,-5-2 1 0 0,3 1-11 0 0,2 0 1 0 0,-6 2-73 0 0,9-1 77 0 0,1 1 0 0 0,-1-1 0 0 0,0 0 0 0 0,0 0 0 0 0,0 0 0 0 0,0 0 0 0 0,0 0 0 0 0,0 0 0 0 0,0 0 0 0 0,0 0 0 0 0,0 0 0 0 0,0 0 0 0 0,0 0 0 0 0,0 1 0 0 0,0-1 0 0 0,1 0 0 0 0,-1 0 0 0 0,0 0 0 0 0,0 0 0 0 0,0 0 0 0 0,0 0-1 0 0,0 0 1 0 0,0 0 0 0 0,0 1 0 0 0,0-1 0 0 0,0 0 0 0 0,0 0 0 0 0,0 0 0 0 0,0 0 0 0 0,0 0 0 0 0,0 0 0 0 0,0 0 0 0 0,0 0 0 0 0,-1 1 0 0 0,1-1 0 0 0,0 0 0 0 0,0 0 0 0 0,0 0 0 0 0,0 0 0 0 0,0 0 0 0 0,0 0 0 0 0,26 6-6 0 0,0-2-1 0 0,48 1 0 0 0,-39-6-375 0 0,24 1-930 0 0,-22 6-3770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6.1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83 12 0 0,'0'0'10712'0'0,"3"-5"-10616"0"0,9-14-8 0 0,-10 17-74 0 0,-1 1 0 0 0,1-1 1 0 0,-1 1-1 0 0,1-1 0 0 0,0 1 0 0 0,0 0 1 0 0,0 0-1 0 0,0 0 0 0 0,0 0 1 0 0,0 0-1 0 0,0 0 0 0 0,0 1 0 0 0,4-2 1 0 0,2-1 61 0 0,11-3 10 0 0,35-9 0 0 0,-4 4 47 0 0,-48 10-118 0 0,16-4 187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7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549 220 252 0 0,'0'0'568'0'0,"7"-20"3991"0"0,-5 19-4463 0 0,-1 1-71 0 0,1 0 0 0 0,-1 0 0 0 0,0 0 1 0 0,1 0-1 0 0,-1 0 0 0 0,1 0 1 0 0,-1-1-1 0 0,0 1 0 0 0,1-1 0 0 0,-1 1 1 0 0,0-1-1 0 0,0 1 0 0 0,0-1 1 0 0,1 0-1 0 0,-1 0 0 0 0,0 0 1 0 0,1-1-1 0 0,2-5 23 0 0,-3 6-29 0 0,0-1 1 0 0,0 0-1 0 0,0 1 0 0 0,0-1 1 0 0,0 0-1 0 0,0 0 0 0 0,-1 0 1 0 0,1 1-1 0 0,-1-1 1 0 0,1 0-1 0 0,-1 0 0 0 0,0 0 1 0 0,0 0-1 0 0,0 0 0 0 0,0 0 1 0 0,0 0-1 0 0,0-2 1 0 0,-1 0-17 0 0,-3-11 127 0 0,0 0 1 0 0,-1 1-1 0 0,0 0 0 0 0,-10-20 0 0 0,13 31-97 0 0,-1-1-1 0 0,1 1 0 0 0,0-1 1 0 0,-1 1-1 0 0,0 0 0 0 0,0 0 1 0 0,0 0-1 0 0,0 0 0 0 0,0 1 1 0 0,0-1-1 0 0,-1 1 0 0 0,0 0 1 0 0,1 0-1 0 0,-1 0 0 0 0,0 0 1 0 0,0 1-1 0 0,0 0 0 0 0,0-1 1 0 0,0 1-1 0 0,0 1 0 0 0,-7-2 1 0 0,2 2-21 0 0,0 0 0 0 0,0 0 0 0 0,0 1 0 0 0,0 0 0 0 0,0 0 1 0 0,0 1-1 0 0,1 1 0 0 0,-1-1 0 0 0,0 1 0 0 0,1 1 0 0 0,0-1 0 0 0,0 1 1 0 0,0 1-1 0 0,0 0 0 0 0,1 0 0 0 0,0 0 0 0 0,0 1 0 0 0,0 0 0 0 0,1 0 1 0 0,0 1-1 0 0,0 0 0 0 0,0 0 0 0 0,-4 8 0 0 0,9-12-11 0 0,-1 0 0 0 0,1 1 0 0 0,0-1 0 0 0,0 1 0 0 0,0-1 0 0 0,0 1 0 0 0,1-1 0 0 0,-1 1 0 0 0,1 0 0 0 0,0-1 0 0 0,0 1 0 0 0,0-1 0 0 0,1 1 0 0 0,-1 0 0 0 0,1-1 0 0 0,0 1 0 0 0,0-1 0 0 0,0 1 0 0 0,0-1 0 0 0,1 0 0 0 0,0 1 0 0 0,-1-1 0 0 0,1 0 0 0 0,0 0 0 0 0,0 0 0 0 0,3 3 0 0 0,8 8-2 0 0,0 0 0 0 0,1-1 0 0 0,30 22 0 0 0,-9-7 14 0 0,-26-19-13 0 0,1 1 0 0 0,-1-1 0 0 0,-1 2 0 0 0,0-1-1 0 0,0 1 1 0 0,-1 0 0 0 0,0 1 0 0 0,-1 0 0 0 0,-1 0 0 0 0,0 0 0 0 0,4 15-1 0 0,-6-19 5 0 0,-2 0-1 0 0,1 0 1 0 0,-1 1-1 0 0,0-1 0 0 0,-1 0 1 0 0,0 1-1 0 0,0-1 1 0 0,-1 1-1 0 0,0-1 0 0 0,0 0 1 0 0,-1 0-1 0 0,0 0 0 0 0,-1 0 1 0 0,0 0-1 0 0,0 0 1 0 0,0 0-1 0 0,-1-1 0 0 0,-9 13 1 0 0,5-8 1 0 0,-1-1 1 0 0,-1-1 0 0 0,0 0 0 0 0,0 0-1 0 0,-1-1 1 0 0,0-1 0 0 0,-20 13 0 0 0,12-11 6 0 0,0-1 0 0 0,-1 0 0 0 0,0-2 0 0 0,-28 7 0 0 0,32-9 66 0 0,0-1 0 0 0,1-1 0 0 0,-1-1 0 0 0,-1 0 1 0 0,1-1-1 0 0,-30-2 0 0 0,41 0-57 0 0,-1 0 0 0 0,1 0 0 0 0,-1 0 0 0 0,1-1 0 0 0,0 0 0 0 0,0 0 0 0 0,0-1 0 0 0,0 1 0 0 0,0-1 0 0 0,0 0 0 0 0,1 0 0 0 0,-1-1 0 0 0,1 1 0 0 0,0-1 0 0 0,0 0 0 0 0,0 0 0 0 0,1 0 0 0 0,0-1 0 0 0,-1 0 0 0 0,1 1 0 0 0,1-1 0 0 0,-1 0 0 0 0,-3-10 0 0 0,4 7-21 0 0,-1 0 0 0 0,2 0 0 0 0,-1-1 0 0 0,1 1 0 0 0,0-1 0 0 0,1 1 1 0 0,0-1-1 0 0,0 1 0 0 0,1-1 0 0 0,0 1 0 0 0,0-1 0 0 0,1 1 0 0 0,0 0 1 0 0,1 0-1 0 0,0 0 0 0 0,0 0 0 0 0,1 0 0 0 0,0 0 0 0 0,0 1 1 0 0,0 0-1 0 0,1 0 0 0 0,0 0 0 0 0,1 1 0 0 0,0-1 0 0 0,0 1 0 0 0,0 0 1 0 0,0 1-1 0 0,1 0 0 0 0,0 0 0 0 0,9-5 0 0 0,-12 9-55 0 0,0-1 0 0 0,0 1-1 0 0,0 1 1 0 0,0-1 0 0 0,0 0 0 0 0,0 1-1 0 0,0 0 1 0 0,0 0 0 0 0,1 0 0 0 0,-1 0-1 0 0,0 1 1 0 0,0 0 0 0 0,0 0 0 0 0,0 0-1 0 0,0 0 1 0 0,-1 0 0 0 0,1 1 0 0 0,0 0-1 0 0,0 0 1 0 0,-1 0 0 0 0,1 0 0 0 0,-1 0-1 0 0,0 1 1 0 0,4 3 0 0 0,4 4-738 0 0,0 0 1 0 0,0 1 0 0 0,-2 1-1 0 0,1-1 1 0 0,11 20-1 0 0,-8-9-955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9.0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219 249 424 0 0,'-6'-96'5651'0'0,"6"93"-5185"0"0,0-19 2269 0 0,-2 78-2521 0 0,-2 0 0 0 0,-25 109 0 0 0,19-110-142 0 0,3 1 1 0 0,2 1 0 0 0,3 68 0 0 0,3-112-72 0 0,-1-1 0 0 0,2 0 0 0 0,4 18 0 0 0,-6-28 4 0 0,-2-4-7 0 0,0 1 1 0 0,0 0 0 0 0,0-1 0 0 0,0 0 0 0 0,0 1 0 0 0,1-1 0 0 0,-1 0-1 0 0,1 0 1 0 0,-1 0 0 0 0,1 0 0 0 0,-1 0 0 0 0,1 0 0 0 0,0 0 0 0 0,-1-4-1 0 0,-28-54-33 0 0,14 25 23 0 0,-47-101-49 0 0,43 90 48 0 0,19 46 14 0 0,0-3-5 0 0,0 0 0 0 0,0 1-1 0 0,0-1 1 0 0,0 1 0 0 0,0-1 0 0 0,0 0 0 0 0,1 0-1 0 0,0 0 1 0 0,-1 1 0 0 0,1-1 0 0 0,0 0 0 0 0,1-4 0 0 0,-1 7 2 0 0,0-1 1 0 0,0 0 0 0 0,0 0 0 0 0,0 0 0 0 0,1 0-1 0 0,-1 1 1 0 0,0-1 0 0 0,1 0 0 0 0,-1 0-1 0 0,1 1 1 0 0,-1-1 0 0 0,1 0 0 0 0,-1 1 0 0 0,1-1-1 0 0,-1 0 1 0 0,1 1 0 0 0,-1-1 0 0 0,1 1 0 0 0,0-1-1 0 0,-1 1 1 0 0,1-1 0 0 0,0 1 0 0 0,0-1-1 0 0,0 1 1 0 0,-1 0 0 0 0,1-1 0 0 0,0 1 0 0 0,0 0-1 0 0,0 0 1 0 0,-1 0 0 0 0,1 0 0 0 0,1 0-1 0 0,-1-1-1 0 0,10-3-82 0 0,0 1 0 0 0,1-1 0 0 0,-1 2 0 0 0,0-1 0 0 0,1 2 0 0 0,-1-1 1 0 0,1 2-1 0 0,0-1 0 0 0,-1 2 0 0 0,1-1 0 0 0,0 2 0 0 0,-1-1 0 0 0,16 6 1 0 0,15 5-722 0 0,0 2 1 0 0,45 22 0 0 0,-81-34 725 0 0,6 5-53 0 0,1-2-1 0 0,1 0 1 0 0,-1 0 0 0 0,1-1 0 0 0,-1-1-1 0 0,19 2 1 0 0,-29-5 144 0 0,0 1-13 0 0,9 2 1 0 0,-9-2 44 0 0,0-2 12 0 0,2-1-57 0 0,-2 1 71 0 0,1 0-1 0 0,-1-1 0 0 0,0 1 0 0 0,1-1 1 0 0,-1 1-1 0 0,0-1 0 0 0,0 0 1 0 0,-1 0-1 0 0,1-1 0 0 0,0 1 1 0 0,-1 0-1 0 0,1-1 0 0 0,-1 0 1 0 0,4-5-1 0 0,6-26 772 0 0,-11 31-692 0 0,-2 0-24 0 0,1 1-99 0 0,0 0 1 0 0,-1 0-1 0 0,1 0 1 0 0,-1 0-1 0 0,1 0 0 0 0,-1 0 1 0 0,0 0-1 0 0,1 1 0 0 0,-1-1 1 0 0,0 0-1 0 0,0 1 1 0 0,0-1-1 0 0,-1 0 0 0 0,1 1 1 0 0,0-1-1 0 0,-1 1 0 0 0,1 0 1 0 0,-1-1-1 0 0,1 1 1 0 0,-1 0-1 0 0,1 0 0 0 0,-1 0 1 0 0,0 0-1 0 0,0 0 0 0 0,1 0 1 0 0,-1 1-1 0 0,0-1 1 0 0,0 1-1 0 0,0-1 0 0 0,0 1 1 0 0,0 0-1 0 0,0-1 0 0 0,0 1 1 0 0,0 0-1 0 0,0 0 1 0 0,0 1-1 0 0,0-1 0 0 0,1 0 1 0 0,-1 1-1 0 0,0-1 0 0 0,0 1 1 0 0,0-1-1 0 0,0 1 1 0 0,0 0-1 0 0,1 0 0 0 0,-1 0 1 0 0,0 0-1 0 0,-1 1 0 0 0,-5 4-17 0 0,1-1 0 0 0,1 1 0 0 0,-1 0 0 0 0,1 0-1 0 0,0 1 1 0 0,0 0 0 0 0,0 0 0 0 0,1 0 0 0 0,0 1-1 0 0,1 0 1 0 0,0 0 0 0 0,0 0 0 0 0,1 0 0 0 0,0 1-1 0 0,0-1 1 0 0,1 1 0 0 0,0 0 0 0 0,0-1 0 0 0,1 1-1 0 0,0 0 1 0 0,1 0 0 0 0,0 0 0 0 0,0 0 0 0 0,1 0-1 0 0,0 0 1 0 0,1 0 0 0 0,0 0 0 0 0,0-1 0 0 0,5 11-1 0 0,-5-13-21 0 0,1 0 0 0 0,0-1 0 0 0,0 0 0 0 0,0 1 0 0 0,1-1 0 0 0,-1 0-1 0 0,1-1 1 0 0,1 1 0 0 0,-1-1 0 0 0,0 0 0 0 0,1 0 0 0 0,0 0-1 0 0,0 0 1 0 0,0-1 0 0 0,1 0 0 0 0,-1 0 0 0 0,1-1 0 0 0,-1 1 0 0 0,1-1-1 0 0,0 0 1 0 0,0-1 0 0 0,0 1 0 0 0,0-1 0 0 0,0 0 0 0 0,0-1-1 0 0,1 0 1 0 0,-1 0 0 0 0,0 0 0 0 0,8-2 0 0 0,0 0-64 0 0,1 0 0 0 0,-1-1 0 0 0,0-1 0 0 0,0-1 0 0 0,0 0 0 0 0,0 0 0 0 0,-1-1 0 0 0,0-1 0 0 0,0-1 0 0 0,14-10 1 0 0,-10 6-2 0 0,-1-1 1 0 0,0-1-1 0 0,-1-1 0 0 0,0 0 1 0 0,-1-1-1 0 0,17-25 1 0 0,-20 22 41 0 0,0-1 1 0 0,-2 0-1 0 0,0 0 1 0 0,-1-1-1 0 0,-1 0 0 0 0,-1-1 1 0 0,-1 1-1 0 0,4-32 1 0 0,-7 35 105 0 0,-1 0 0 0 0,-1 0 0 0 0,0 0 1 0 0,-2 0-1 0 0,0 0 0 0 0,0 0 0 0 0,-2 1 0 0 0,0-1 1 0 0,-1 1-1 0 0,-1 0 0 0 0,-15-30 0 0 0,12 34 150 0 0,0 0 0 0 0,-1 0 0 0 0,-18-16 0 0 0,27 28-157 0 0,0 1-54 0 0,0 0 1 0 0,0 0-1 0 0,0-1 1 0 0,-1 1 0 0 0,1 0-1 0 0,0 0 1 0 0,0 0-1 0 0,0 0 1 0 0,0 1-1 0 0,0-1 1 0 0,0 0-1 0 0,0 0 1 0 0,-1 1-1 0 0,1-1 1 0 0,0 1 0 0 0,0-1-1 0 0,0 1 1 0 0,0-1-1 0 0,0 1 1 0 0,1-1-1 0 0,-1 1 1 0 0,0 0-1 0 0,0 0 1 0 0,0-1 0 0 0,0 1-1 0 0,1 0 1 0 0,-1 0-1 0 0,0 0 1 0 0,1 0-1 0 0,-2 2 1 0 0,1-1-14 0 0,-5 7 21 0 0,0 1-1 0 0,1 0 1 0 0,0 0-1 0 0,0 0 1 0 0,1 1-1 0 0,1-1 0 0 0,0 1 1 0 0,-3 18-1 0 0,2 1 29 0 0,1 56 0 0 0,10 24 9 0 0,0-28-4 0 0,17 114-7 0 0,-4-44-15 0 0,3 20-37 0 0,-18-57 27 0 0,-3-107-28 0 0,-2-8 20 0 0,0 0-1 0 0,1 0 1 0 0,-1 0-1 0 0,0 0 1 0 0,0 0-1 0 0,0 0 0 0 0,0 0 1 0 0,0 0-1 0 0,0 0 1 0 0,0 0-1 0 0,0 0 1 0 0,0 0-1 0 0,0 0 0 0 0,0 0 1 0 0,0 0-1 0 0,1 0 1 0 0,-1 0-1 0 0,0 0 1 0 0,0 0-1 0 0,0 0 0 0 0,0 0 1 0 0,0 0-1 0 0,0 0 1 0 0,0 0-1 0 0,0 0 1 0 0,0 0-1 0 0,0 0 1 0 0,1 0-1 0 0,-1 0 0 0 0,0 0 1 0 0,0 0-1 0 0,0 0 1 0 0,0 0-1 0 0,0 0 1 0 0,0 0-1 0 0,0 0 0 0 0,0 0 1 0 0,0 0-1 0 0,0 0 1 0 0,0 0-1 0 0,0 0 1 0 0,0-1-1 0 0,0 1 0 0 0,1 0 1 0 0,-1 0-1 0 0,0 0 1 0 0,0 0-1 0 0,0 0 1 0 0,0 0-1 0 0,0 0 0 0 0,0 0 1 0 0,0 0-1 0 0,0 0 1 0 0,0 0-1 0 0,0-1 1 0 0,0 1-1 0 0,0 0 1 0 0,0 0-1 0 0,0 0 0 0 0,0 0 1 0 0,0 0-1 0 0,0 0 1 0 0,0 0-1 0 0,0 0 1 0 0,12-176 265 0 0,-9 148-256 0 0,2-21 5 0 0,1 1 0 0 0,3 0 0 0 0,2 0 1 0 0,24-65-1 0 0,-28 94-17 0 0,2 0 0 0 0,0 1 1 0 0,17-25-1 0 0,-20 36-12 0 0,-1 0 0 0 0,1 1 0 0 0,0-1 1 0 0,0 1-1 0 0,1 0 0 0 0,0 1 0 0 0,0 0 0 0 0,0 0 1 0 0,1 0-1 0 0,13-5 0 0 0,-17 8-1 0 0,0 1 0 0 0,1-1 0 0 0,-1 1 0 0 0,0 0 0 0 0,1 1 0 0 0,0-1 0 0 0,-1 1 0 0 0,1 0 0 0 0,-1 0 0 0 0,1 0 0 0 0,-1 1 0 0 0,1-1 0 0 0,6 3 0 0 0,-8-2 0 0 0,0 0 1 0 0,0 0-1 0 0,0 0 1 0 0,-1 0-1 0 0,1 1 1 0 0,0-1-1 0 0,-1 1 1 0 0,1 0-1 0 0,-1 0 1 0 0,0 0-1 0 0,1 0 1 0 0,-1 0-1 0 0,0 0 1 0 0,0 1-1 0 0,0-1 1 0 0,-1 1-1 0 0,1-1 1 0 0,-1 1-1 0 0,1 0 1 0 0,1 4-1 0 0,-1 1 6 0 0,0 1 0 0 0,0-1-1 0 0,-1 1 1 0 0,0 0 0 0 0,-1-1 0 0 0,1 1-1 0 0,-2 0 1 0 0,1-1 0 0 0,-1 1-1 0 0,-1 0 1 0 0,0-1 0 0 0,0 0 0 0 0,0 1-1 0 0,-5 9 1 0 0,2-7 2 0 0,0 0 0 0 0,-1-1 0 0 0,0 0-1 0 0,-1 0 1 0 0,0 0 0 0 0,-1-1 0 0 0,0 0 0 0 0,0-1 0 0 0,0 0-1 0 0,-11 8 1 0 0,7-7 0 0 0,7-5 11 0 0,0 0-1 0 0,0 0 0 0 0,0 0 0 0 0,0 0 0 0 0,-1-1 1 0 0,1 0-1 0 0,-1 0 0 0 0,0-1 0 0 0,0 0 0 0 0,0 0 1 0 0,0 0-1 0 0,0-1 0 0 0,-8 2 0 0 0,12-3 7 0 0,-15-11 10 0 0,15 10-27 0 0,1 0-1 0 0,0 0 1 0 0,0 0 0 0 0,0 0-1 0 0,0 0 1 0 0,0-1-1 0 0,1 1 1 0 0,-1 0 0 0 0,0-1-1 0 0,0 1 1 0 0,1-1-1 0 0,-1 1 1 0 0,1-1-1 0 0,0 1 1 0 0,-1-1 0 0 0,1-1-1 0 0,-2-5-28 0 0,1 6-97 0 0,-4-20-1047 0 0,7 18 394 0 0,-1-1 363 0 0,6-12-3185 0 0,-3 7 1286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29.6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24 136 0 0,'0'0'7492'0'0,"6"-1"-7331"0"0,184-17-2379 0 0,-163 16 108 0 0,1-1 161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0.3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197 340 236 0 0,'-3'0'775'0'0,"1"-1"-895"0"0,0 1 854 0 0,-1 0 0 0 0,1-1 0 0 0,0 1 0 0 0,-1-1 0 0 0,1 0 1 0 0,-1 0-1 0 0,1 0 0 0 0,-4-2 0 0 0,0-6-619 0 0,6 7-60 0 0,0 0 1 0 0,-1 1 0 0 0,1-1 0 0 0,-1 1-1 0 0,0-1 1 0 0,1 1 0 0 0,-1-1 0 0 0,0 1-1 0 0,0-1 1 0 0,0 1 0 0 0,0-1 0 0 0,0 1-1 0 0,-2-2 1 0 0,-8-13 129 0 0,-47-91 793 0 0,56 102-940 0 0,0-1-1 0 0,0 1 1 0 0,1 0-1 0 0,0-1 0 0 0,0 1 1 0 0,0-1-1 0 0,1 1 1 0 0,-1-1-1 0 0,1 1 1 0 0,1-1-1 0 0,0-6 1 0 0,0 9-32 0 0,0 0 0 0 0,0-1 1 0 0,0 1-1 0 0,0 0 0 0 0,1 0 1 0 0,-1 0-1 0 0,1 0 1 0 0,0 0-1 0 0,0 0 0 0 0,0 0 1 0 0,0 0-1 0 0,0 1 0 0 0,1-1 1 0 0,-1 1-1 0 0,1 0 0 0 0,0 0 1 0 0,-1 0-1 0 0,1 0 1 0 0,5-2-1 0 0,20-9-7 0 0,1 2 0 0 0,31-8-1 0 0,-53 17-4 0 0,-4 1 4 0 0,0 1-1 0 0,0-1 1 0 0,0 1 0 0 0,1 0-1 0 0,-1 0 1 0 0,0 0 0 0 0,0 0-1 0 0,1 1 1 0 0,-1-1 0 0 0,0 1-1 0 0,0 0 1 0 0,0 0 0 0 0,0 0-1 0 0,0 0 1 0 0,0 1-1 0 0,0-1 1 0 0,0 1 0 0 0,0 0-1 0 0,-1 0 1 0 0,1 0 0 0 0,-1 0-1 0 0,1 0 1 0 0,-1 0 0 0 0,3 4-1 0 0,-2-2 2 0 0,1 0-1 0 0,-1 0 1 0 0,0 1-1 0 0,0-1 0 0 0,-1 1 1 0 0,1-1-1 0 0,-1 1 0 0 0,0 0 1 0 0,0 0-1 0 0,-1 0 0 0 0,0 0 1 0 0,1 0-1 0 0,-1 9 1 0 0,-1 5-12 0 0,1-4 13 0 0,0 0 0 0 0,-2 1 0 0 0,0-1 0 0 0,-1 0 0 0 0,0 0 0 0 0,-1 0 0 0 0,-1 0 0 0 0,-8 22 0 0 0,1-10 6 0 0,-2-1 0 0 0,-1 0 1 0 0,-1-1-1 0 0,-1 0 0 0 0,-33 38 0 0 0,26-40 17 0 0,-1-1 1 0 0,0-2-1 0 0,-32 20 0 0 0,50-36 7 0 0,1 0 1 0 0,-1 0-1 0 0,0-1 1 0 0,0 0-1 0 0,0 0 0 0 0,-1-1 1 0 0,-8 3-1 0 0,-7 1 290 0 0,29-12-318 0 0,-5 4-5 0 0,0 0 0 0 0,0-1 0 0 0,1 2 1 0 0,-1-1-1 0 0,1 0 0 0 0,-1 0 1 0 0,1 1-1 0 0,0 0 0 0 0,-1-1 1 0 0,1 1-1 0 0,0 0 0 0 0,0 0 1 0 0,0 0-1 0 0,0 1 0 0 0,0-1 0 0 0,0 1 1 0 0,0 0-1 0 0,0 0 0 0 0,3 0 1 0 0,78 10-42 0 0,-42-4-238 0 0,0-2-1 0 0,59-2 1 0 0,-79-3-142 0 0,1 1 1 0 0,-1 1-1 0 0,0 2 0 0 0,0 0 1 0 0,0 1-1 0 0,30 9 0 0 0,-36-12-4885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3.0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250 295 108 0 0,'14'-14'5860'0'0,"11"-20"-5647"0"0,-24 33 15 0 0,5-7-132 0 0,-2 4-50 0 0,0-2 1 0 0,-1 1-1 0 0,1 0 0 0 0,-1-1 1 0 0,0 1-1 0 0,0-1 1 0 0,-1 0-1 0 0,0 0 1 0 0,0 0-1 0 0,0 0 1 0 0,-1 0-1 0 0,1 0 0 0 0,-2-1 1 0 0,1-7-1 0 0,0-12 44 0 0,-1 13 42 0 0,1-1 0 0 0,-2 1 0 0 0,0-1-1 0 0,0 1 1 0 0,-6-20 0 0 0,7 32-123 0 0,-1-1 0 0 0,0 1 0 0 0,0 0 0 0 0,1 0 1 0 0,-1 0-1 0 0,0 0 0 0 0,0 0 0 0 0,0 0 0 0 0,0 0 0 0 0,0 0 0 0 0,-1 1 0 0 0,1-1 0 0 0,0 0 1 0 0,0 1-1 0 0,0-1 0 0 0,-1 1 0 0 0,1-1 0 0 0,0 1 0 0 0,-1-1 0 0 0,1 1 0 0 0,0 0 0 0 0,-1 0 0 0 0,1 0 1 0 0,0 0-1 0 0,-2 0 0 0 0,-1-1 1 0 0,0 1 1 0 0,0 1 0 0 0,0-1-1 0 0,0 1 1 0 0,0-1 0 0 0,-7 3-1 0 0,5-1 6 0 0,1 1 0 0 0,0-1 0 0 0,-1 1 0 0 0,1 0 0 0 0,0 0 0 0 0,0 0 0 0 0,0 1-1 0 0,1 0 1 0 0,-1 0 0 0 0,1 0 0 0 0,0 1 0 0 0,0-1 0 0 0,1 1 0 0 0,-1 0-1 0 0,1 0 1 0 0,0 0 0 0 0,-4 9 0 0 0,6-9-14 0 0,0 0 0 0 0,0 0 0 0 0,0 1 0 0 0,0-1 0 0 0,1 0 1 0 0,0 1-1 0 0,0-1 0 0 0,0 0 0 0 0,1 1 0 0 0,0-1 0 0 0,0 0 0 0 0,0 1 0 0 0,1-1 0 0 0,-1 0 0 0 0,1 0 0 0 0,1 0 0 0 0,-1-1 1 0 0,1 1-1 0 0,-1 0 0 0 0,5 4 0 0 0,18 30-34 0 0,-13-19 9 0 0,1 0 0 0 0,28 31 0 0 0,-30-39 4 0 0,0 1 0 0 0,-1 0 0 0 0,0 1-1 0 0,-1 0 1 0 0,-1 1 0 0 0,0 0 0 0 0,-1 0 0 0 0,-1 1-1 0 0,7 24 1 0 0,-11-34 17 0 0,-1 0 0 0 0,0 1 0 0 0,-1 0 0 0 0,0-1 0 0 0,1 1 0 0 0,-2-1 0 0 0,1 1 0 0 0,-1-1 1 0 0,0 1-1 0 0,-1-1 0 0 0,1 1 0 0 0,-1-1 0 0 0,-1 0 0 0 0,1 0 0 0 0,-1 0 0 0 0,0 0 0 0 0,0 0 0 0 0,-1-1 0 0 0,1 1 0 0 0,-1-1 0 0 0,-1 0 0 0 0,1 0 0 0 0,-9 8 0 0 0,5-7 20 0 0,0 0 0 0 0,-1 0 1 0 0,1-1-1 0 0,-1 0 0 0 0,0-1 0 0 0,0 1 0 0 0,-1-2 0 0 0,1 1 1 0 0,-1-1-1 0 0,0-1 0 0 0,0 0 0 0 0,0 0 0 0 0,0-1 0 0 0,-19 0 0 0 0,19-2 6 0 0,0 0 0 0 0,0-1 0 0 0,1 0 0 0 0,-1-1 0 0 0,1 0-1 0 0,-1 0 1 0 0,1-1 0 0 0,0 0 0 0 0,1-1 0 0 0,-1 0 0 0 0,1 0-1 0 0,0-1 1 0 0,-10-8 0 0 0,15 12-77 0 0,0-1-1 0 0,0 0 0 0 0,0 0 1 0 0,1 0-1 0 0,-1 0 0 0 0,1-1 1 0 0,-1 1-1 0 0,1-1 1 0 0,0 1-1 0 0,1-1 0 0 0,-1 0 1 0 0,1 0-1 0 0,-1 0 1 0 0,1 1-1 0 0,0-1 0 0 0,0-1 1 0 0,1 1-1 0 0,-1 0 0 0 0,1 0 1 0 0,0 0-1 0 0,0 0 1 0 0,1 0-1 0 0,-1 0 0 0 0,1 0 1 0 0,0 0-1 0 0,0 0 1 0 0,0 0-1 0 0,0 0 0 0 0,1 0 1 0 0,-1 0-1 0 0,1 1 0 0 0,0-1 1 0 0,0 1-1 0 0,4-5 1 0 0,6-8-1230 0 0,2 1 0 0 0,26-24 0 0 0,-14 18-557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3.3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97 9 528 0 0,'-1'-9'9125'0'0,"-9"27"-9035"0"0,1 0 0 0 0,1 0 0 0 0,1 1 0 0 0,0 0 1 0 0,1 0-1 0 0,1 0 0 0 0,-3 27 0 0 0,-10 158 261 0 0,14-143-280 0 0,2-37-47 0 0,0-8-12 0 0,1 0 1 0 0,0 0-1 0 0,3 18 1 0 0,-2-29-81 0 0,1-1 0 0 0,-1 1 1 0 0,0 0-1 0 0,-1 0 0 0 0,1-1 1 0 0,-2 6-1 0 0,-1 10-554 0 0,-2 25-5831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4.4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15 456 56 0 0,'-7'-18'1343'0'0,"6"16"-1281"0"0,0 0 0 0 0,0 0-1 0 0,0 0 1 0 0,0 0 0 0 0,0 0-1 0 0,1 0 1 0 0,-1 0 0 0 0,1 0-1 0 0,0-1 1 0 0,-1 1-1 0 0,1 0 1 0 0,0 0 0 0 0,0-1-1 0 0,0 1 1 0 0,1 0 0 0 0,-1 0-1 0 0,0-1 1 0 0,1 1 0 0 0,0 0-1 0 0,-1 0 1 0 0,1 0-1 0 0,0 0 1 0 0,0 0 0 0 0,0 0-1 0 0,0 0 1 0 0,1 0 0 0 0,-1 0-1 0 0,0 0 1 0 0,1 1 0 0 0,0-1-1 0 0,-1 0 1 0 0,1 1-1 0 0,0 0 1 0 0,-1-1 0 0 0,1 1-1 0 0,0 0 1 0 0,0 0 0 0 0,3-1-1 0 0,3-2-10 0 0,0 0-1 0 0,0 1 0 0 0,1 1 1 0 0,-1-1-1 0 0,1 1 0 0 0,0 0 1 0 0,0 1-1 0 0,16 0 0 0 0,4 3-115 0 0,0 2-1 0 0,0 1 0 0 0,-1 1 0 0 0,1 1 0 0 0,-1 2 0 0 0,49 22 1 0 0,-56-22 53 0 0,5 3-46 0 0,-22-9 72 0 0,0-1 1 0 0,0 0-1 0 0,0 0 1 0 0,1-1 0 0 0,-1 1-1 0 0,1-1 1 0 0,-1 0-1 0 0,1 0 1 0 0,-1 0-1 0 0,1-1 1 0 0,0 1-1 0 0,8-2 1 0 0,-8 1 35 0 0,-1-2 0 0 0,1 1 0 0 0,0 0-1 0 0,-1-1 1 0 0,1 0 0 0 0,-1 0 0 0 0,0 0 0 0 0,1-1 0 0 0,-1 1 0 0 0,0-1-1 0 0,-1 0 1 0 0,1 0 0 0 0,0 0 0 0 0,-1-1 0 0 0,0 1 0 0 0,0-1 0 0 0,0 0-1 0 0,0 0 1 0 0,0 0 0 0 0,-1 0 0 0 0,0 0 0 0 0,0-1 0 0 0,0 1 0 0 0,0-1-1 0 0,-1 1 1 0 0,2-9 0 0 0,-3 10 127 0 0,-6-5 152 0 0,5 6-296 0 0,0 1-1 0 0,1-1 1 0 0,-1 1-1 0 0,0-1 0 0 0,0 1 1 0 0,0 0-1 0 0,0-1 1 0 0,0 1-1 0 0,0 0 0 0 0,0 0 1 0 0,-1 0-1 0 0,0-1 1 0 0,-4 0 22 0 0,1 1 1 0 0,0 0-1 0 0,-1 0 1 0 0,1 0 0 0 0,-1 1-1 0 0,1 0 1 0 0,-1 0-1 0 0,1 0 1 0 0,-1 1-1 0 0,1 0 1 0 0,-1 0 0 0 0,1 0-1 0 0,-10 4 1 0 0,5-2-2 0 0,0 1 0 0 0,1 0 0 0 0,0 1 0 0 0,-1 0 0 0 0,1 0 0 0 0,-15 13 0 0 0,13-9-8 0 0,1 0 1 0 0,0 1-1 0 0,-16 22 1 0 0,23-28-37 0 0,1 1-1 0 0,-1-1 1 0 0,1 1-1 0 0,0 0 1 0 0,1-1-1 0 0,-1 1 1 0 0,1 0 0 0 0,0 0-1 0 0,0 0 1 0 0,0 0-1 0 0,0 0 1 0 0,1 0 0 0 0,0 0-1 0 0,1 8 1 0 0,0-6-16 0 0,0 0 0 0 0,0 0-1 0 0,1 0 1 0 0,0 0 0 0 0,1 0 0 0 0,-1 0 0 0 0,1 0 0 0 0,1-1 0 0 0,-1 1 0 0 0,8 9 0 0 0,-8-13-48 0 0,0 1-1 0 0,0-1 1 0 0,0 0 0 0 0,0 0 0 0 0,1-1 0 0 0,-1 1 0 0 0,1-1 0 0 0,0 0 0 0 0,-1 0 0 0 0,1 0 0 0 0,0 0 0 0 0,0 0 0 0 0,1-1-1 0 0,-1 0 1 0 0,0 0 0 0 0,0 0 0 0 0,0 0 0 0 0,1-1 0 0 0,4 0 0 0 0,8 0-151 0 0,0-2 1 0 0,-1 0-1 0 0,0-1 1 0 0,1-1-1 0 0,-1 0 1 0 0,0-1 0 0 0,-1-1-1 0 0,1 0 1 0 0,-1-1-1 0 0,0-1 1 0 0,-1 0-1 0 0,27-21 1 0 0,-25 16 121 0 0,0 0 1 0 0,-1-2 0 0 0,0 0-1 0 0,-2-1 1 0 0,0 0 0 0 0,0-1-1 0 0,-2 0 1 0 0,0-1 0 0 0,-1 0 0 0 0,8-22-1 0 0,-6 8 326 0 0,-1 0 0 0 0,-2-1 0 0 0,-2 0-1 0 0,-1 0 1 0 0,-1-1 0 0 0,0-40 0 0 0,-10 31 814 0 0,5 40-832 0 0,-1-1-4 0 0,-9-23 681 0 0,8 25-384 0 0,-3 8-438 0 0,-2 2-61 0 0,0 0 0 0 0,1 0 0 0 0,0 0 0 0 0,0 1 0 0 0,1 0 0 0 0,0 0 0 0 0,-4 12 0 0 0,-14 51 83 0 0,6-21 3 0 0,-13 62 0 0 0,-34 269 747 0 0,54-280-669 0 0,7-48-57 0 0,-13 58 0 0 0,11-81-50 0 0,0-1 0 0 0,1 49 1 0 0,4-77-58 0 0,-1-11 79 0 0,0 0-1 0 0,1 0 0 0 0,0 0 1 0 0,0 0-1 0 0,1 0 0 0 0,4-17 1 0 0,14-83 145 0 0,-3 39-72 0 0,2 1 1 0 0,4 1-1 0 0,51-112 0 0 0,-65 164-159 0 0,0 1 1 0 0,1 1-1 0 0,1 0 0 0 0,12-14 0 0 0,-16 21-40 0 0,0 1 0 0 0,1-1 1 0 0,0 1-1 0 0,0 1 1 0 0,0-1-1 0 0,1 1 0 0 0,0 1 1 0 0,0-1-1 0 0,9-3 0 0 0,-15 7-6 0 0,18 5-20 0 0,-18-3 49 0 0,0 1 0 0 0,0-1 0 0 0,0 0 0 0 0,0 1 0 0 0,0-1 0 0 0,0 1 0 0 0,0 0 0 0 0,0-1 0 0 0,-1 1 0 0 0,1 0 0 0 0,-1 0 0 0 0,0 0 0 0 0,1 0 0 0 0,-1 1 0 0 0,0-1 0 0 0,0 0 0 0 0,0 0 0 0 0,0 1 1 0 0,-1-1-1 0 0,1 0 0 0 0,-1 1 0 0 0,1-1 0 0 0,-1 1 0 0 0,0 4 0 0 0,1 4-7 0 0,-1 1 1 0 0,0-1 0 0 0,-3 22-1 0 0,1-23 14 0 0,-1 1 0 0 0,1-1 0 0 0,-2 1 0 0 0,1-1 0 0 0,-1 0 1 0 0,-1 0-1 0 0,0-1 0 0 0,0 0 0 0 0,-1 1 0 0 0,0-2 0 0 0,-1 1 0 0 0,0-1 0 0 0,0 0 0 0 0,-1 0 0 0 0,0-1 0 0 0,0 0 0 0 0,0 0 0 0 0,-1-1 0 0 0,0 0 0 0 0,-1-1 0 0 0,-13 7 0 0 0,20-12-27 0 0,0 1 0 0 0,0-1 1 0 0,0 1-1 0 0,0-1 0 0 0,-1 0 0 0 0,1-1 1 0 0,0 1-1 0 0,0 0 0 0 0,0-1 0 0 0,0 0 1 0 0,0 1-1 0 0,0-1 0 0 0,1 0 0 0 0,-1-1 1 0 0,0 1-1 0 0,0 0 0 0 0,1-1 0 0 0,-1 0 0 0 0,1 1 1 0 0,-4-4-1 0 0,4 4-398 0 0,-4-4-440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4.7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26 224 0 0,'0'0'6110'0'0,"-1"-1"-6010"0"0,1 0-1 0 0,0 0 1 0 0,0 1-1 0 0,0-1 1 0 0,0 0 0 0 0,0 0-1 0 0,0 0 1 0 0,0 0-1 0 0,0 0 1 0 0,0 0 0 0 0,1 0-1 0 0,-1 0 1 0 0,0 0 0 0 0,0 1-1 0 0,1-1 1 0 0,0-2-1 0 0,74 3 1511 0 0,-59-1-1922 0 0,37-4-5050 0 0,-31 3 3131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25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845 87 408 0 0,'0'-7'5050'0'0,"-8"3"-4977"0"0,1 1-1 0 0,0 1 0 0 0,-1-1 1 0 0,0 1-1 0 0,0 0 0 0 0,1 1 0 0 0,-12-1 1 0 0,-206-18 614 0 0,-16-2-21 0 0,121 12-225 0 0,118 9-441 0 0,-1 1 7 0 0,-6-1 8 0 0,6 1 12 0 0,-58-6 31 0 0,58 7-55 0 0,0-2 9 0 0,-9 0 11 0 0,-38 3 96 0 0,25 1 892 0 0,25 47-972 0 0,4 280 276 0 0,-8-126 419 0 0,-1-102-510 0 0,3-86-199 0 0,3 9 22 0 0,-1-24-45 0 0,0 0 0 0 0,1 0 0 0 0,-1 0 0 0 0,0 0 0 0 0,0 0 0 0 0,0 0 0 0 0,0 0 0 0 0,1 0 0 0 0,-2 0 0 0 0,1 0 0 0 0,0 0 0 0 0,0 0 0 0 0,0 0 0 0 0,0 0 0 0 0,0-1 0 0 0,-1 1 0 0 0,1 0 0 0 0,0 0 0 0 0,-1 1 0 0 0,0-1 0 0 0,1 0 0 0 0,-1 0-1 0 0,1 0 1 0 0,-1 0 0 0 0,1 0 0 0 0,0 0 0 0 0,0 0 0 0 0,0 1-1 0 0,-1-1 1 0 0,1 0 0 0 0,0 0 0 0 0,0 0 0 0 0,1 0-1 0 0,-1 0 1 0 0,0 2 0 0 0,1 0 3 0 0,0 1-1 0 0,-1 0 1 0 0,0 0 0 0 0,0 0 0 0 0,0-1-1 0 0,-1 8 1 0 0,1-1 11 0 0,-1 0 0 0 0,1 0 0 0 0,0 0 0 0 0,4 17 0 0 0,-3-4 14 0 0,-2-19-26 0 0,1-1 0 0 0,0 0 0 0 0,1 0 0 0 0,-1 0 0 0 0,0 0 0 0 0,1 0 0 0 0,-1 0 0 0 0,3 5 0 0 0,-2-1 1 0 0,-3-4-9 0 0,5 16-27 0 0,-2-17 33 0 0,1 23 16 0 0,-1-5 15 0 0,-1 8-50 0 0,-1-26 35 0 0,-8 25 42 0 0,3 11 101 0 0,6-36-144 0 0,-1 15 29 0 0,1-17-46 0 0,-1 0 0 0 0,1 1 1 0 0,0-1-1 0 0,0 0 0 0 0,-1 0 1 0 0,1 0-1 0 0,0 1 0 0 0,0-1 1 0 0,0 0-1 0 0,-1 0 0 0 0,1 1 1 0 0,0-1-1 0 0,0 0 0 0 0,0 0 0 0 0,0 1 1 0 0,0-1-1 0 0,0 0 0 0 0,-1 1 1 0 0,1-1-1 0 0,0 0 0 0 0,0 1 1 0 0,0-1-1 0 0,0 0 0 0 0,0 0 1 0 0,0 1-1 0 0,0-1 0 0 0,0 0 1 0 0,1 1-1 0 0,-1-1 0 0 0,0 0 1 0 0,0 1-1 0 0,0-1 0 0 0,0 0 1 0 0,0 0-1 0 0,0 1 0 0 0,0-1 1 0 0,1 0-1 0 0,-1 0 0 0 0,0 1 0 0 0,0-1 1 0 0,0 0-1 0 0,1 0 0 0 0,-1 0 1 0 0,0 1-1 0 0,0-1 0 0 0,1 0 1 0 0,-1 0-1 0 0,0 0 0 0 0,1 1 1 0 0,17 2-25 0 0,-16-3 17 0 0,0-1 5 0 0,0 0 0 0 0,0 0 0 0 0,0 0 0 0 0,0 1 0 0 0,0-1 0 0 0,1 0 1 0 0,-1 1-1 0 0,0 0 0 0 0,0 0 0 0 0,1-1 0 0 0,-1 1 0 0 0,3 1 0 0 0,18-3-14 0 0,33-8 9 0 0,0 2 0 0 0,95 0 1 0 0,-138 8 2 0 0,427-12 10 0 0,-369 9-12 0 0,24-3-6 0 0,-18 4-4 0 0,-50 2 12 0 0,153-9-118 0 0,-54 0 40 0 0,29 0-162 0 0,-112 9 198 0 0,-39 0 52 0 0,-3 0 5 0 0,-1 0-9 0 0,0 0 0 0 0,0 0 1 0 0,0 0-1 0 0,0 0 0 0 0,1 1 0 0 0,-1-1 0 0 0,0 0 0 0 0,0 0 0 0 0,0 0 0 0 0,1 0 0 0 0,-1 0 0 0 0,0 0 0 0 0,0 0 0 0 0,0 0 1 0 0,1 0-1 0 0,-1 0 0 0 0,0 0 0 0 0,0 0 0 0 0,0 0 0 0 0,1 0 0 0 0,-1 0 0 0 0,0 0 0 0 0,0-1 0 0 0,0 1 0 0 0,0 0 1 0 0,1 0-1 0 0,-1 0 0 0 0,0 0 0 0 0,0 0 0 0 0,0 0 0 0 0,0 0 0 0 0,1-1 0 0 0,-1 1 0 0 0,0 0 0 0 0,0 0 0 0 0,0 0 0 0 0,0 0 1 0 0,0 0-1 0 0,0-1 0 0 0,0 1 0 0 0,0 0 0 0 0,1 0 0 0 0,-1 0 0 0 0,0-1 0 0 0,0 1 0 0 0,0 0 0 0 0,0 0 0 0 0,0 0 1 0 0,0-1-1 0 0,0 1 0 0 0,0 0 0 0 0,0 0 0 0 0,0 0 0 0 0,0 0 0 0 0,0-1 0 0 0,0 1 0 0 0,-1 0 0 0 0,-11-48-10 0 0,2 0 0 0 0,1 0-1 0 0,3-1 1 0 0,0-60 0 0 0,1-107 11 0 0,14 122-9 0 0,0-32-8 0 0,-10 102 16 0 0,0 17 4 0 0,0 0 0 0 0,1 0 0 0 0,0 0 0 0 0,1 0 0 0 0,-1 1-1 0 0,1-1 1 0 0,4-13 0 0 0,-5 20-6 0 0,1-1 0 0 0,-1 1 0 0 0,0 0 0 0 0,0-1 0 0 0,0 1 0 0 0,0-1 0 0 0,1 1 0 0 0,-1 0 0 0 0,0-1 0 0 0,0 1 0 0 0,0-1 0 0 0,0 1 0 0 0,0 0 0 0 0,0-1 0 0 0,0 1 0 0 0,0-1 0 0 0,0 1 0 0 0,0-1 0 0 0,0 1 0 0 0,0 0 0 0 0,0-1 0 0 0,-1 1 0 0 0,1 0 0 0 0,0-1 0 0 0,0 1 0 0 0,0-1 0 0 0,-1 1 0 0 0,1 0 0 0 0,0-1 0 0 0,-1 0 0 0 0,1 1 0 0 0,-1 0 1 0 0,1-1-1 0 0,0 1 0 0 0,-1-1 1 0 0,1 1-1 0 0,0-1 1 0 0,0 1-1 0 0,-1-1 0 0 0,1 0 1 0 0,0 1-1 0 0,0-1 1 0 0,0 1-1 0 0,0-1 0 0 0,-1 1 1 0 0,1-1-1 0 0,0 0 1 0 0,0 1-1 0 0,0-1 1 0 0,0 1-1 0 0,1-1 0 0 0,-1 1 1 0 0,0-1-1 0 0,0 0 1 0 0,1 0-1 0 0,0-29 2 0 0,-3-14 63 0 0,0 41-70 0 0,0 0 0 0 0,0 0 0 0 0,-1 1 0 0 0,1-1-1 0 0,-1 1 1 0 0,1 0 0 0 0,-1 0 0 0 0,0 0 0 0 0,1 0 0 0 0,-1 0-1 0 0,0 0 1 0 0,-6-2 0 0 0,-10 1-13 0 0,1 0 0 0 0,-1 0 0 0 0,-35 2 0 0 0,-6-2 17 0 0,-51 3-31 0 0,-100 0 6 0 0,91 2 18 0 0,-27-12 6 0 0,-32-2 15 0 0,126 6-14 0 0,41 4-156 0 0,0 1 0 0 0,-1 0 0 0 0,1 1-1 0 0,-22 3 1 0 0,31-3-47 0 0,1 1-377 0 0,1 0 218 0 0,-1 0-1 0 0,1-1 1 0 0,-1 1 0 0 0,0 0 0 0 0,1-1-1 0 0,-1 1 1 0 0,0-1 0 0 0,1 0 0 0 0,-1 0-1 0 0,0 0 1 0 0,0 0 0 0 0,1 0 0 0 0,-1 0-1 0 0,0 0 1 0 0,0 0 0 0 0,-1-1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5.4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116 316 188 0 0,'0'0'8417'0'0,"-3"-3"-8175"0"0,-10-6-10 0 0,9 7-3 0 0,-11-4 799 0 0,13 4-992 0 0,0 1 1 0 0,0 0 0 0 0,1-1-1 0 0,-1 1 1 0 0,1-1 0 0 0,-1 1-1 0 0,1-1 1 0 0,-1 0 0 0 0,1 1-1 0 0,0-1 1 0 0,0 0 0 0 0,0 0-1 0 0,0 0 1 0 0,0 0 0 0 0,0 0 0 0 0,1 0-1 0 0,-1 0 1 0 0,1 0 0 0 0,-1-1-1 0 0,1 1 1 0 0,0 0 0 0 0,0 0-1 0 0,0-4 1 0 0,0-7 60 0 0,2 0 0 0 0,-1 0-1 0 0,4-13 1 0 0,-2 16-72 0 0,-1 1-1 0 0,1 1 0 0 0,1-1 1 0 0,0 0-1 0 0,0 1 1 0 0,0 0-1 0 0,1 0 1 0 0,0 0-1 0 0,1 1 1 0 0,0-1-1 0 0,0 1 1 0 0,1 1-1 0 0,-1-1 1 0 0,1 1-1 0 0,1 0 1 0 0,-1 1-1 0 0,1 0 1 0 0,0 0-1 0 0,10-5 0 0 0,3 0 13 0 0,20-7 18 0 0,-39 16-54 0 0,0 0 0 0 0,0 0 0 0 0,0 0 0 0 0,0 0 0 0 0,0 1 0 0 0,1-1 0 0 0,-1 1 0 0 0,0-1 0 0 0,0 1 0 0 0,1 0 0 0 0,-1 0 0 0 0,0 0 0 0 0,1 0 0 0 0,-1 1 0 0 0,3 0 0 0 0,1 0 1 0 0,-2-1-2 0 0,0 0 0 0 0,1 0 0 0 0,-1 0-1 0 0,0 0 1 0 0,1 1 0 0 0,-1 0 0 0 0,0 0 0 0 0,0 0 0 0 0,0 0 0 0 0,0 1 0 0 0,0-1 0 0 0,0 1 0 0 0,0 0-1 0 0,0 0 1 0 0,-1 1 0 0 0,1-1 0 0 0,-1 1 0 0 0,1 0 0 0 0,-1 0 0 0 0,0 0 0 0 0,0 0 0 0 0,-1 0 0 0 0,1 1 0 0 0,-1-1-1 0 0,1 1 1 0 0,-1 0 0 0 0,0 0 0 0 0,0-1 0 0 0,-1 2 0 0 0,1-1 0 0 0,-1 0 0 0 0,1 7 0 0 0,1 5 2 0 0,-2-1 1 0 0,0 1 0 0 0,-1 0-1 0 0,-1-1 1 0 0,0 1 0 0 0,-1-1-1 0 0,-5 21 1 0 0,3-20-3 0 0,-1-1 0 0 0,0 0 0 0 0,-1 0-1 0 0,-1-1 1 0 0,0 1 0 0 0,-13 17 0 0 0,19-30-3 0 0,-8 17-3 0 0,9-17 10 0 0,4-1 4 0 0,19 2 0 0 0,-11-2-13 0 0,0 1-1 0 0,0 0 1 0 0,1 1-1 0 0,18 6 0 0 0,-27-6 4 0 0,0-1-1 0 0,0 1 0 0 0,0 0 0 0 0,-1 0 0 0 0,0 1 0 0 0,0-1 0 0 0,0 1 1 0 0,0-1-1 0 0,0 1 0 0 0,0 0 0 0 0,-1 0 0 0 0,0 0 0 0 0,0 0 0 0 0,0 1 0 0 0,0-1 1 0 0,-1 0-1 0 0,0 1 0 0 0,0-1 0 0 0,0 1 0 0 0,0 0 0 0 0,-1-1 0 0 0,0 1 1 0 0,0 4-1 0 0,0 7-2 0 0,0 0 0 0 0,-2 0 0 0 0,0 0 1 0 0,-1 0-1 0 0,-8 27 0 0 0,6-30 12 0 0,-1-1-1 0 0,0 0 0 0 0,0 0 1 0 0,-2-1-1 0 0,1 0 1 0 0,-2 0-1 0 0,1-1 0 0 0,-1 0 1 0 0,-1 0-1 0 0,0-1 1 0 0,0-1-1 0 0,-1 1 0 0 0,0-2 1 0 0,0 1-1 0 0,-1-2 1 0 0,0 1-1 0 0,-24 8 0 0 0,25-11 43 0 0,0-1-1 0 0,0 0 1 0 0,0 0-1 0 0,0-1 0 0 0,0-1 1 0 0,0 0-1 0 0,-1 0 1 0 0,1-2-1 0 0,-21-1 0 0 0,24 0 14 0 0,0 0 1 0 0,0 0-1 0 0,0 0 0 0 0,1-1 0 0 0,-1 0 0 0 0,0-1 0 0 0,1 0 0 0 0,0 0 0 0 0,0-1 0 0 0,0 1 0 0 0,1-2 0 0 0,-1 1 0 0 0,1-1 0 0 0,-7-7 0 0 0,9 7-32 0 0,0 1 0 0 0,0-1-1 0 0,1 0 1 0 0,0 0-1 0 0,0 0 1 0 0,0 0 0 0 0,1-1-1 0 0,-1 1 1 0 0,2-1 0 0 0,-1 0-1 0 0,1 1 1 0 0,0-1 0 0 0,0 0-1 0 0,1 0 1 0 0,0 0-1 0 0,0 1 1 0 0,0-1 0 0 0,1 0-1 0 0,0 0 1 0 0,3-10 0 0 0,-2 12-21 0 0,0 0 0 0 0,0 0 0 0 0,0 0 0 0 0,0 0 0 0 0,1 0 0 0 0,0 0 0 0 0,0 1 0 0 0,0-1 0 0 0,1 1 0 0 0,-1 0 0 0 0,1 0 0 0 0,0 0 0 0 0,0 1 0 0 0,0-1 0 0 0,1 1 0 0 0,-1 0 0 0 0,1 0 0 0 0,0 1 0 0 0,0-1 0 0 0,0 1 0 0 0,0 0 0 0 0,0 0 0 0 0,0 1 0 0 0,1-1 0 0 0,-1 1 0 0 0,8 0 0 0 0,-7 0-55 0 0,0 1 1 0 0,0 0 0 0 0,0 1-1 0 0,0 0 1 0 0,-1-1 0 0 0,1 2-1 0 0,0-1 1 0 0,0 1 0 0 0,-1 0 0 0 0,1 0-1 0 0,-1 0 1 0 0,0 1 0 0 0,0 0-1 0 0,0 0 1 0 0,0 0 0 0 0,0 0-1 0 0,-1 1 1 0 0,1 0 0 0 0,-1 0-1 0 0,0 0 1 0 0,0 1 0 0 0,0-1-1 0 0,4 9 1 0 0,-2-3-489 0 0,0 1 0 0 0,-1-1 0 0 0,-1 1 0 0 0,1 0 0 0 0,-2 0 0 0 0,1 0-1 0 0,-2 0 1 0 0,0 1 0 0 0,0-1 0 0 0,0 23 0 0 0,-2-13-2322 0 0,0 1 218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6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50 88 0 0,'0'0'5874'0'0,"-3"-1"-5595"0"0,3 1-216 0 0,1 0-1 0 0,-1 0 0 0 0,0 0 1 0 0,0 0-1 0 0,0 0 1 0 0,0 0-1 0 0,1 0 0 0 0,-1 0 1 0 0,0 0-1 0 0,0-1 1 0 0,0 1-1 0 0,0 0 0 0 0,1 0 1 0 0,-1 0-1 0 0,0 0 1 0 0,0 0-1 0 0,0-1 0 0 0,0 1 1 0 0,0 0-1 0 0,0 0 1 0 0,1 0-1 0 0,-1 0 1 0 0,0-1-1 0 0,0 1 0 0 0,0 0 1 0 0,0 0-1 0 0,0 0 1 0 0,0-1-1 0 0,0 1 0 0 0,0 0 1 0 0,0 0-1 0 0,0 0 1 0 0,0-1-1 0 0,0 1 0 0 0,0 0 1 0 0,0 0-1 0 0,0 0 1 0 0,0-1-1 0 0,0 1 0 0 0,0 0 1 0 0,0 0-1 0 0,-1 0 1 0 0,1-1-1 0 0,0 1 0 0 0,0 0 1 0 0,0 0-1 0 0,0 0 1 0 0,0 0-1 0 0,0 0 0 0 0,-1-1 1 0 0,1 1-1 0 0,0 0 1 0 0,0 0-1 0 0,0 0 0 0 0,0 0 1 0 0,0 0-1 0 0,-1 0 1 0 0,1-1-1 0 0,36-10 586 0 0,52-9-1204 0 0,-74 18 132 0 0,31-4-199 0 0,-12 7-4086 0 0,-10 1 2314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6:37.0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60 20 0 0,'0'0'4406'0'0,"4"-2"-4103"0"0,13-6 51 0 0,0 2 0 0 0,1 0 0 0 0,0 1 0 0 0,0 0 0 0 0,0 2 0 0 0,33-3 0 0 0,32-6 80 0 0,-38 7-142 0 0,-44 5-132 0 0,15-2 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8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10 148 168 0 0,'-9'-9'3940'0'0,"9"9"-3849"0"0,-1-1-1 0 0,1 1 1 0 0,0-1 0 0 0,0 1 0 0 0,0-1-1 0 0,0 0 1 0 0,0 1 0 0 0,0-1 0 0 0,0 1 0 0 0,0-1-1 0 0,1 1 1 0 0,-1-1 0 0 0,0 1 0 0 0,0-1 0 0 0,0 1-1 0 0,0-1 1 0 0,1 1 0 0 0,-1-1 0 0 0,0 1 0 0 0,1-1-1 0 0,-1 1 1 0 0,0-1 0 0 0,1 1 0 0 0,-1 0 0 0 0,0-1-1 0 0,1 1 1 0 0,-1 0 0 0 0,1-1 0 0 0,-1 1 0 0 0,1 0-1 0 0,-1-1 1 0 0,1 1 0 0 0,-1 0 0 0 0,1 0 0 0 0,-1 0-1 0 0,2-1 1 0 0,18-3-7 0 0,-17 4 15 0 0,0-1-15 0 0,0 1-67 0 0,0 0 0 0 0,0 0 0 0 0,0 0 0 0 0,0 1 0 0 0,0-1 0 0 0,0 1 0 0 0,0-1 0 0 0,0 1 0 0 0,0 0 1 0 0,0 0-1 0 0,0 0 0 0 0,0 1 0 0 0,-1-1 0 0 0,1 1 0 0 0,0-1 0 0 0,-1 1 0 0 0,1 0 0 0 0,-1 0 0 0 0,0 0 0 0 0,0 0 0 0 0,0 1 0 0 0,0-1 0 0 0,0 1 0 0 0,0-1 0 0 0,0 1 0 0 0,-1-1 0 0 0,1 1 0 0 0,-1 0 0 0 0,1 3 0 0 0,5 14 24 0 0,-1 0-1 0 0,-2 0 1 0 0,5 36-1 0 0,-8-46-16 0 0,0 0-1 0 0,0 1 0 0 0,-2-1 1 0 0,1 1-1 0 0,-1-1 0 0 0,-1 0 1 0 0,1 0-1 0 0,-2 1 0 0 0,0-1 1 0 0,-5 14-1 0 0,7-22 50 0 0,4-15 33 0 0,0 0-1 0 0,2 0 1 0 0,-1 0 0 0 0,2 0-1 0 0,0 1 1 0 0,9-15 0 0 0,8-5-141 0 0,11-16-360 0 0,63-68-1 0 0,-29 33-145 0 0,-67 82 523 0 0,1 0 0 0 0,4-5 11 0 0,-5 4 30 0 0,8-15 412 0 0,-9 15-241 0 0,-4 4-189 0 0,0-1 0 0 0,0 1 0 0 0,0 0 0 0 0,0 0 0 0 0,0 0 0 0 0,0 0 0 0 0,1 1 0 0 0,-6 4 0 0 0,-6 3 2 0 0,9-6-6 0 0,0 0 1 0 0,0 1 0 0 0,1 0-1 0 0,0 0 1 0 0,-1 1 0 0 0,2 0 0 0 0,-1-1-1 0 0,1 1 1 0 0,-6 10 0 0 0,-28 63-17 0 0,33-68 9 0 0,3-6 5 0 0,0 1 0 0 0,1-1 0 0 0,-1 1 1 0 0,1-1-1 0 0,0 1 0 0 0,1-1 0 0 0,-1 1 1 0 0,1 0-1 0 0,1-1 0 0 0,-1 1 0 0 0,1 0 1 0 0,0-1-1 0 0,0 1 0 0 0,0-1 0 0 0,1 1 0 0 0,0-1 1 0 0,0 0-1 0 0,0 1 0 0 0,0-1 0 0 0,1 0 1 0 0,0-1-1 0 0,0 1 0 0 0,1 0 0 0 0,5 5 0 0 0,-6-7-55 0 0,0 1 0 0 0,0-2-1 0 0,0 1 1 0 0,0 0 0 0 0,1-1-1 0 0,5 4 1 0 0,-3-3-744 0 0,0 0-1 0 0,1 0 1 0 0,-1-1 0 0 0,1 0-1 0 0,9 2 1 0 0,-2 0-1199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8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2 224 0 0,'-9'-1'8020'0'0,"9"5"-8019"0"0,0 9 111 0 0,0 0-1 0 0,-1 1 1 0 0,-1-1-1 0 0,-4 21 1 0 0,-18 14-769 0 0,4-21-4130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9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15 24 0 0,'-14'-15'8223'0'0,"10"35"-8094"0"0,0 0 0 0 0,1 0 0 0 0,1 0 0 0 0,1 0 0 0 0,1 0 0 0 0,0 1 0 0 0,6 33 0 0 0,-5-49-115 0 0,-1 0 1 0 0,2 1-1 0 0,-1-1 1 0 0,0 0-1 0 0,1 0 1 0 0,0 0-1 0 0,0 0 1 0 0,1 0-1 0 0,-1-1 1 0 0,1 1-1 0 0,0-1 1 0 0,0 1-1 0 0,5 4 1 0 0,-5-6-10 0 0,0-1 1 0 0,1 0-1 0 0,-1 0 1 0 0,1 0-1 0 0,-1 0 1 0 0,1-1 0 0 0,0 0-1 0 0,-1 1 1 0 0,1-1-1 0 0,0 0 1 0 0,0-1-1 0 0,0 1 1 0 0,0-1-1 0 0,0 0 1 0 0,-1 0-1 0 0,1 0 1 0 0,0 0-1 0 0,8-2 1 0 0,-3 0-4 0 0,1 0-1 0 0,-1-1 1 0 0,0 0 0 0 0,-1-1-1 0 0,1 0 1 0 0,0 0 0 0 0,-1-1-1 0 0,0 0 1 0 0,0 0 0 0 0,0-1-1 0 0,-1 0 1 0 0,0-1 0 0 0,0 1-1 0 0,-1-1 1 0 0,11-15 0 0 0,-10 12 17 0 0,0 1 0 0 0,-1-1 0 0 0,0-1 0 0 0,-1 1 0 0 0,0-1 0 0 0,-1 0 0 0 0,0-1 0 0 0,-1 1 0 0 0,0 0 0 0 0,-1-1 0 0 0,0 0 0 0 0,0-13 1 0 0,-2 22 28 0 0,-1 0 0 0 0,0 0 0 0 0,1 0 0 0 0,-1 0 0 0 0,0 0 1 0 0,0 1-1 0 0,-1-1 0 0 0,1 0 0 0 0,0 0 0 0 0,-1 1 0 0 0,-3-5 1 0 0,-3 55-30 0 0,2 1 1 0 0,1 75 0 0 0,5-75-11 0 0,-3 1-1 0 0,-2 0 1 0 0,-11 49 0 0 0,6-56-4 0 0,7-24-1 0 0,-1 0 1 0 0,-1 0 0 0 0,-1-1-1 0 0,-1 0 1 0 0,-1 0-1 0 0,-9 17 1 0 0,14-31 4 0 0,0-1 0 0 0,0 1 0 0 0,0-1 0 0 0,-1 0 0 0 0,1 0-1 0 0,-1 0 1 0 0,0 0 0 0 0,0-1 0 0 0,0 0 0 0 0,0 0 0 0 0,0 0 0 0 0,0 0 0 0 0,0 0 0 0 0,-1-1 0 0 0,1 0-1 0 0,-1 0 1 0 0,1 0 0 0 0,-1 0 0 0 0,1-1 0 0 0,-1 0 0 0 0,1 0 0 0 0,-1 0 0 0 0,1 0 0 0 0,-1-1 0 0 0,-6-1 0 0 0,5 1-125 0 0,0-1 1 0 0,0 1 0 0 0,0-1 0 0 0,0 0 0 0 0,0 0-1 0 0,1-1 1 0 0,-1 0 0 0 0,1 0 0 0 0,0 0 0 0 0,0 0-1 0 0,0-1 1 0 0,0 0 0 0 0,1 0 0 0 0,-1 0 0 0 0,1-1 0 0 0,0 0-1 0 0,0 1 1 0 0,1-1 0 0 0,-5-9 0 0 0,7 11-146 0 0,0 1 0 0 0,1-1 0 0 0,0 0-1 0 0,-1 0 1 0 0,1 1 0 0 0,0-1 0 0 0,0 0 0 0 0,0 0 0 0 0,1 1 0 0 0,-1-1 0 0 0,1 0 0 0 0,-1 0 0 0 0,1 1 0 0 0,0-1 0 0 0,0 1 0 0 0,0-1-1 0 0,1 1 1 0 0,1-3 0 0 0,10-7-1729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9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8 348 0 0,'0'0'3202'0'0,"7"-7"-457"0"0,-7 7-2705 0 0,0 0 1 0 0,0 0 0 0 0,0 0-1 0 0,0 0 1 0 0,0-1 0 0 0,0 1-1 0 0,0 0 1 0 0,0 0 0 0 0,2 8-63 0 0,0 1 0 0 0,0-1-1 0 0,-1 1 1 0 0,-1 0 0 0 0,1-1 0 0 0,-1 1 0 0 0,-1 0 0 0 0,0-1 0 0 0,0 1 0 0 0,0-1 0 0 0,-1 1 0 0 0,-1-1 0 0 0,1 0 0 0 0,-1 0 0 0 0,-1 0 0 0 0,1 0 0 0 0,-2 0 0 0 0,1-1 0 0 0,-1 1 0 0 0,0-1 0 0 0,0 0-1 0 0,-1-1 1 0 0,1 0 0 0 0,-2 1 0 0 0,1-2 0 0 0,-11 8 0 0 0,2 1-2981 0 0,6-8 1281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0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14 156 0 0,'0'0'3921'0'0,"-6"-11"-353"0"0,-4 8-3373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1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311 405 260 0 0,'2'1'304'0'0,"-1"1"1"0"0,1 0-1 0 0,0 0 1 0 0,-1 0-1 0 0,1 0 1 0 0,-1 0-1 0 0,1 0 0 0 0,-1 0 1 0 0,1 4-1 0 0,4 5 310 0 0,-5-10-398 0 0,0 3 54 0 0,0-4-225 0 0,-1 0-1 0 0,0 1 0 0 0,0-1 0 0 0,0 0 0 0 0,0 0 0 0 0,0 0 1 0 0,1 0-1 0 0,-1 1 0 0 0,0-1 0 0 0,0 0 0 0 0,0 0 0 0 0,0 0 1 0 0,0 1-1 0 0,0-1 0 0 0,0 0 0 0 0,0 0 0 0 0,0 0 0 0 0,0 1 1 0 0,0-1-1 0 0,0 0 0 0 0,0 0 0 0 0,0 1 0 0 0,0-1 0 0 0,0 0 1 0 0,0 0-1 0 0,0 0 0 0 0,0 1 0 0 0,0-1 0 0 0,0 0 0 0 0,0 0 1 0 0,0 0-1 0 0,0 1 0 0 0,0-1 0 0 0,-1 0 0 0 0,1 0 0 0 0,0 0 1 0 0,0 0-1 0 0,0 1 0 0 0,0-1 0 0 0,0 0 0 0 0,-1 0 0 0 0,1 0 1 0 0,0 0-1 0 0,0 1 0 0 0,-12 8 125 0 0,9-7 4 0 0,-15-3 485 0 0,10-1-600 0 0,1 0 1 0 0,0-1-1 0 0,0 1 0 0 0,0-2 0 0 0,1 1 1 0 0,-1-1-1 0 0,1 0 0 0 0,0 0 0 0 0,0-1 1 0 0,0 0-1 0 0,1 0 0 0 0,-1 0 0 0 0,1 0 1 0 0,0-1-1 0 0,1 0 0 0 0,-1 0 0 0 0,1-1 0 0 0,1 1 1 0 0,-4-9-1 0 0,-6-11-4 0 0,2 0 0 0 0,0-1 0 0 0,-11-51 0 0 0,20 67-36 0 0,1 0 0 0 0,1 1 0 0 0,0-1 0 0 0,1-17 0 0 0,1 0-13 0 0,-1 20-20 0 0,0 1 1 0 0,0-1-1 0 0,1 1 0 0 0,1 0 0 0 0,-1 0 1 0 0,6-10-1 0 0,-3-1-129 0 0,-5 17 137 0 0,0 0 1 0 0,1 1 0 0 0,-1-1-1 0 0,0 0 1 0 0,0 0-1 0 0,0 0 1 0 0,0 1 0 0 0,1-1-1 0 0,-1 0 1 0 0,0 0-1 0 0,1 1 1 0 0,-1-1 0 0 0,1 0-1 0 0,-1 1 1 0 0,1-1-1 0 0,-1 1 1 0 0,1-1 0 0 0,-1 0-1 0 0,1 0 1 0 0,1 0-41 0 0,-2 0 37 0 0,0 1 1 0 0,0-1-1 0 0,1 1 0 0 0,-1-1 1 0 0,0 0-1 0 0,1 1 0 0 0,-1-1 1 0 0,0 1-1 0 0,1-1 0 0 0,-1 0 1 0 0,0 1-1 0 0,1-1 0 0 0,-1 1 1 0 0,1 0-1 0 0,-1-1 0 0 0,1 1 1 0 0,-1-1-1 0 0,1 1 0 0 0,0 0 1 0 0,-1-1-1 0 0,1 1 0 0 0,-1 0 1 0 0,1 0-1 0 0,0-1 0 0 0,-1 1 1 0 0,1 0-1 0 0,0 0 0 0 0,-1 0 0 0 0,1 0 1 0 0,0 0-1 0 0,-1 0 0 0 0,1 0 1 0 0,0 0-1 0 0,-1 0 0 0 0,1 0 1 0 0,0 0-1 0 0,-1 0 0 0 0,2 1 1 0 0,4 4-4 0 0,-1 0 0 0 0,0 0 0 0 0,0 1 0 0 0,-1-1 0 0 0,0 1 0 0 0,0 0 0 0 0,0 1 0 0 0,0-1 0 0 0,-1 1 0 0 0,0-1 0 0 0,-1 1 1 0 0,0 0-1 0 0,0 0 0 0 0,2 11 0 0 0,-2-11-7 0 0,0 31-11 0 0,-2-27 44 0 0,-1 0-1 0 0,-1-1 1 0 0,1 1 0 0 0,-2 0-1 0 0,0-1 1 0 0,0 0-1 0 0,-1 0 1 0 0,0 0 0 0 0,-1 0-1 0 0,-6 10 1 0 0,-10 13 132 0 0,-39 45 1 0 0,-7 13 179 0 0,48-67-199 0 0,16-20-105 0 0,-1-1 1 0 0,1 1-1 0 0,1 0 1 0 0,-1 0-1 0 0,0 1 0 0 0,1-1 1 0 0,0 1-1 0 0,0-1 0 0 0,0 1 1 0 0,-1 7-1 0 0,1-6 10 0 0,0-3-9 0 0,1-1 1 0 0,1 1-1 0 0,-1-1 1 0 0,0 1 0 0 0,1 0-1 0 0,-1-1 1 0 0,1 1-1 0 0,0 0 1 0 0,0-1-1 0 0,0 1 1 0 0,0 3 0 0 0,0-3-13 0 0,1-1 0 0 0,-1 0 0 0 0,1 0 0 0 0,-1 0 0 0 0,1 0 1 0 0,0 0-1 0 0,0 0 0 0 0,0 0 0 0 0,0 0 0 0 0,0 0 0 0 0,0 0 1 0 0,1 0-1 0 0,-1-1 0 0 0,1 1 0 0 0,-1 0 0 0 0,1-1 0 0 0,-1 1 1 0 0,1-1-1 0 0,0 0 0 0 0,0 1 0 0 0,0-1 0 0 0,0 0 1 0 0,0 0-1 0 0,0 0 0 0 0,0-1 0 0 0,2 2 0 0 0,44 2 101 0 0,5-9-99 0 0,-11 2-662 0 0,0-2-1 0 0,48-13 1 0 0,-41 13-4066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2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76 150 128 0 0,'0'0'4947'0'0,"-1"-3"-4776"0"0,-65-113 2826 0 0,65 115-2785 0 0,-5-11 8 0 0,6 12-211 0 0,0-1-1 0 0,0 1 0 0 0,0 0 0 0 0,-1 0 0 0 0,1-1 0 0 0,0 1 0 0 0,0 0 0 0 0,0-1 0 0 0,0 1 0 0 0,-1 0 1 0 0,1 0-1 0 0,0-1 0 0 0,0 1 0 0 0,0 0 0 0 0,0-1 0 0 0,0 1 0 0 0,0 0 0 0 0,0-1 0 0 0,0 1 0 0 0,0 0 1 0 0,0 0-1 0 0,0-1 0 0 0,0 1 0 0 0,0 0 0 0 0,0-1 0 0 0,0 1 0 0 0,1 0 0 0 0,-1-1 0 0 0,0 1 0 0 0,0 0 1 0 0,0 0-1 0 0,0-1 0 0 0,1 1 0 0 0,-1 0 0 0 0,0 0 0 0 0,0-1 0 0 0,0 1 0 0 0,1 0 0 0 0,-1 0 0 0 0,0 0 1 0 0,0-1-1 0 0,1 1 0 0 0,-1 0 0 0 0,0 0 0 0 0,0 0 0 0 0,1 0 0 0 0,135-1 31 0 0,-61 3-106 0 0,64 3-219 0 0,-129-4 241 0 0,0-1 0 0 0,1 0 0 0 0,-1-1 1 0 0,21-4-1 0 0,24-1 1731 0 0,-58 11-1628 0 0,-6 11 4 0 0,0-1 1 0 0,-16 19-1 0 0,-21 34 52 0 0,-45 76 1 0 0,11-29-81 0 0,2-20 51 0 0,32-42-8 0 0,21-28-38 0 0,14-13 35 0 0,11-10-62 0 0,-1-2-10 0 0,0 0-1 0 0,0 1 1 0 0,0-1 0 0 0,0 0-1 0 0,0 1 1 0 0,0-1 0 0 0,0 1-1 0 0,0-1 1 0 0,1 1 0 0 0,-1-1-1 0 0,0 1 1 0 0,0 0-1 0 0,1-1 1 0 0,-1 1 0 0 0,0 0-1 0 0,1 0 1 0 0,-1 0 0 0 0,0-1-1 0 0,1 1 1 0 0,0 0 0 0 0,-1 0-1 0 0,0 1 1 0 0,1 0 45 0 0,4-5-105 0 0,8-4 47 0 0,0 1 0 0 0,0 0 0 0 0,0 1 0 0 0,1 0 0 0 0,14-3 0 0 0,-12 5-16 0 0,0 1-1 0 0,0 1 1 0 0,0 0 0 0 0,0 1 0 0 0,24 3 0 0 0,89-2-1044 0 0,-121-1 923 0 0,-2 1 90 0 0,-1-1-1 0 0,1-1 0 0 0,-1 1 1 0 0,0 0-1 0 0,1-1 0 0 0,6-2 1 0 0,-8 3-21 0 0,40-5-387 0 0,-40 4 456 0 0,-1 0 0 0 0,1 1 0 0 0,-1-1 0 0 0,1 0 0 0 0,-1-1 0 0 0,0 1 1 0 0,0 0-1 0 0,1-1 0 0 0,-1 1 0 0 0,0-1 0 0 0,0 0 0 0 0,0 0 0 0 0,0 0 0 0 0,-1 0 1 0 0,1 0-1 0 0,-1 0 0 0 0,1 0 0 0 0,-1 0 0 0 0,3-5 0 0 0,0-1 26 0 0,-3 7 3 0 0,-1-2 0 0 0,1-9 37 0 0,-1 8-10 0 0,0 0 1 0 0,0 0-1 0 0,0 0 1 0 0,0 0-1 0 0,-1 0 1 0 0,1 0-1 0 0,-1 0 1 0 0,-2-7-1 0 0,2 9 39 0 0,0-1 11 0 0,1 1 0 0 0,-1 0 1 0 0,0-1-1 0 0,0 1 0 0 0,0 0 0 0 0,0 0 0 0 0,0-1 0 0 0,-1 1 0 0 0,1 0 0 0 0,-1 0 0 0 0,-1-2 1 0 0,-27 112 79 0 0,25-83-135 0 0,-2 41 0 0 0,7-49-36 0 0,-1-1 0 0 0,-1 0 0 0 0,-1 0 0 0 0,0 0 1 0 0,-1 0-1 0 0,-1-1 0 0 0,-7 18 0 0 0,7-25-75 0 0,0-1 0 0 0,0 1-1 0 0,-1-1 1 0 0,0-1 0 0 0,0 1 0 0 0,-1-1 0 0 0,0-1 0 0 0,0 1 0 0 0,0-1-1 0 0,-1 0 1 0 0,0 0 0 0 0,1-1 0 0 0,-2 0 0 0 0,1-1 0 0 0,0 0-1 0 0,-1 0 1 0 0,-10 2 0 0 0,-5 0-892 0 0,0-1-1 0 0,0-1 1 0 0,0-1-1 0 0,0-1 1 0 0,-29-2 0 0 0,21 0-980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04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8 248 0 0,'0'0'476'0'0,"4"-8"1868"0"0,-4 34-4076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2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74 221 460 0 0,'-8'-1'5510'0'0,"10"19"-5453"0"0,0 0 1 0 0,-2-1-1 0 0,0 1 0 0 0,-5 32 1 0 0,1-7-17 0 0,-10 130 137 0 0,5-104-117 0 0,9-68-41 0 0,0 0-1 0 0,0 1 1 0 0,0-1 0 0 0,0 0-1 0 0,0 0 1 0 0,0 0-1 0 0,-1 0 1 0 0,1 1 0 0 0,0-1-1 0 0,-1 0 1 0 0,1 0-1 0 0,-1 0 1 0 0,1 0-1 0 0,-1 0 1 0 0,1 0 0 0 0,-1 0-1 0 0,-1 1 1 0 0,-4-15 418 0 0,4 5-383 0 0,0 0 0 0 0,1 0 0 0 0,0 0 0 0 0,1-13 0 0 0,6-69 87 0 0,-5 59-89 0 0,6-47 0 0 0,5 15-15 0 0,2 0 1 0 0,24-67 0 0 0,-32 116-41 0 0,1 0 1 0 0,0 0-1 0 0,1 1 1 0 0,0 0-1 0 0,1 0 1 0 0,0 1-1 0 0,16-16 1 0 0,-24 28-1 0 0,0-1 0 0 0,-1 1 0 0 0,1-1-1 0 0,0 1 1 0 0,-1-1 0 0 0,1 1 0 0 0,0 0 0 0 0,0-1 0 0 0,-1 1 0 0 0,1 0 0 0 0,0 0 0 0 0,0 0 0 0 0,0-1 0 0 0,-1 1 0 0 0,1 0 0 0 0,0 0 0 0 0,0 0 0 0 0,0 0 0 0 0,0 0 0 0 0,-1 0-1 0 0,3 1 1 0 0,-1-1 0 0 0,0 1-1 0 0,1 0 0 0 0,-1-1 1 0 0,1 1-1 0 0,-1 0 1 0 0,0 0-1 0 0,0 0 0 0 0,0 0 1 0 0,0 1-1 0 0,0-1 0 0 0,0 1 1 0 0,0-1-1 0 0,0 1 1 0 0,0 0-1 0 0,0-1 0 0 0,-1 1 1 0 0,1 0-1 0 0,-1 0 0 0 0,0 0 1 0 0,1 1-1 0 0,-1-1 1 0 0,0 0-1 0 0,1 3 0 0 0,1 1 23 0 0,13 27 37 0 0,-2 0-1 0 0,0 1 1 0 0,-3 1 0 0 0,-1 0-1 0 0,7 43 1 0 0,-16-74-53 0 0,6 29 9 0 0,-2 0 0 0 0,3 60 0 0 0,-6-69-8 0 0,1 1-1 0 0,6 30 0 0 0,-2-20 3 0 0,2 3-24 0 0,-6-24 63 0 0,-2-21 44 0 0,-2-20-41 0 0,-1 11-37 0 0,0 0-1 0 0,-1 0 0 0 0,-1 1 0 0 0,0-1 1 0 0,-2 1-1 0 0,1 0 0 0 0,-2 0 0 0 0,0 1 1 0 0,-1-1-1 0 0,0 2 0 0 0,-1-1 0 0 0,-12-14 0 0 0,16 24-10 0 0,0 0-1 0 0,0 1 1 0 0,0-1-1 0 0,-1 1 1 0 0,1 0-1 0 0,-1 0 1 0 0,0 0-1 0 0,0 1 1 0 0,0 0-1 0 0,0 0 1 0 0,0 1-1 0 0,0 0 1 0 0,-11-1-1 0 0,-7 0 2 0 0,1 2 0 0 0,-31 2 0 0 0,45-2-8 0 0,5 1 3 0 0,1-1-1 0 0,-1 1 0 0 0,0-1 1 0 0,1 1-1 0 0,-1 0 1 0 0,1 0-1 0 0,-1 1 1 0 0,-5 2-1 0 0,4-2-59 0 0,1 1 0 0 0,0 0 0 0 0,-1 0 0 0 0,1 0-1 0 0,0 0 1 0 0,0 1 0 0 0,1-1 0 0 0,-1 1 0 0 0,1 0 0 0 0,0 0 0 0 0,0 0 0 0 0,-5 10-1 0 0,8-13-174 0 0,0 1-1 0 0,-1 0 0 0 0,1-1 1 0 0,0 1-1 0 0,0 0 0 0 0,0 0 1 0 0,0-1-1 0 0,1 1 0 0 0,-1 0 1 0 0,0-1-1 0 0,1 1 0 0 0,-1 0 1 0 0,1-1-1 0 0,0 1 0 0 0,-1-1 1 0 0,1 1-1 0 0,0-1 0 0 0,1 2 1 0 0,-1-1 192 0 0,5 6-1731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28.9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56 284 0 0,'0'0'2644'0'0,"-10"-25"-937"0"0,7 22-1624 0 0,0 0 0 0 0,1 1-1 0 0,-1-1 1 0 0,-1 1 0 0 0,1 0-1 0 0,0 0 1 0 0,0 0 0 0 0,-1 1-1 0 0,1-1 1 0 0,-1 1 0 0 0,0-1 0 0 0,1 1-1 0 0,-7 0 1 0 0,3-1 21 0 0,-1 1-1 0 0,0 1 1 0 0,1 0 0 0 0,-1 0 0 0 0,-14 2-1 0 0,13 0-56 0 0,1 0-1 0 0,0 0 1 0 0,0 1-1 0 0,0 0 1 0 0,0 1-1 0 0,0 0 1 0 0,1 0-1 0 0,-1 1 0 0 0,-6 5 1 0 0,6-2-25 0 0,1 0 0 0 0,0 1 0 0 0,0 0 0 0 0,0 0 0 0 0,1 1 0 0 0,1 0 0 0 0,0 0 0 0 0,0 0 0 0 0,-6 21 0 0 0,5 42 13 0 0,8-39-13 0 0,0-8-7 0 0,-1-23-18 0 0,-1-1 1 0 0,0 1-1 0 0,0-1 1 0 0,1 0-1 0 0,0 1 0 0 0,-1-1 1 0 0,1 0-1 0 0,0 0 1 0 0,0 1-1 0 0,0-1 0 0 0,0 0 1 0 0,1 0-1 0 0,-1 0 1 0 0,1 0-1 0 0,-1 0 0 0 0,1-1 1 0 0,-1 1-1 0 0,1 0 1 0 0,0-1-1 0 0,4 3 0 0 0,0-2-83 0 0,1 0 0 0 0,-1-1-1 0 0,1 0 1 0 0,0 0-1 0 0,0-1 1 0 0,-1 0 0 0 0,1 0-1 0 0,0 0 1 0 0,0-1 0 0 0,-1 0-1 0 0,1-1 1 0 0,11-3 0 0 0,53-14-3513 0 0,-57 16 2247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29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30 316 0 0,'0'0'719'0'0,"-12"-25"2648"0"0,-12 20-2648 0 0,22 5-594 0 0,-2 1 14 0 0,-8 3-16 0 0,-1 0 1 0 0,1 1-1 0 0,0 1 0 0 0,1-1 1 0 0,-1 2-1 0 0,1 0 0 0 0,0 0 1 0 0,1 1-1 0 0,0 0 0 0 0,-11 12 0 0 0,9-8-90 0 0,1 1 0 0 0,1-1 0 0 0,0 2 0 0 0,1-1 0 0 0,1 1 0 0 0,0 1 0 0 0,0 0 0 0 0,-5 16 0 0 0,12-24-26 0 0,-1 1 0 0 0,1-1-1 0 0,1 1 1 0 0,-1-1 0 0 0,2 14 0 0 0,-1-6 46 0 0,2-11-76 0 0,-1 0 0 0 0,0-1 0 0 0,1 0 1 0 0,0 1-1 0 0,0-1 0 0 0,0 0 0 0 0,0 0 0 0 0,0 0 0 0 0,1 0 0 0 0,0 0 0 0 0,-1-1 1 0 0,1 1-1 0 0,0-1 0 0 0,0 0 0 0 0,0 0 0 0 0,0 0 0 0 0,1 0 0 0 0,-1 0 0 0 0,5 1 1 0 0,3 0-398 0 0,-1-2 1 0 0,0 1 0 0 0,1-2 0 0 0,0 1-1 0 0,-1-1 1 0 0,1-1 0 0 0,-1 0 0 0 0,1-1-1 0 0,10-2 1 0 0,1-1-979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1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109 200 124 0 0,'0'0'4300'0'0,"2"5"-4267"0"0,8 15-22 0 0,-8-16-1 0 0,-1-3-7 0 0,0-1-1 0 0,-1 0 1 0 0,1 1-1 0 0,0-1 1 0 0,-1 1-1 0 0,1-1 1 0 0,-1 1-1 0 0,1-1 1 0 0,-1 1-1 0 0,1-1 1 0 0,-1 1-1 0 0,0-1 1 0 0,1 1-1 0 0,-1 0 1 0 0,1-1-1 0 0,-1 1 1 0 0,0 0-1 0 0,0-1 1 0 0,1 2-1 0 0,-1-1 2 0 0,0 0 0 0 0,1-1 0 0 0,-1 1 0 0 0,0 0 0 0 0,1 0 0 0 0,-1-1 0 0 0,1 1 0 0 0,-1 0 0 0 0,1 0 0 0 0,-1-1 0 0 0,1 1 0 0 0,-1-1 0 0 0,1 1 0 0 0,0 0 0 0 0,-1-1 0 0 0,1 1 0 0 0,0-1 0 0 0,0 1 0 0 0,25 0 1 0 0,-23-1 19 0 0,0 0-21 0 0,3 1-2 0 0,-6-1 0 0 0,0 1 0 0 0,1-1-1 0 0,-1 0 1 0 0,0 0 0 0 0,1 0 0 0 0,-1 0-1 0 0,0 0 1 0 0,1 0 0 0 0,-1 0 0 0 0,0 1 0 0 0,1-1-1 0 0,-1 0 1 0 0,1 0 0 0 0,-1 0 0 0 0,0-1 0 0 0,1 1-1 0 0,-1 0 1 0 0,0 0 0 0 0,1 0 0 0 0,-1 0 0 0 0,1 0-1 0 0,-1 0 1 0 0,0 0 0 0 0,1-1 0 0 0,-1 1-1 0 0,0 0 1 0 0,1 0 0 0 0,-1-1 0 0 0,40-30 42 0 0,-18 7-78 0 0,-21 22 35 0 0,0 1-1 0 0,0-1 0 0 0,0 1 1 0 0,0-1-1 0 0,0 0 0 0 0,0 1 1 0 0,0-1-1 0 0,0 0 0 0 0,-1 0 1 0 0,1 1-1 0 0,-1-1 0 0 0,1 0 1 0 0,-1 0-1 0 0,0 0 0 0 0,0-3 1 0 0,0-29-29 0 0,-1 28 14 0 0,1 1 19 0 0,0 0-1 0 0,-1 0 1 0 0,0 0 0 0 0,0 1 0 0 0,0-1-1 0 0,0 0 1 0 0,-1 1 0 0 0,0-1 0 0 0,0 1 0 0 0,0 0-1 0 0,-1-1 1 0 0,-3-4 0 0 0,2 3 44 0 0,0 3 2 0 0,-1 0 0 0 0,0 1-1 0 0,0-1 1 0 0,0 1 0 0 0,-1 0 0 0 0,1 1-1 0 0,-9-2 1 0 0,12 2 59 0 0,-17 2-31 0 0,11 1-33 0 0,1 0 1 0 0,-1 0-1 0 0,1 0 1 0 0,0 1-1 0 0,0 0 1 0 0,0 1-1 0 0,1-1 1 0 0,-1 1-1 0 0,1 0 1 0 0,-1 1-1 0 0,1 0 1 0 0,1 0-1 0 0,-1 0 1 0 0,1 0-1 0 0,0 1 1 0 0,0 0-1 0 0,-5 8 1 0 0,1 3 32 0 0,0 0 0 0 0,0 1 1 0 0,-8 27-1 0 0,16-38-65 0 0,0-1 0 0 0,0 1 0 0 0,0 0 0 0 0,1-1 0 0 0,0 1 0 0 0,2 12 0 0 0,-1 3 1 0 0,0-17-10 0 0,-1 0 0 0 0,1 0 0 0 0,1 0-1 0 0,-1 0 1 0 0,1-1 0 0 0,-1 1 0 0 0,1 0 0 0 0,1-1-1 0 0,-1 1 1 0 0,5 6 0 0 0,-1-1 14 0 0,-4-7-16 0 0,0 0-1 0 0,-1-1 1 0 0,1 1 0 0 0,1-1 0 0 0,-1 0 0 0 0,0 0 0 0 0,1 0 0 0 0,-1 0 0 0 0,1 0 0 0 0,-1 0 0 0 0,1 0-1 0 0,0-1 1 0 0,0 0 0 0 0,0 1 0 0 0,0-1 0 0 0,0 0 0 0 0,0 0 0 0 0,3 0 0 0 0,6 1 10 0 0,0-1 0 0 0,0 0 0 0 0,14 0 0 0 0,-22-1-2 0 0,8-1-9 0 0,1 0 0 0 0,-1 0 0 0 0,1-1 0 0 0,-1-1-1 0 0,0 0 1 0 0,0-1 0 0 0,0 0 0 0 0,21-11 0 0 0,-16 5-43 0 0,1-1 0 0 0,-1 0 1 0 0,-1-2-1 0 0,23-20 1 0 0,-26 18-1 0 0,-1-1 1 0 0,-1 0 0 0 0,-1 0 0 0 0,0-1 0 0 0,-1 0-1 0 0,10-26 1 0 0,-16 36 40 0 0,-1-1 16 0 0,0-1 1 0 0,0 0-1 0 0,0 0 1 0 0,-1 1 0 0 0,-1-1-1 0 0,0-14 1 0 0,0 22-15 0 0,0-1 46 0 0,-5-17 78 0 0,-1 10-105 0 0,4 6-3 0 0,1 1-1 0 0,-1-1 1 0 0,0 0-1 0 0,0 1 1 0 0,0-1-1 0 0,0 1 1 0 0,0 0-1 0 0,0 0 1 0 0,-1 0-1 0 0,1 0 1 0 0,-1 0-1 0 0,0 0 1 0 0,1 0-1 0 0,-1 1 1 0 0,0 0-1 0 0,0-1 1 0 0,0 1-1 0 0,0 0 1 0 0,0 1-1 0 0,0-1 0 0 0,-4 0 1 0 0,4 1 6 0 0,0 0-3 0 0,1 0-18 0 0,-2-1 2 0 0,0 1 0 0 0,0 0 1 0 0,0 1-1 0 0,0-1 1 0 0,0 1-1 0 0,0 0 1 0 0,0-1-1 0 0,0 2 0 0 0,0-1 1 0 0,-5 3-1 0 0,8-3-4 0 0,1 4-5 0 0,0 1 0 0 0,1 0 1 0 0,0-1-1 0 0,0 1 0 0 0,1-1 1 0 0,-1 1-1 0 0,1-1 0 0 0,0 0 1 0 0,1 1-1 0 0,-1-1 0 0 0,1-1 1 0 0,4 7-1 0 0,2 3 10 0 0,-6-8-6 0 0,0-1 0 0 0,0 0 0 0 0,1 0 1 0 0,0 0-1 0 0,0-1 0 0 0,0 1 0 0 0,0-1 1 0 0,8 6-1 0 0,8 17 7 0 0,67 111 1 0 0,-65-89-6 0 0,-22-47 14 0 0,0 1 5 0 0,-1 0-16 0 0,-1 0 1 0 0,1-1-1 0 0,-1 1 1 0 0,1 0-1 0 0,-1 0 1 0 0,0-1 0 0 0,0 1-1 0 0,0-1 1 0 0,0 0-1 0 0,0 0 1 0 0,0 1-1 0 0,-1-1 1 0 0,1-1 0 0 0,-1 1-1 0 0,0 0 1 0 0,-3 1-1 0 0,-1 1 15 0 0,0-1-1 0 0,0 1 1 0 0,0-2-1 0 0,0 1 1 0 0,0-1-1 0 0,-11 2 1 0 0,16-4-8 0 0,-1 0-3 0 0,-37-3-836 0 0,16-10-2827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4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119 132 20 0 0,'0'0'3027'0'0,"7"-10"-2487"0"0,1 3-422 0 0,-1-1-1 0 0,1-1 1 0 0,-2 0 0 0 0,7-10 0 0 0,-12 17-93 0 0,0 0-1 0 0,0 0 1 0 0,0 0 0 0 0,-1 0 0 0 0,1 0 0 0 0,-1 0 0 0 0,0 0 0 0 0,1 0-1 0 0,-1-1 1 0 0,0 1 0 0 0,0 0 0 0 0,0 0 0 0 0,-1 0 0 0 0,1 0 0 0 0,0-1-1 0 0,-1 1 1 0 0,1 0 0 0 0,-1 0 0 0 0,0 0 0 0 0,0 0 0 0 0,0 0-1 0 0,-1-2 1 0 0,1 2 6 0 0,0 0 9 0 0,-3-2 68 0 0,3 3-94 0 0,1 0 0 0 0,-1 0 1 0 0,0 0-1 0 0,0 0 1 0 0,0 1-1 0 0,0-1 1 0 0,0 0-1 0 0,0 0 0 0 0,0 1 1 0 0,0-1-1 0 0,0 0 1 0 0,0 1-1 0 0,0-1 0 0 0,-2 0 1 0 0,-3 1-1 0 0,0 0 0 0 0,1 1 1 0 0,-1 0-1 0 0,1 0 0 0 0,-1 0 1 0 0,0 0-1 0 0,1 1 0 0 0,0 0 1 0 0,-1 0-1 0 0,1 0 0 0 0,0 1 1 0 0,0 0-1 0 0,0 0 0 0 0,1 0 1 0 0,-1 0-1 0 0,1 1 0 0 0,0 0 1 0 0,0 0-1 0 0,-6 6 0 0 0,7-6-8 0 0,-1-1-1 0 0,0 1 0 0 0,1 0 0 0 0,0 0 0 0 0,0 1 1 0 0,0-1-1 0 0,1 1 0 0 0,0-1 0 0 0,-1 1 0 0 0,1 0 0 0 0,1 0 1 0 0,-2 6-1 0 0,3-9 7 0 0,0 1-2 0 0,0 0-2 0 0,1 1 0 0 0,-1 0 0 0 0,1-1 0 0 0,0 1 0 0 0,0-1 0 0 0,1 1 0 0 0,-1-1 0 0 0,1 0 0 0 0,-1 1 0 0 0,1-1 0 0 0,0 0 0 0 0,0 0 0 0 0,1 0 0 0 0,-1-1 0 0 0,1 1 0 0 0,-1 0 0 0 0,5 3 0 0 0,10 6 11 0 0,-1 0 0 0 0,21 11 0 0 0,6 4 1 0 0,-27-14 6 0 0,-7-8-24 0 0,0 1 0 0 0,-1 1 0 0 0,0-1 0 0 0,-1 1 0 0 0,0 1 0 0 0,0-1 0 0 0,0 1 0 0 0,8 15 0 0 0,-13-21 12 0 0,-1 1-1 0 0,0-1 1 0 0,0 1 0 0 0,0 0-1 0 0,0-1 1 0 0,0 1-1 0 0,-1 0 1 0 0,1 0 0 0 0,-1 0-1 0 0,0-1 1 0 0,0 1 0 0 0,0 0-1 0 0,0 0 1 0 0,0 0-1 0 0,-1 0 1 0 0,1-1 0 0 0,-1 1-1 0 0,0 0 1 0 0,0 0-1 0 0,0-1 1 0 0,0 1 0 0 0,0-1-1 0 0,-1 1 1 0 0,1-1-1 0 0,-1 1 1 0 0,1-1 0 0 0,-1 0-1 0 0,0 0 1 0 0,0 0 0 0 0,0 0-1 0 0,0 0 1 0 0,0 0-1 0 0,-1 0 1 0 0,1-1 0 0 0,-1 1-1 0 0,1-1 1 0 0,-1 0-1 0 0,1 0 1 0 0,-1 0 0 0 0,-4 2-1 0 0,2-2 29 0 0,0 1 0 0 0,0-1 0 0 0,0 1 0 0 0,0-1 0 0 0,0-1 0 0 0,0 1 0 0 0,0-1-1 0 0,0 0 1 0 0,-1 0 0 0 0,1 0 0 0 0,0-1 0 0 0,-7-1 0 0 0,10 1-28 0 0,0-1 0 0 0,0 1 0 0 0,0 0 0 0 0,0-1 0 0 0,1 1 0 0 0,-1-1 0 0 0,0 0 0 0 0,1 1 0 0 0,-1-1 0 0 0,1 0 0 0 0,-1 0 0 0 0,1 0 0 0 0,0 0 0 0 0,0 0 0 0 0,0-1 0 0 0,0 1 0 0 0,0 0 0 0 0,0 0 0 0 0,0-3 1 0 0,1 3-8 0 0,-1 0-11 0 0,1 0-1 0 0,0 0 1 0 0,-1 0 0 0 0,1 0-1 0 0,0 1 1 0 0,0-1 0 0 0,0 0-1 0 0,1 0 1 0 0,-1 0 0 0 0,0 0-1 0 0,1 1 1 0 0,0-4-1 0 0,3-9-77 0 0,-2 7-209 0 0,0-1 1 0 0,1 0-1 0 0,0 1 0 0 0,0-1 1 0 0,1 1-1 0 0,0 0 1 0 0,0 0-1 0 0,6-7 1 0 0,-3 5-1470 0 0,0-2 260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4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28 544 0 0,'-2'-3'523'0'0,"4"-22"7349"0"0,-3 34-7781 0 0,0 2-75 0 0,-11 153 499 0 0,12-143-493 0 0,1-7 10 0 0,-1-1 0 0 0,-1 1 0 0 0,-4 22-1 0 0,-4 9-875 0 0,9-17-4607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4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1 320 0 0,'0'0'1372'0'0,"9"39"-2324"0"0,-5-26 544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36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7 175 616 0 0,'-6'-13'5613'0'0,"8"10"-5535"0"0,0 0 1 0 0,0 0 0 0 0,1 1 0 0 0,-1-1-1 0 0,1 1 1 0 0,-1-1 0 0 0,1 1-1 0 0,0 0 1 0 0,0 0 0 0 0,4-2 0 0 0,-6 3 43 0 0,28 2 482 0 0,-27 1-589 0 0,0-1 0 0 0,0 1 0 0 0,0-1 0 0 0,0 1-1 0 0,0 0 1 0 0,0 0 0 0 0,-1 0 0 0 0,1 0-1 0 0,-1 0 1 0 0,0 1 0 0 0,2 1 0 0 0,0 5 3 0 0,0 0 1 0 0,0 1-1 0 0,-1-1 1 0 0,0 0-1 0 0,-1 1 1 0 0,0-1-1 0 0,-1 1 1 0 0,0 15-1 0 0,-2-7 28 0 0,-1 1 0 0 0,0 0-1 0 0,-7 21 1 0 0,10-39-17 0 0,0-1 0 0 0,-1 1 0 0 0,1 0 0 0 0,0 0 0 0 0,0 0 0 0 0,0-1 0 0 0,0 1 0 0 0,-1 0 0 0 0,1-1 0 0 0,0 1 0 0 0,-1 0 0 0 0,1 0 0 0 0,0-1 0 0 0,-1 1 0 0 0,1-1 0 0 0,-1 1 0 0 0,1 0 0 0 0,-1-1 0 0 0,0 1 0 0 0,1-1 0 0 0,-1 1 0 0 0,1-1 0 0 0,-1 0 0 0 0,0 1 0 0 0,1-1 0 0 0,-2 1 0 0 0,-10-9 243 0 0,10 4-333 0 0,1 4 63 0 0,0-1 0 0 0,1 0 0 0 0,-1 0 0 0 0,1 0 1 0 0,-1 0-1 0 0,1 0 0 0 0,0 0 0 0 0,-1 0 1 0 0,1 0-1 0 0,0 0 0 0 0,0 0 0 0 0,-1 0 1 0 0,1 0-1 0 0,0 0 0 0 0,0 0 0 0 0,0 0 1 0 0,0 0-1 0 0,0 0 0 0 0,1 0 0 0 0,-1 0 1 0 0,1-2-1 0 0,-1 0 6 0 0,0-11 1 0 0,1 0 0 0 0,0 0-1 0 0,1-1 1 0 0,1 1 0 0 0,0 1 0 0 0,0-1 0 0 0,2 0 0 0 0,-1 1 0 0 0,2 0-1 0 0,0 0 1 0 0,1 0 0 0 0,0 1 0 0 0,0 0 0 0 0,1 0 0 0 0,1 1 0 0 0,15-16 0 0 0,-23 26-11 0 0,0 0 1 0 0,0 0 0 0 0,0 0 0 0 0,0 1 0 0 0,0-1 0 0 0,1 0 0 0 0,-1 0 0 0 0,0 1 0 0 0,0-1 0 0 0,1 1 0 0 0,-1-1 0 0 0,0 1 0 0 0,0-1 0 0 0,1 1-1 0 0,-1 0 1 0 0,1 0 0 0 0,-1 0 0 0 0,0 0 0 0 0,1 0 0 0 0,-1 0 0 0 0,0 0 0 0 0,3 0 0 0 0,-2 1 1 0 0,0-1 0 0 0,-1 1 0 0 0,1-1 0 0 0,0 1 1 0 0,-1 0-1 0 0,1 0 0 0 0,0 0 0 0 0,-1 0 0 0 0,1 0 0 0 0,-1 0 0 0 0,1 0 0 0 0,-1 0 1 0 0,0 1-1 0 0,0-1 0 0 0,1 0 0 0 0,-1 1 0 0 0,0-1 0 0 0,0 1 0 0 0,0 0 0 0 0,0-1 1 0 0,-1 1-1 0 0,1 0 0 0 0,0-1 0 0 0,-1 1 0 0 0,1 0 0 0 0,-1 0 0 0 0,0-1 0 0 0,1 1 1 0 0,-1 0-1 0 0,0 0 0 0 0,0 0 0 0 0,0 0 0 0 0,-1 2 0 0 0,2 10 1 0 0,-1-12-5 0 0,40 160-201 0 0,-37-153 67 0 0,0 0 0 0 0,1 0 0 0 0,-1-1 0 0 0,1 1 0 0 0,6 7 0 0 0,-7-13 39 0 0,-1 0-1 0 0,1 1 1 0 0,0-2 0 0 0,0 1 0 0 0,0 0 0 0 0,1 0-1 0 0,-1-1 1 0 0,1 0 0 0 0,-1 0 0 0 0,1 0 0 0 0,0 0-1 0 0,0 0 1 0 0,6 1 0 0 0,-6-2 30 0 0,0 0-1 0 0,0 0 1 0 0,0-1 0 0 0,0 1-1 0 0,-1-1 1 0 0,1 0 0 0 0,0 0-1 0 0,0-1 1 0 0,0 1-1 0 0,0-1 1 0 0,0 1 0 0 0,0-1-1 0 0,-1-1 1 0 0,5 0 0 0 0,3-4-131 0 0,0 0-1 0 0,0 0 1 0 0,11-9 0 0 0,4-3-18 0 0,-18 11 181 0 0,-2 0 0 0 0,1 0 1 0 0,-1-1-1 0 0,0 0 0 0 0,-1 0 0 0 0,0 0 0 0 0,0-1 0 0 0,-1 1 0 0 0,5-13 0 0 0,6-15-27 0 0,-8 22 128 0 0,-1 0 0 0 0,0 0 0 0 0,-1-1 1 0 0,-1 1-1 0 0,3-21 0 0 0,-3 13 205 0 0,-3 17-149 0 0,0 0-1 0 0,-1 0 0 0 0,1 0 1 0 0,-1 0-1 0 0,0 0 0 0 0,0 0 1 0 0,-1 0-1 0 0,1 0 1 0 0,-3-8-1 0 0,2 9-44 0 0,0 1 0 0 0,0 0 0 0 0,0 0 0 0 0,-1 0 1 0 0,1 1-1 0 0,-1-1 0 0 0,0 0 0 0 0,0 0 0 0 0,0 1 0 0 0,0-1 0 0 0,0 1 1 0 0,-4-4-1 0 0,4 5 173 0 0,-3 3-164 0 0,-3 2-55 0 0,0 0 1 0 0,0 1 0 0 0,1 0-1 0 0,-1 0 1 0 0,1 1 0 0 0,0 0-1 0 0,-10 12 1 0 0,6-6-4 0 0,0 0-1 0 0,2 1 1 0 0,-16 26-1 0 0,23-34-21 0 0,0 0 1 0 0,0 1-1 0 0,0-1 0 0 0,1 0 0 0 0,0 0 0 0 0,0 1 1 0 0,1-1-1 0 0,-1 0 0 0 0,1 1 0 0 0,0-1 1 0 0,1 1-1 0 0,-1-1 0 0 0,1 0 0 0 0,3 11 0 0 0,0 4 12 0 0,-5-19-17 0 0,1 0 0 0 0,0 1-1 0 0,0-1 1 0 0,0 0 0 0 0,0 0-1 0 0,1 0 1 0 0,-1 0 0 0 0,0 0-1 0 0,0 1 1 0 0,1-1 0 0 0,-1 0-1 0 0,0 0 1 0 0,1 0 0 0 0,-1 0-1 0 0,1 0 1 0 0,0 0 0 0 0,0 1-1 0 0,2 1-10 0 0,-1-1 0 0 0,0 1 0 0 0,1-1-1 0 0,0 0 1 0 0,0 0 0 0 0,-1 0-1 0 0,1 0 1 0 0,0-1 0 0 0,1 1-1 0 0,-1-1 1 0 0,0 1 0 0 0,0-1 0 0 0,1 0-1 0 0,-1-1 1 0 0,0 1 0 0 0,1 0-1 0 0,-1-1 1 0 0,1 0 0 0 0,-1 0-1 0 0,1 0 1 0 0,-1 0 0 0 0,1-1 0 0 0,-1 1-1 0 0,0-1 1 0 0,1 0 0 0 0,4-1-1 0 0,-5 1 10 0 0,-1-1 0 0 0,0 1 0 0 0,0 0 0 0 0,0-1-1 0 0,0 1 1 0 0,0-1 0 0 0,0 1 0 0 0,0-1-1 0 0,0 0 1 0 0,0 0 0 0 0,-1 0 0 0 0,1 0 0 0 0,1-2-1 0 0,15-29-9 0 0,-8 14 91 0 0,7-20 434 0 0,-14 26 321 0 0,-4 23-485 0 0,-7 42-400 0 0,2-8 110 0 0,-5 108 4 0 0,-1 6-4 0 0,4-101-50 0 0,-34 176 40 0 0,36-208 5 0 0,-4 14-72 0 0,-1-1 0 0 0,-2 0 0 0 0,-24 49-1 0 0,31-76 51 0 0,0-1 0 0 0,0-1 0 0 0,-1 1 0 0 0,0-1 0 0 0,-1 0 0 0 0,-16 14 0 0 0,19-19 34 0 0,-1 1 0 0 0,0-1 0 0 0,0-1 0 0 0,0 1 0 0 0,-1-1 0 0 0,1 0 0 0 0,-1-1 0 0 0,0 1 0 0 0,0-1 0 0 0,1-1 0 0 0,-2 1 0 0 0,-7 0 0 0 0,8-2 3 0 0,1 0 1 0 0,-1 0-1 0 0,0 0 1 0 0,1-1-1 0 0,-1 0 0 0 0,0-1 1 0 0,1 1-1 0 0,-1-1 1 0 0,1 0-1 0 0,0-1 1 0 0,0 1-1 0 0,-9-6 1 0 0,6 2-3 0 0,1 0 0 0 0,0-1 0 0 0,0 1 0 0 0,1-1 0 0 0,-1-1 0 0 0,1 0 0 0 0,-8-12-1 0 0,4 3 6 0 0,1-1 0 0 0,0 1 0 0 0,2-2 0 0 0,0 1 0 0 0,1-1 0 0 0,1-1 0 0 0,-7-33 0 0 0,11 33-162 0 0,0 1 0 0 0,1-1 0 0 0,2 1 0 0 0,0-1 0 0 0,1 1 0 0 0,0-1 0 0 0,2 1 0 0 0,0 0 0 0 0,1 0 0 0 0,1 0 0 0 0,1 1 0 0 0,1 0 0 0 0,0 1 0 0 0,2-1 0 0 0,-1 1 0 0 0,2 1 0 0 0,21-25 0 0 0,-1 7-2941 0 0,56-47 0 0 0,-46 48 193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5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447 1 460 0 0,'0'0'7543'0'0,"2"6"-7431"0"0,1 15 53 0 0,1 38-1 0 0,-2-5 1 0 0,2 155 95 0 0,-5-128-358 0 0,-2-3 66 0 0,1-55 58 0 0,2-23-24 0 0,0 0 0 0 0,0 0-1 0 0,0 0 1 0 0,0 0 0 0 0,0 0-1 0 0,0 0 1 0 0,0 0-1 0 0,0 0 1 0 0,0 0 0 0 0,0-1-1 0 0,0 1 1 0 0,0 0 0 0 0,0 0-1 0 0,0 0 1 0 0,0 0 0 0 0,0 0-1 0 0,0 0 1 0 0,0 0 0 0 0,0 0-1 0 0,0 0 1 0 0,0 0 0 0 0,0 0-1 0 0,0-1 1 0 0,0 1-1 0 0,0 0 1 0 0,0 0 0 0 0,0 0-1 0 0,-1 0 1 0 0,1 0 0 0 0,0 0-1 0 0,0 0 1 0 0,0 0 0 0 0,0 0-1 0 0,0 0 1 0 0,0 0 0 0 0,0 0-1 0 0,0 0 1 0 0,0 0 0 0 0,-1 0-1 0 0,1 0 1 0 0,0 0-1 0 0,0 0 1 0 0,0 0 0 0 0,0 0-1 0 0,0 0 1 0 0,0 0 0 0 0,0 0-1 0 0,0 0 1 0 0,0 0 0 0 0,-1 0-1 0 0,1 0 1 0 0,0 0 0 0 0,0 0-1 0 0,0 0 1 0 0,0 0 0 0 0,0 0-1 0 0,-10-41 198 0 0,5 17-212 0 0,-1 1 26 0 0,-1 0-1 0 0,-1 1 1 0 0,-1 0-1 0 0,-1 0 1 0 0,-1 1 0 0 0,-1 0-1 0 0,-24-31 1 0 0,32 47-11 0 0,0 0 0 0 0,0 0 1 0 0,-1 0-1 0 0,0 1 0 0 0,-8-7 1 0 0,4 5 2 0 0,7 5-8 0 0,0-1 0 0 0,0 1 1 0 0,0-1-1 0 0,-1 1 0 0 0,1-1 0 0 0,-1 1 0 0 0,1 0 0 0 0,-1 0 0 0 0,1 1 0 0 0,-1-1 0 0 0,1 0 0 0 0,-1 1 0 0 0,1-1 1 0 0,-1 1-1 0 0,0 0 0 0 0,1 0 0 0 0,-1 0 0 0 0,0 0 0 0 0,1 1 0 0 0,-5 0 0 0 0,-10 5-5 0 0,0 1 1 0 0,1 1-1 0 0,0 1 0 0 0,1 0 1 0 0,0 0-1 0 0,0 2 0 0 0,1 0 0 0 0,0 1 1 0 0,1 0-1 0 0,0 1 0 0 0,1 0 1 0 0,1 1-1 0 0,0 0 0 0 0,1 1 1 0 0,-13 26-1 0 0,21-36 3 0 0,1 1 0 0 0,-1 0 0 0 0,2-1 1 0 0,-1 1-1 0 0,1 0 0 0 0,-1 0 0 0 0,2 0 0 0 0,-1 0 0 0 0,1-1 1 0 0,-1 1-1 0 0,2 0 0 0 0,-1 0 0 0 0,1-1 0 0 0,-1 1 1 0 0,2-1-1 0 0,-1 1 0 0 0,0-1 0 0 0,1 0 0 0 0,0 0 0 0 0,0 0 1 0 0,5 5-1 0 0,5 4-24 0 0,-9-9 12 0 0,0-1 1 0 0,-1 1 0 0 0,2-1 0 0 0,-1-1 0 0 0,0 1 0 0 0,1 0 0 0 0,0-1 0 0 0,-1 0-1 0 0,1 0 1 0 0,1-1 0 0 0,7 4 0 0 0,-3-3-34 0 0,1 0 0 0 0,0-1-1 0 0,-1 0 1 0 0,1-1 0 0 0,0 0 0 0 0,20-2-1 0 0,66-12-563 0 0,-39 3 5 0 0,-37 7-245 0 0,-1-1 0 0 0,1-1 0 0 0,-1 0 0 0 0,36-17 0 0 0,-34 13-729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6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3 460 0 0,'-9'-3'7739'0'0,"9"245"-7264"0"0,0-182-546 0 0,9-30-1103 0 0,5-8-3356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08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427 258 88 0 0,'0'0'3623'0'0,"9"-11"-3593"0"0,-7 9-27 0 0,-1-19 67 0 0,1 8-73 0 0,-1 9 4 0 0,0-1 0 0 0,-1 1 0 0 0,1 0 0 0 0,-1-1 0 0 0,0 1 0 0 0,-1-1 1 0 0,1 1-1 0 0,-1 0 0 0 0,-1-6 0 0 0,1 4 2 0 0,0 0 1 0 0,0 0 0 0 0,-1 0 0 0 0,1 0-1 0 0,-1 0 1 0 0,-1 0 0 0 0,-4-8 0 0 0,4 8 16 0 0,-1-3 3 0 0,-1 0-1 0 0,0 0 0 0 0,-1 0 1 0 0,0 1-1 0 0,0 0 0 0 0,-8-8 0 0 0,11 14-7 0 0,1 0-3 0 0,0-1 1 0 0,-1 1 0 0 0,1 0-1 0 0,-1-1 1 0 0,0 1-1 0 0,0 1 1 0 0,1-1 0 0 0,-1 0-1 0 0,0 1 1 0 0,-1-1 0 0 0,1 1-1 0 0,0 0 1 0 0,0 0 0 0 0,-5 0-1 0 0,-7-1 76 0 0,0 1-1 0 0,0 0 0 0 0,-24 3 1 0 0,31 0-76 0 0,1-1 0 0 0,0 1 1 0 0,0 1-1 0 0,0-1 1 0 0,0 1-1 0 0,0 1 1 0 0,0-1-1 0 0,1 1 0 0 0,-11 8 1 0 0,-30 26 186 0 0,43-34-209 0 0,0-1 0 0 0,1 1-1 0 0,-1-1 1 0 0,1 1 0 0 0,0 0-1 0 0,0 0 1 0 0,0 1 0 0 0,1-1-1 0 0,-1 0 1 0 0,-1 6 0 0 0,4-6 6 0 0,-1-1 1 0 0,1 0-1 0 0,0 1 1 0 0,1-1-1 0 0,-1 0 1 0 0,1 1-1 0 0,1 4 1 0 0,0 4 1 0 0,-2-7 4 0 0,1 1 0 0 0,0-1-1 0 0,0 0 1 0 0,1 0 0 0 0,-1-1-1 0 0,1 1 1 0 0,0 0 0 0 0,1 0-1 0 0,3 5 1 0 0,10 24 1 0 0,-14-29-10 0 0,1 0 0 0 0,0 0 0 0 0,1-1 0 0 0,-1 1 0 0 0,1-1 0 0 0,0 1 0 0 0,0-1 0 0 0,0 0 1 0 0,8 5-1 0 0,0 2 58 0 0,-4-6-24 0 0,0 0-1 0 0,0 0 1 0 0,1 0 0 0 0,-1-1 0 0 0,1-1-1 0 0,0 1 1 0 0,0-1 0 0 0,0-1 0 0 0,16 3-1 0 0,21 7 53 0 0,-39-8-75 0 0,0-1 0 0 0,0 1 0 0 0,-1 0 0 0 0,0 1 0 0 0,0-1 0 0 0,0 1-1 0 0,6 7 1 0 0,12 8 3 0 0,-20-16-5 0 0,0 1-1 0 0,-1-1 1 0 0,1 0-1 0 0,0 1 0 0 0,-1 0 1 0 0,0 0-1 0 0,0 0 0 0 0,-1 0 1 0 0,4 10-1 0 0,13 52-62 0 0,-18-57 72 0 0,0-1-1 0 0,-1 1 1 0 0,0-1 0 0 0,0 1-1 0 0,-1-1 1 0 0,0 1-1 0 0,0-1 1 0 0,-1 0 0 0 0,-1 1-1 0 0,1-1 1 0 0,-2 0 0 0 0,1-1-1 0 0,-1 1 1 0 0,-6 10-1 0 0,5-13-7 0 0,0 0 0 0 0,-1-1 0 0 0,0 1 0 0 0,0-1 0 0 0,0 0 0 0 0,0-1 0 0 0,-1 1-1 0 0,0-1 1 0 0,0-1 0 0 0,0 1 0 0 0,-10 3 0 0 0,-7 4 82 0 0,16-7-41 0 0,-1-1 1 0 0,1 0 0 0 0,-1 0-1 0 0,0-1 1 0 0,0 0 0 0 0,0-1-1 0 0,0 1 1 0 0,0-2 0 0 0,0 0-1 0 0,-16-1 1 0 0,12 0 39 0 0,-1-1 0 0 0,1-1-1 0 0,0 0 1 0 0,0-1 0 0 0,0 0 0 0 0,-19-9 0 0 0,26 9-38 0 0,-1 0 0 0 0,1 0 0 0 0,0 0 0 0 0,0-1 0 0 0,0 0 0 0 0,1 0 0 0 0,0-1 0 0 0,0 1 0 0 0,0-1 0 0 0,1 0 0 0 0,-1 0 0 0 0,1-1 0 0 0,1 1 0 0 0,-1-1 0 0 0,1 0 0 0 0,1 0 0 0 0,-4-11 0 0 0,5 13-34 0 0,0 0 0 0 0,0 0 0 0 0,1 0 0 0 0,-1 0 0 0 0,1 0 0 0 0,0 0 0 0 0,0 0 0 0 0,1 0 0 0 0,0 0 0 0 0,0 0 0 0 0,0 0 0 0 0,0 0 0 0 0,1 0 0 0 0,0 0-1 0 0,0 0 1 0 0,0 1 0 0 0,0-1 0 0 0,1 1 0 0 0,0-1 0 0 0,0 1 0 0 0,0 0 0 0 0,0 0 0 0 0,1 1 0 0 0,-1-1 0 0 0,1 1 0 0 0,6-5 0 0 0,-8 7-24 0 0,1-1 0 0 0,0 1 0 0 0,0 0 0 0 0,0-1 0 0 0,0 1 0 0 0,0 1 1 0 0,0-1-1 0 0,0 0 0 0 0,0 1 0 0 0,0-1 0 0 0,0 1 0 0 0,0 0 0 0 0,1 0 0 0 0,-1 0 1 0 0,0 1-1 0 0,0-1 0 0 0,0 1 0 0 0,0-1 0 0 0,0 1 0 0 0,0 0 0 0 0,0 0 1 0 0,0 1-1 0 0,0-1 0 0 0,0 1 0 0 0,4 3 0 0 0,1 0-154 0 0,-1 0 0 0 0,1 1-1 0 0,-1 0 1 0 0,-1 0 0 0 0,0 1 0 0 0,1 0 0 0 0,8 13 0 0 0,-7-5-689 0 0,0 0 1 0 0,-1 1 0 0 0,6 18 0 0 0,-7-14-584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6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1 136 0 0,'0'0'440'0'0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6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22 204 0 0,'0'0'7485'0'0,"3"5"-7410"0"0,10 13-7 0 0,-11-15-51 0 0,-1 0 0 0 0,0 0 0 0 0,0 0 0 0 0,0 0-1 0 0,-1 0 1 0 0,1 1 0 0 0,-1-1 0 0 0,1 0 0 0 0,-1 0 0 0 0,0 0 0 0 0,-1 4-1 0 0,1-4 13 0 0,6 247 325 0 0,-6-242-257 0 0,2-10-39 0 0,4-21-18 0 0,4-41-31 0 0,-7 42-5 0 0,1 0 0 0 0,0 0 0 0 0,2 0 0 0 0,1 0 0 0 0,0 1 0 0 0,2 0 0 0 0,0 1 0 0 0,16-25 0 0 0,-24 42-24 0 0,1 0 0 0 0,0 0 0 0 0,-1 1 0 0 0,1-1 1 0 0,0 1-1 0 0,1-1 0 0 0,-1 1 0 0 0,0 0 0 0 0,1 0 0 0 0,-1 0 0 0 0,1 0 1 0 0,0 1-1 0 0,0-1 0 0 0,-1 1 0 0 0,1-1 0 0 0,0 1 0 0 0,0 0 0 0 0,0 0 1 0 0,1 0-1 0 0,-1 1 0 0 0,0-1 0 0 0,0 1 0 0 0,0-1 0 0 0,0 1 0 0 0,1 0 1 0 0,5 1-1 0 0,-6 0-162 0 0,-2 0 126 0 0,1 0-1 0 0,-1 0 1 0 0,1 0 0 0 0,-1 0-1 0 0,0 0 1 0 0,1 0-1 0 0,-1 0 1 0 0,0 1-1 0 0,0-1 1 0 0,0 0-1 0 0,0 1 1 0 0,0-1 0 0 0,0 1-1 0 0,0-1 1 0 0,-1 1-1 0 0,1 0 1 0 0,0 1-1 0 0,12 33-4087 0 0,-9-18 2581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8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27 530 360 0 0,'0'-3'5820'0'0,"7"7"-4910"0"0,15 13-1207 0 0,-19-14 348 0 0,-2-2-31 0 0,17 3 59 0 0,-15-4-78 0 0,2-1-42 0 0,0 0 16 0 0,1-1 0 0 0,-1 0 0 0 0,0-1 0 0 0,0 1 0 0 0,0-1 0 0 0,0 0 0 0 0,-1 0 0 0 0,1 0 0 0 0,-1-1 0 0 0,1 1 0 0 0,-1-1 0 0 0,-1 0 0 0 0,1-1 0 0 0,0 1 0 0 0,2-6 0 0 0,1-1-86 0 0,-1-1 1 0 0,0 0-1 0 0,-1-1 0 0 0,4-13 0 0 0,-8 24 103 0 0,-1 0 0 0 0,0 0-1 0 0,0 0 1 0 0,0 0 0 0 0,-1-1-1 0 0,1 1 1 0 0,0 0 0 0 0,-1 0-1 0 0,0 1 1 0 0,1-1 0 0 0,-1 0-1 0 0,0 0 1 0 0,0 0 0 0 0,0 0-1 0 0,0 0 1 0 0,0 1 0 0 0,0-1-1 0 0,-1 1 1 0 0,1-1 0 0 0,0 1-1 0 0,-1-1 1 0 0,1 1 0 0 0,-1 0-1 0 0,0-1 1 0 0,-3-1 0 0 0,3 2-15 0 0,-3 1 22 0 0,-5 3-6 0 0,-1 0 1 0 0,1 1-1 0 0,0 0 0 0 0,0 1 1 0 0,1 0-1 0 0,-1 0 0 0 0,1 1 1 0 0,0 0-1 0 0,0 0 0 0 0,1 1 0 0 0,0 1 1 0 0,0-1-1 0 0,1 1 0 0 0,0 0 1 0 0,0 1-1 0 0,-5 9 0 0 0,10-14 6 0 0,1 1 0 0 0,0-1-1 0 0,0 0 1 0 0,0 0 0 0 0,0 1 0 0 0,0-1 0 0 0,1 1-1 0 0,0-1 1 0 0,0 0 0 0 0,0 1 0 0 0,2 7-1 0 0,0-1 1 0 0,1 0-1 0 0,0 0 0 0 0,5 13 1 0 0,-6-18-59 0 0,2 1-1 0 0,-1-1 1 0 0,1 0 0 0 0,0 0-1 0 0,1 0 1 0 0,-1-1 0 0 0,1 1-1 0 0,0-1 1 0 0,0 0 0 0 0,1 0 0 0 0,-1-1-1 0 0,1 0 1 0 0,0 0 0 0 0,1 0-1 0 0,-1-1 1 0 0,1 0 0 0 0,-1 0-1 0 0,1 0 1 0 0,0-1 0 0 0,0 0 0 0 0,13 2-1 0 0,-12-3-55 0 0,0 0-1 0 0,0-1 0 0 0,1 1 0 0 0,-1-2 1 0 0,0 1-1 0 0,1-1 0 0 0,-1 0 0 0 0,0-1 0 0 0,0 0 1 0 0,0 0-1 0 0,0-1 0 0 0,0 0 0 0 0,-1 0 1 0 0,1-1-1 0 0,-1 0 0 0 0,0 0 0 0 0,0-1 1 0 0,11-10-1 0 0,-2 0-50 0 0,-1 0-1 0 0,-1-1 1 0 0,-1-1-1 0 0,21-34 1 0 0,49-96-178 0 0,-82 145 344 0 0,-1 1 0 0 0,1 0 0 0 0,0 0 0 0 0,-1 0-1 0 0,1 0 1 0 0,0 0 0 0 0,0 0 0 0 0,-1 0-1 0 0,1 1 1 0 0,0-1 0 0 0,0 0 0 0 0,0 0 0 0 0,0 1-1 0 0,0-1 1 0 0,0 0 0 0 0,0 1 0 0 0,2-1 0 0 0,-2 1 0 0 0,-1 0 1 0 0,1 0 0 0 0,0 0 0 0 0,-1 0-1 0 0,1 0 1 0 0,-1 1 0 0 0,1-1 0 0 0,-1 0-1 0 0,1 0 1 0 0,-1 1 0 0 0,1-1 0 0 0,-1 0-1 0 0,1 1 1 0 0,-1-1 0 0 0,0 0 0 0 0,1 1-1 0 0,-1-1 1 0 0,1 1 0 0 0,-1-1 0 0 0,0 1 0 0 0,1-1-1 0 0,-1 1 1 0 0,0-1 0 0 0,0 1 0 0 0,0-1-1 0 0,1 2 1 0 0,1 4 0 0 0,0 1 1 0 0,0 0-1 0 0,-1 0 0 0 0,0 0 1 0 0,0 0-1 0 0,-1 11 0 0 0,0 7 53 0 0,0-23 83 0 0,0 7-69 0 0,0-6 61 0 0,-1-10 633 0 0,-1-27-681 0 0,1 26-14 0 0,-6-11 447 0 0,-11 3-78 0 0,16 15-236 0 0,-4 3-86 0 0,-3 1-28 0 0,-1 0 1 0 0,1 1-1 0 0,0 0 1 0 0,0 1-1 0 0,1 0 1 0 0,-1 0-1 0 0,1 1 1 0 0,-9 7-1 0 0,9-5-29 0 0,1-1-1 0 0,0 1 1 0 0,0 0-1 0 0,1 0 1 0 0,0 1-1 0 0,0 0 1 0 0,1 0-1 0 0,0 0 1 0 0,1 1-1 0 0,0-1 1 0 0,0 1-1 0 0,-3 16 1 0 0,6-21-42 0 0,0 0-1 0 0,0 1 1 0 0,0-1 0 0 0,1 0-1 0 0,0 1 1 0 0,0-1 0 0 0,1 1 0 0 0,-1-1-1 0 0,1 0 1 0 0,0 1 0 0 0,1-1-1 0 0,-1 0 1 0 0,1 0 0 0 0,0 0 0 0 0,0 0-1 0 0,1 0 1 0 0,-1-1 0 0 0,1 1-1 0 0,0 0 1 0 0,0-1 0 0 0,1 0 0 0 0,-1 0-1 0 0,1 0 1 0 0,0 0 0 0 0,0-1-1 0 0,7 5 1 0 0,-7-6-17 0 0,1 1 1 0 0,-1-2-1 0 0,1 1 0 0 0,0 0 1 0 0,0-1-1 0 0,0 0 0 0 0,-1 0 1 0 0,1 0-1 0 0,0-1 0 0 0,0 1 1 0 0,10-2-1 0 0,-4 0-39 0 0,1 0 0 0 0,-1-1 0 0 0,0 0 1 0 0,13-5-1 0 0,-2-1-49 0 0,-1-1 0 0 0,0-2 0 0 0,0 0 1 0 0,-1-1-1 0 0,-1-1 0 0 0,0-1 0 0 0,-1 0 0 0 0,-1-1 1 0 0,0-2-1 0 0,-1 1 0 0 0,0-2 0 0 0,-2 0 0 0 0,0-1 1 0 0,-1 0-1 0 0,-1-1 0 0 0,-1 0 0 0 0,0-1 0 0 0,-2 0 1 0 0,-1-1-1 0 0,0 0 0 0 0,5-30 0 0 0,-9 37 93 0 0,24-123-1 0 0,-26 122 151 0 0,0-1-1 0 0,-1 1 1 0 0,-1-1-1 0 0,-1 0 1 0 0,0 1-1 0 0,-5-22 1 0 0,0 17 310 0 0,6 20-413 0 0,0 1 0 0 0,0-1 0 0 0,0 1 0 0 0,0-1-1 0 0,-1 0 1 0 0,1 1 0 0 0,0-1 0 0 0,0 1 0 0 0,0-1-1 0 0,0 1 1 0 0,-1-1 0 0 0,1 1 0 0 0,0-1 0 0 0,0 0 0 0 0,-1 1-1 0 0,1 0 1 0 0,0-1 0 0 0,-1 1 0 0 0,1-1 0 0 0,-1 1-1 0 0,1-1 1 0 0,-1 1 0 0 0,1 0 0 0 0,-1-1 0 0 0,1 1 0 0 0,-1 0-1 0 0,1 0 1 0 0,-1-1 0 0 0,1 1 0 0 0,-1 0 0 0 0,1 0-1 0 0,-1-1 1 0 0,-4 8-11 0 0,0-1-1 0 0,1 1 1 0 0,0-1-1 0 0,0 1 1 0 0,1 0-1 0 0,0 1 1 0 0,0-1-1 0 0,0 0 1 0 0,1 1 0 0 0,0 0-1 0 0,-1 12 1 0 0,0 15 102 0 0,1 49-1 0 0,0 1-18 0 0,-2 49-26 0 0,-4 35 62 0 0,6-143-426 0 0,2 42 0 0 0,1-28-2432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8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54 420 0 0,'0'0'1281'0'0,"3"-1"-1014"0"0,7-2-142 0 0,-1 0 0 0 0,1 1 0 0 0,1 0 1 0 0,-1 1-1 0 0,13 0 0 0 0,28-4-414 0 0,-37 2 137 0 0,-5 2-38 0 0,0-1 1 0 0,-1 1-1 0 0,0-2 0 0 0,1 1 0 0 0,-1-1 0 0 0,15-8 0 0 0,-10 2-347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8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60 261 276 0 0,'8'-7'124'0'0,"-1"0"0"0"0,-1-1-1 0 0,1 0 1 0 0,-1-1 0 0 0,0 1 0 0 0,-1-1 0 0 0,0 0 0 0 0,0 0-1 0 0,-1-1 1 0 0,0 1 0 0 0,-1-1 0 0 0,0 0 0 0 0,2-15 0 0 0,7-54 2039 0 0,-12 76-1775 0 0,-3-17 361 0 0,-2 2 608 0 0,5 17-1336 0 0,0 1 0 0 0,0 0 0 0 0,0 0 0 0 0,0 0 0 0 0,-1 0 0 0 0,1 0 0 0 0,0-1 0 0 0,0 1 0 0 0,0 0 0 0 0,0 0 1 0 0,0 0-1 0 0,0 0 0 0 0,-1 0 0 0 0,1 0 0 0 0,0 0 0 0 0,0-1 0 0 0,0 1 0 0 0,0 0 0 0 0,-1 0 0 0 0,1 0 0 0 0,0 0 0 0 0,0 0 0 0 0,0 0 0 0 0,0 0 0 0 0,-1 0 0 0 0,1 0 0 0 0,0 0 0 0 0,0 0 0 0 0,0 0 0 0 0,0 0 1 0 0,-1 0-1 0 0,1 0 0 0 0,0 0 0 0 0,0 0 0 0 0,0 0 0 0 0,0 0 0 0 0,-1 0 0 0 0,1 1 0 0 0,0-1 0 0 0,0 0 0 0 0,-13 20 475 0 0,11-15-575 0 0,-5 12 194 0 0,0 0 0 0 0,-9 36 0 0 0,3-6 5 0 0,4-18-41 0 0,0 0 0 0 0,2 1 0 0 0,-6 59-1 0 0,3-13 6 0 0,6-53-51 0 0,-3 45 0 0 0,0 9 60 0 0,2-38-1238 0 0,3 4-3528 0 0,2-33 2897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49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47 712 0 0,'8'-19'1366'0'0,"4"-7"5761"0"0,-12 43-7018 0 0,1 1 1 0 0,0-1-1 0 0,5 19 0 0 0,1-11 9 0 0,-4-16-70 0 0,0 0-1 0 0,-1 0 1 0 0,2 16-1 0 0,-3-23-36 0 0,-1 0-1 0 0,1 1 1 0 0,1-1-1 0 0,-1 0 0 0 0,0 0 1 0 0,0 1-1 0 0,1-1 1 0 0,0-1-1 0 0,-1 1 1 0 0,1 0-1 0 0,0 0 0 0 0,0 0 1 0 0,0-1-1 0 0,0 1 1 0 0,0-1-1 0 0,4 3 1 0 0,-4-4 13 0 0,2-2-14 0 0,1 0-6 0 0,0-2-1 0 0,0 1 1 0 0,0 0 0 0 0,-1-1-1 0 0,0 0 1 0 0,0 0-1 0 0,0 0 1 0 0,0 0-1 0 0,-1-1 1 0 0,0 0-1 0 0,4-5 1 0 0,32-68 41 0 0,-17 33 70 0 0,-12 21 1122 0 0,-23 53-975 0 0,3 11-222 0 0,1 1 0 0 0,2 0 1 0 0,2 0-1 0 0,0 44 1 0 0,-2 18-8 0 0,0-9 8 0 0,6-53-50 0 0,-2-1-1 0 0,-2 0 0 0 0,-12 46 0 0 0,8-51-5 0 0,6-21 9 0 0,-1-1 0 0 0,0 1 1 0 0,-11 24-1 0 0,9-28 9 0 0,1 1 1 0 0,-1-1-1 0 0,-1 0 0 0 0,0 0 1 0 0,0-1-1 0 0,-12 12 0 0 0,16-19 0 0 0,0 1 0 0 0,0-1 0 0 0,-1 0-1 0 0,1 0 1 0 0,-1 0 0 0 0,1 0 0 0 0,-1 0-1 0 0,0-1 1 0 0,0 0 0 0 0,0 0 0 0 0,1 0-1 0 0,-1 0 1 0 0,0 0 0 0 0,0-1 0 0 0,-1 0-1 0 0,1 0 1 0 0,0 0 0 0 0,0 0 0 0 0,0-1-1 0 0,0 1 1 0 0,0-1 0 0 0,1 0 0 0 0,-6-2-1 0 0,2 0-3 0 0,0 0-1 0 0,0 0 0 0 0,1-1 1 0 0,-1 0-1 0 0,1-1 0 0 0,-1 1 1 0 0,1-1-1 0 0,1 0 0 0 0,-1-1 1 0 0,1 1-1 0 0,0-1 0 0 0,0 0 1 0 0,1 0-1 0 0,-1-1 0 0 0,1 1 0 0 0,-5-14 1 0 0,3 7-136 0 0,0-1 0 0 0,2 0 1 0 0,-1-1-1 0 0,2 1 0 0 0,0-1 1 0 0,0 0-1 0 0,0-28 0 0 0,4 28-195 0 0,1 1 1 0 0,0 0-1 0 0,0-1 0 0 0,2 1 0 0 0,5-15 0 0 0,16-36-3895 0 0,-7 27 1519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1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128 386 420 0 0,'-4'6'3357'0'0,"9"-4"-3324"0"0,-4-1-19 0 0,0 0 0 0 0,1 0 0 0 0,0 0 0 0 0,-1 0 0 0 0,1-1 0 0 0,-1 1 0 0 0,1 0 0 0 0,0-1 0 0 0,-1 1 0 0 0,1-1 0 0 0,3 1 0 0 0,3-2 43 0 0,1 0 0 0 0,-1-1 1 0 0,-1 0-1 0 0,1 0 1 0 0,0 0-1 0 0,0-1 0 0 0,-1 0 1 0 0,0-1-1 0 0,1 0 0 0 0,7-5 1 0 0,-3 1-18 0 0,0-1 0 0 0,0 0 0 0 0,-1-1 1 0 0,17-18-1 0 0,-21 18-22 0 0,0 1-1 0 0,-1-1 1 0 0,0-1 0 0 0,-1 1 0 0 0,0-1 0 0 0,0 0 0 0 0,5-20-1 0 0,-6 8 96 0 0,-1 0-1 0 0,-1-32 0 0 0,-2 42 94 0 0,-2 1-1 0 0,1-1 0 0 0,-2 1 1 0 0,-4-17-1 0 0,7 28-175 0 0,-1 0-1 0 0,1-1 1 0 0,0 1 0 0 0,0 0 0 0 0,-1 0 0 0 0,1 0-1 0 0,-1 0 1 0 0,1 0 0 0 0,-1 0 0 0 0,0 0 0 0 0,1 0-1 0 0,-1 0 1 0 0,0 0 0 0 0,1 0 0 0 0,-1 0 0 0 0,0 0-1 0 0,0 1 1 0 0,0-1 0 0 0,0 0 0 0 0,0 1 0 0 0,0-1-1 0 0,-2 0 1 0 0,2 1-6 0 0,0 0 0 0 0,0 0 0 0 0,0 0-1 0 0,0 0 1 0 0,0 1 0 0 0,0-1 0 0 0,0 0 0 0 0,0 1 0 0 0,0-1-1 0 0,0 1 1 0 0,0-1 0 0 0,1 1 0 0 0,-1-1 0 0 0,0 1-1 0 0,0 0 1 0 0,0-1 0 0 0,1 1 0 0 0,-1 0 0 0 0,-1 1 0 0 0,-3 5 47 0 0,0 0 0 0 0,0 1 1 0 0,1-1-1 0 0,-5 11 1 0 0,-1 8 27 0 0,2 0 1 0 0,0 1 0 0 0,-6 54 0 0 0,4-27-11 0 0,-18 142 133 0 0,5-34-107 0 0,1-31-111 0 0,20-120 15 0 0,2-8-24 0 0,-1 0 1 0 0,1 0-1 0 0,-1 0 0 0 0,1-1 1 0 0,-1 1-1 0 0,0 0 0 0 0,0-1 0 0 0,0 1 1 0 0,-1 0-1 0 0,-2 4 0 0 0,3-6-80 0 0,0-1 52 0 0,1 0 0 0 0,-1 1 0 0 0,0-1-1 0 0,0 0 1 0 0,1 1 0 0 0,-1-1 0 0 0,0 0 0 0 0,0 0-1 0 0,0 0 1 0 0,1 1 0 0 0,-1-1 0 0 0,0 0 0 0 0,0 0 0 0 0,0 0-1 0 0,1-1 1 0 0,-1 1 0 0 0,0 0 0 0 0,0 0 0 0 0,1 0-1 0 0,-1 0 1 0 0,-1-1 0 0 0,-7-4-65 0 0,1 0 0 0 0,0-1 0 0 0,0 0 0 0 0,0 0-1 0 0,1-1 1 0 0,0 0 0 0 0,0 0 0 0 0,1-1 0 0 0,0 1 0 0 0,-10-17 0 0 0,8 8-28 0 0,1 3 54 0 0,0 0 0 0 0,1 0 0 0 0,0 0 1 0 0,1-1-1 0 0,1 0 0 0 0,0 0 0 0 0,0 0 0 0 0,0-16 1 0 0,4 28 41 0 0,0-1 0 0 0,1 0 1 0 0,-1 1-1 0 0,1-1 0 0 0,0 1 1 0 0,0-1-1 0 0,0 1 0 0 0,0-1 1 0 0,0 1-1 0 0,0 0 1 0 0,1-1-1 0 0,-1 1 0 0 0,1 0 1 0 0,-1 0-1 0 0,1 0 0 0 0,0 0 1 0 0,0 0-1 0 0,0 1 0 0 0,0-1 1 0 0,0 1-1 0 0,1-1 1 0 0,-1 1-1 0 0,0-1 0 0 0,1 1 1 0 0,4-1-1 0 0,6-3-240 0 0,0 1-1 0 0,0 0 1 0 0,23-3 0 0 0,-22 5-57 0 0,34-8-1547 0 0,-27 7 798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1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29 372 0 0,'0'0'399'0'0,"4"-23"5247"0"0,-4 22-5602 0 0,0 1 0 0 0,0 0 0 0 0,0 0 1 0 0,0 0-1 0 0,0-1 0 0 0,0 1 0 0 0,-1 0 0 0 0,1 0 0 0 0,0-1 0 0 0,0 1 0 0 0,0 0 0 0 0,0 0 0 0 0,0 0 0 0 0,0-1 0 0 0,0 1 0 0 0,-1 0 0 0 0,1 0 0 0 0,0 0 1 0 0,0 0-1 0 0,0 0 0 0 0,-1-1 0 0 0,1 1 0 0 0,0 0 0 0 0,0 0 0 0 0,0 0 0 0 0,-1 0 0 0 0,1 0 0 0 0,0 0 0 0 0,0 0 0 0 0,-1 0 0 0 0,1 0 0 0 0,0 0 0 0 0,0 0 1 0 0,0 0-1 0 0,-1 0 0 0 0,1 0 0 0 0,0 0 0 0 0,0 0 0 0 0,-1 0 0 0 0,1 0 0 0 0,0 0 0 0 0,0 0 0 0 0,-1 0 0 0 0,1 0 0 0 0,0 0 0 0 0,0 0 0 0 0,0 0 1 0 0,-1 0-1 0 0,1 1 0 0 0,0-1 0 0 0,0 0 0 0 0,0 0 0 0 0,0 0 0 0 0,-1 0 0 0 0,1 1 0 0 0,0-1 0 0 0,0 0 0 0 0,0 0 0 0 0,0 0 0 0 0,0 1 0 0 0,0-1 0 0 0,-1 0 1 0 0,1 0-1 0 0,0 0 0 0 0,0 1 0 0 0,-10 28 559 0 0,-4 42-536 0 0,9-28 50 0 0,3-1 0 0 0,3 44 0 0 0,0-19 19 0 0,0-50 190 0 0,2-22-178 0 0,7-40-124 0 0,-1 3 39 0 0,-2 17-60 0 0,1 0 0 0 0,1 1 0 0 0,1 0 0 0 0,2 1 0 0 0,0 0 1 0 0,25-35-1 0 0,-31 51-56 0 0,0 0 0 0 0,1 0 0 0 0,0 1-1 0 0,0 0 1 0 0,0 0 0 0 0,11-6 0 0 0,-17 11 4 0 0,0 0-1 0 0,0 0 1 0 0,1 0-1 0 0,-1 0 1 0 0,0 0-1 0 0,1 1 1 0 0,-1-1-1 0 0,1 0 1 0 0,-1 1-1 0 0,1-1 0 0 0,-1 1 1 0 0,1-1-1 0 0,-1 1 1 0 0,1 0-1 0 0,-1 0 1 0 0,1-1-1 0 0,-1 1 1 0 0,1 0-1 0 0,0 0 1 0 0,-1 1-1 0 0,1-1 1 0 0,-1 0-1 0 0,1 0 1 0 0,-1 1-1 0 0,1-1 1 0 0,-1 1-1 0 0,1 0 1 0 0,-1-1-1 0 0,1 1 0 0 0,-1 0 1 0 0,0 0-1 0 0,1 0 1 0 0,-1 0-1 0 0,0 0 1 0 0,0 0-1 0 0,0 0 1 0 0,0 0-1 0 0,0 0 1 0 0,0 0-1 0 0,0 1 1 0 0,1 1-1 0 0,18 34-1331 0 0,-9-5-2717 0 0,-7-14 2331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2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148 105 448 0 0,'-5'-12'1826'0'0,"6"10"-1677"0"0,-1 0 0 0 0,0 1 0 0 0,0-1-1 0 0,0 1 1 0 0,0-1 0 0 0,-1 1 0 0 0,1-1 0 0 0,0 1 0 0 0,0-1-1 0 0,-1 1 1 0 0,1-1 0 0 0,-1 1 0 0 0,0-1 0 0 0,-1-2-1 0 0,-2-6 486 0 0,3 8 73 0 0,-2 0-295 0 0,3 1-384 0 0,0 1 0 0 0,0 0 0 0 0,0 0 0 0 0,0-1 0 0 0,0 1 0 0 0,0 0 1 0 0,0 0-1 0 0,-1 0 0 0 0,1-1 0 0 0,0 1 0 0 0,0 0 0 0 0,0 0 0 0 0,-1 0 0 0 0,1-1 0 0 0,0 1 0 0 0,0 0 1 0 0,0 0-1 0 0,-1 0 0 0 0,1 0 0 0 0,0 0 0 0 0,0 0 0 0 0,-1 0 0 0 0,1 0 0 0 0,0-1 0 0 0,0 1 0 0 0,-1 0 1 0 0,1 0-1 0 0,0 0 0 0 0,0 0 0 0 0,-1 0 0 0 0,1 0 0 0 0,0 0 0 0 0,0 0 0 0 0,-1 1 0 0 0,1-1 0 0 0,0 0 0 0 0,0 0 1 0 0,-1 0-1 0 0,1 0 0 0 0,0 0 0 0 0,0 0 0 0 0,0 0 0 0 0,-1 0 0 0 0,1 1 0 0 0,0-1 0 0 0,-10 7 22 0 0,0 1 0 0 0,1 0-1 0 0,0 0 1 0 0,1 1 0 0 0,0 0-1 0 0,0 1 1 0 0,1-1-1 0 0,0 1 1 0 0,1 1 0 0 0,0-1-1 0 0,0 1 1 0 0,1 0 0 0 0,1 1-1 0 0,0-1 1 0 0,1 1 0 0 0,0 0-1 0 0,0 0 1 0 0,1 0-1 0 0,0 20 1 0 0,2-23-39 0 0,0 0-1 0 0,1 0 0 0 0,0 0 1 0 0,0 0-1 0 0,1 0 1 0 0,1-1-1 0 0,-1 1 0 0 0,1-1 1 0 0,6 12-1 0 0,-6-17-11 0 0,3 0 1 0 0,-1-4 4 0 0,2-3-3 0 0,0-1 0 0 0,0 1 0 0 0,-1-2 0 0 0,1 1 0 0 0,-1-1-1 0 0,0 0 1 0 0,-1 0 0 0 0,0-1 0 0 0,6-8 0 0 0,6-12-7 0 0,15-34 0 0 0,-16 30 5 0 0,-11 23 0 0 0,0 0 0 0 0,1 0 0 0 0,11-11 0 0 0,9-13-134 0 0,-25 30 126 0 0,0 1 0 0 0,0 0 0 0 0,0 0-1 0 0,0-1 1 0 0,0 1 0 0 0,0 0 0 0 0,1 0 0 0 0,-1 0 0 0 0,0 0 0 0 0,1 1-1 0 0,-1-1 1 0 0,1 0 0 0 0,-1 1 0 0 0,0-1 0 0 0,1 1 0 0 0,0-1-1 0 0,-1 1 1 0 0,1-1 0 0 0,-1 1 0 0 0,1 0 0 0 0,-1 0 0 0 0,1 0 0 0 0,2 0-1 0 0,1 1 3 0 0,0 0-1 0 0,-1 0 1 0 0,1 0 0 0 0,-1 0-1 0 0,1 1 1 0 0,4 2-1 0 0,-8-3 3 0 0,1 1 0 0 0,0-1-1 0 0,-1 1 1 0 0,1-1 0 0 0,-1 1 0 0 0,1 0 0 0 0,-1 0-1 0 0,0-1 1 0 0,0 1 0 0 0,0 0 0 0 0,0 0 0 0 0,0 0-1 0 0,0 0 1 0 0,0 0 0 0 0,-1 0 0 0 0,1 1 0 0 0,0 1-1 0 0,3 36-20 0 0,-3-31 27 0 0,-2 1 0 0 0,0 0 0 0 0,0-1 0 0 0,0 0 0 0 0,-1 1 0 0 0,-1-1 0 0 0,1 0 0 0 0,-1 0 0 0 0,-9 17 0 0 0,-3 9 138 0 0,14-33-71 0 0,-1 0 34 0 0,2-2-96 0 0,0 0-1 0 0,0 0 1 0 0,0 0 0 0 0,0 1 0 0 0,0-1-1 0 0,0 0 1 0 0,0 0 0 0 0,0 0-1 0 0,0 0 1 0 0,-1 1 0 0 0,1-1 0 0 0,0 0-1 0 0,0 0 1 0 0,0 0 0 0 0,0 0-1 0 0,0 0 1 0 0,0 0 0 0 0,0 1 0 0 0,-1-1-1 0 0,1 0 1 0 0,0 0 0 0 0,0 0 0 0 0,0 0-1 0 0,0 0 1 0 0,-1 0 0 0 0,1 0-1 0 0,0 0 1 0 0,0 0 0 0 0,0 0 0 0 0,0 0-1 0 0,-1 0 1 0 0,1 0 0 0 0,0 0 0 0 0,0 0-1 0 0,0 0 1 0 0,0 0 0 0 0,-1 0-1 0 0,1 0 1 0 0,0 0 0 0 0,0 0 0 0 0,0 0-1 0 0,0 0 1 0 0,-1 0 0 0 0,1 0 0 0 0,0 0-1 0 0,0 0 1 0 0,0 0 0 0 0,0 0-1 0 0,0 0 1 0 0,-1-1 0 0 0,1 1 0 0 0,0 0-1 0 0,0 0 1 0 0,0 0 0 0 0,0 0-1 0 0,0 0 1 0 0,0 0 0 0 0,0-1 0 0 0,-1 1-1 0 0,1 0 1 0 0,-1-10 8 0 0,1 1 1 0 0,0-1-1 0 0,1 1 0 0 0,-1-1 0 0 0,2 0 0 0 0,-1 1 1 0 0,1 0-1 0 0,1-1 0 0 0,0 1 0 0 0,0 0 0 0 0,8-14 1 0 0,-2 5 6 0 0,1 0 1 0 0,1 0-1 0 0,0 1 1 0 0,24-25-1 0 0,-30 35-24 0 0,0 2-1 0 0,0-1 1 0 0,1 0 0 0 0,0 1-1 0 0,0 0 1 0 0,1 0 0 0 0,-1 1-1 0 0,1 0 1 0 0,12-5 0 0 0,-17 8 4 0 0,0 0-1 0 0,0 1 1 0 0,0 0 0 0 0,0-1 0 0 0,0 1-1 0 0,0 0 1 0 0,0 0 0 0 0,0 0 0 0 0,0 0-1 0 0,0 1 1 0 0,0-1 0 0 0,0 0-1 0 0,0 1 1 0 0,0-1 0 0 0,0 1 0 0 0,0 0-1 0 0,0 0 1 0 0,0 0 0 0 0,-1 0 0 0 0,1 0-1 0 0,0 0 1 0 0,-1 0 0 0 0,1 1 0 0 0,-1-1-1 0 0,1 0 1 0 0,-1 1 0 0 0,1 0 0 0 0,-1-1-1 0 0,0 1 1 0 0,0 0 0 0 0,0-1 0 0 0,0 1-1 0 0,0 0 1 0 0,1 3 0 0 0,-1-2-4 0 0,1 0-1 0 0,-1 0 1 0 0,0 0 0 0 0,0 0 0 0 0,-1 0 0 0 0,1 0 0 0 0,0 1-1 0 0,-1-1 1 0 0,0 0 0 0 0,0 0 0 0 0,0 5 0 0 0,0 6-10 0 0,1-5 13 0 0,0-1 1 0 0,-1 0-1 0 0,0 0 0 0 0,-1 1 0 0 0,1-1 0 0 0,-1 0 1 0 0,-1 0-1 0 0,0 0 0 0 0,0 0 0 0 0,0 0 0 0 0,-1 0 1 0 0,-6 11-1 0 0,-20 45 38 0 0,29-63-33 0 0,0-1 0 0 0,0 1-1 0 0,0-1 1 0 0,0 1 0 0 0,-1-1-1 0 0,1 1 1 0 0,0-1-1 0 0,0 1 1 0 0,-1-1 0 0 0,1 1-1 0 0,0-1 1 0 0,0 1-1 0 0,-1-1 1 0 0,1 0 0 0 0,-1 1-1 0 0,1-1 1 0 0,0 1 0 0 0,-1-1-1 0 0,1 0 1 0 0,-1 1-1 0 0,1-1 1 0 0,-1 0 0 0 0,1 0-1 0 0,-1 0 1 0 0,1 1-1 0 0,-1-1 1 0 0,0 0 0 0 0,-1-14 20 0 0,2 6-26 0 0,1 0 1 0 0,0 1-1 0 0,1-1 1 0 0,2-8 0 0 0,10-16 12 0 0,0 0 1 0 0,35-53 0 0 0,-42 75-16 0 0,0 1 0 0 0,1-1 1 0 0,0 1-1 0 0,0 1 0 0 0,1-1 1 0 0,0 1-1 0 0,0 1 0 0 0,1 0 1 0 0,0 0-1 0 0,0 1 0 0 0,22-10 1 0 0,-30 16-1 0 0,-1-1 0 0 0,1 0 1 0 0,-1 1-1 0 0,1-1 0 0 0,0 1 1 0 0,-1 0-1 0 0,1-1 0 0 0,0 1 1 0 0,-1 0-1 0 0,1 0 0 0 0,0 0 1 0 0,-1 0-1 0 0,1 0 0 0 0,0 0 1 0 0,-1 1-1 0 0,1-1 0 0 0,0 1 1 0 0,-1-1-1 0 0,1 1 0 0 0,-1-1 1 0 0,1 1-1 0 0,0 0 0 0 0,0 1 1 0 0,0 0 1 0 0,0 0 0 0 0,-1 0 1 0 0,1 0-1 0 0,-1 0 1 0 0,1 0-1 0 0,-1 0 0 0 0,0 0 1 0 0,0 1-1 0 0,0-1 1 0 0,0 0-1 0 0,0 1 0 0 0,-1-1 1 0 0,2 5-1 0 0,-1 8 2 0 0,0 0 1 0 0,-1 0-1 0 0,0 0 0 0 0,-3 15 0 0 0,2-23-8 0 0,-14 143-1664 0 0,-3-98-2410 0 0,13-36 2179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3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191 137 220 0 0,'0'0'607'0'0,"3"-1"-333"0"0,28-3 756 0 0,50-13-1 0 0,-79 17-1000 0 0,-1-1-1 0 0,1 0 1 0 0,-1 0-1 0 0,1 0 1 0 0,-1 0-1 0 0,1 0 0 0 0,-1 0 1 0 0,0 0-1 0 0,1 0 1 0 0,-1 0-1 0 0,0-1 1 0 0,0 1-1 0 0,0 0 1 0 0,0-1-1 0 0,0 1 1 0 0,0-1-1 0 0,0 0 0 0 0,-1 1 1 0 0,1-1-1 0 0,-1 1 1 0 0,1-1-1 0 0,-1 0 1 0 0,1 0-1 0 0,-1 1 1 0 0,0-1-1 0 0,0 0 1 0 0,0-1-1 0 0,0 0 109 0 0,-1-18 253 0 0,0 18-327 0 0,0 0 0 0 0,0 0-1 0 0,0 0 1 0 0,0 1-1 0 0,-1-1 1 0 0,0 0 0 0 0,1 1-1 0 0,-1-1 1 0 0,0 1 0 0 0,0 0-1 0 0,0-1 1 0 0,-1 1-1 0 0,1 0 1 0 0,-1 0 0 0 0,1 0-1 0 0,-1 1 1 0 0,1-1-1 0 0,-6-1 1 0 0,4 1-17 0 0,0 1-1 0 0,-1 0 0 0 0,1 0 1 0 0,-1 1-1 0 0,1 0 1 0 0,-1-1-1 0 0,1 1 1 0 0,-1 1-1 0 0,1-1 1 0 0,-1 1-1 0 0,-7 1 0 0 0,0 2 15 0 0,-1 1 0 0 0,0 0 0 0 0,1 0 0 0 0,0 1 0 0 0,0 1 0 0 0,1 0 0 0 0,-1 0 0 0 0,-9 10 0 0 0,12-9-3 0 0,-1 0 1 0 0,1 0-1 0 0,1 1 0 0 0,0 0 0 0 0,0 0 0 0 0,1 1 0 0 0,0 0 1 0 0,1 0-1 0 0,0 1 0 0 0,0 0 0 0 0,1 0 0 0 0,1 0 1 0 0,0 0-1 0 0,0 1 0 0 0,2 0 0 0 0,-1 0 0 0 0,1 0 0 0 0,1 0 1 0 0,-1 14-1 0 0,2-18-22 0 0,1 0 1 0 0,-1 0-1 0 0,1 0 1 0 0,0 0-1 0 0,1 0 1 0 0,0 0-1 0 0,0 0 1 0 0,1-1-1 0 0,5 12 1 0 0,-6-15-63 0 0,1-1 0 0 0,-1 0 0 0 0,0 0 0 0 0,1 1 1 0 0,0-2-1 0 0,-1 1 0 0 0,1 0 0 0 0,0 0 0 0 0,0-1 1 0 0,1 0-1 0 0,-1 0 0 0 0,1 0 0 0 0,-1 0 0 0 0,1 0 1 0 0,-1-1-1 0 0,1 1 0 0 0,0-1 0 0 0,0 0 0 0 0,0 0 1 0 0,-1 0-1 0 0,7 0 0 0 0,20-1-912 0 0,-1 0-1 0 0,0-2 1 0 0,1-2-1 0 0,42-9 1 0 0,-31 1-736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09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287 219 184 0 0,'0'0'765'0'0,"0"-1"-690"0"0,0 1 0 0 0,0-1 1 0 0,0 1-1 0 0,0-1 0 0 0,0 1 0 0 0,0-1 1 0 0,0 1-1 0 0,1-1 0 0 0,-1 1 1 0 0,0-1-1 0 0,0 1 0 0 0,1-1 0 0 0,-1 1 1 0 0,0-1-1 0 0,0 1 0 0 0,1-1 1 0 0,-1 1-1 0 0,0-1 0 0 0,1 1 0 0 0,-1 0 1 0 0,1-1-1 0 0,-1 1 0 0 0,1 0 1 0 0,0-1-1 0 0,34-9 148 0 0,-32 9-195 0 0,19-20 59 0 0,-21 19-80 0 0,0 1-6 0 0,-1 1 1 0 0,1 0 0 0 0,0-1 0 0 0,-1 1-1 0 0,1-1 1 0 0,-1 1 0 0 0,1-1 0 0 0,-1 1-1 0 0,1-1 1 0 0,-1 1 0 0 0,0-1 0 0 0,1 0 0 0 0,-1 1-1 0 0,0-1 1 0 0,1 0 0 0 0,-1 1 0 0 0,0-1-1 0 0,0 0 1 0 0,1 1 0 0 0,-1-2 0 0 0,3-6 23 0 0,-2 2-18 0 0,0 1 0 0 0,-1-1 0 0 0,1 0 0 0 0,-1 1 0 0 0,-1-1 1 0 0,1 1-1 0 0,-1-1 0 0 0,-2-10 0 0 0,2 14 10 0 0,-15-37 281 0 0,3 17 29 0 0,9 18-279 0 0,0 1-1 0 0,-1 0 1 0 0,1 1-1 0 0,-1-1 1 0 0,0 1-1 0 0,1 0 1 0 0,-1 0-1 0 0,0 1 1 0 0,0-1-1 0 0,-1 1 1 0 0,1 0-1 0 0,0 1 1 0 0,0-1-1 0 0,-1 1 1 0 0,1 0-1 0 0,-8 1 1 0 0,6 0-31 0 0,0 1 1 0 0,0 0-1 0 0,1 0 0 0 0,-1 1 1 0 0,0 0-1 0 0,1 0 0 0 0,0 1 1 0 0,0-1-1 0 0,0 1 1 0 0,0 1-1 0 0,-6 5 0 0 0,1-2-5 0 0,0 1 12 0 0,1 1 0 0 0,0 0 1 0 0,1 0-1 0 0,0 1 0 0 0,-8 13 0 0 0,-18 19 23 0 0,29-34-42 0 0,0-1 0 0 0,0 1 1 0 0,1 1-1 0 0,-7 13 0 0 0,2-3-7 0 0,9-13 6 0 0,0 0 1 0 0,0 0 0 0 0,1 0-1 0 0,0 0 1 0 0,0 1 0 0 0,2 9-1 0 0,-1-8-6 0 0,-1-5 2 0 0,0 0-1 0 0,1 0 0 0 0,0 0 0 0 0,0 0 0 0 0,0-1 1 0 0,0 1-1 0 0,1 0 0 0 0,-1 0 0 0 0,1-1 0 0 0,0 1 0 0 0,0-1 1 0 0,0 1-1 0 0,1-1 0 0 0,-1 0 0 0 0,1 0 0 0 0,0 0 1 0 0,0 0-1 0 0,0-1 0 0 0,0 1 0 0 0,0-1 0 0 0,1 0 0 0 0,-1 0 1 0 0,1 0-1 0 0,-1 0 0 0 0,6 1 0 0 0,-7-2 1 0 0,1-1 0 0 0,0 0 0 0 0,-1 0 0 0 0,1 0 0 0 0,-1 0 0 0 0,1-1 1 0 0,-1 1-1 0 0,1-1 0 0 0,-1 0 0 0 0,1 1 0 0 0,-1-1 0 0 0,4-2 0 0 0,5-3-6 0 0,0 0 1 0 0,0-1 0 0 0,-1 0-1 0 0,0-1 1 0 0,0 0 0 0 0,-1 0-1 0 0,0-1 1 0 0,0-1-1 0 0,-1 1 1 0 0,12-21 0 0 0,-10 15 5 0 0,-1-1 1 0 0,0-1-1 0 0,-2 1 0 0 0,0-1 1 0 0,0-1-1 0 0,7-34 1 0 0,-12 36 108 0 0,-1 11-44 0 0,-1 0-1 0 0,1 1 1 0 0,0-1 0 0 0,0 1 0 0 0,1-1 0 0 0,2-5 0 0 0,-3 8 27 0 0,-2-15 664 0 0,-2 32-374 0 0,-2 8-408 0 0,-92 305 314 0 0,92-313-275 0 0,-48 181 320 0 0,43-152-277 0 0,-1 1 22 0 0,2-1 1 0 0,2 1-1 0 0,-2 50 1 0 0,9-47 52 0 0,0-47-127 0 0,0-1 0 0 0,0 1 1 0 0,0 0-1 0 0,0-1 0 0 0,0 1 0 0 0,0 0 0 0 0,0-1 1 0 0,0 1-1 0 0,0 0 0 0 0,0-1 0 0 0,0 1 0 0 0,0 0 0 0 0,0-1 1 0 0,1 1-1 0 0,-1 0 0 0 0,0-1 0 0 0,1 1 0 0 0,-1-1 1 0 0,0 1-1 0 0,1 0 0 0 0,-1-1 0 0 0,1 1 0 0 0,-1-1 0 0 0,0 1 1 0 0,1-1-1 0 0,0 0 0 0 0,-1 1 0 0 0,1-1 0 0 0,-1 1 1 0 0,2-1-1 0 0,-1 0-1 0 0,0 0 0 0 0,1 0 0 0 0,-1 0 0 0 0,0 0 1 0 0,1 0-1 0 0,-1-1 0 0 0,0 1 0 0 0,0-1 0 0 0,1 1 0 0 0,-1-1 0 0 0,0 1 1 0 0,0-1-1 0 0,0 0 0 0 0,2-1 0 0 0,39-35-83 0 0,-40 35 66 0 0,8-9-168 0 0,65-70-831 0 0,-31 22-2537 0 0,-27 33 1644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3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20 112 0 0,'0'0'719'0'0,"-11"-14"1901"0"0,0 8 1692 0 0,11 6-4268 0 0,0 0 1 0 0,0 1 0 0 0,0-1-1 0 0,0 0 1 0 0,0 0-1 0 0,0 0 1 0 0,0 0-1 0 0,-20 178 587 0 0,13-95-315 0 0,3-6-29 0 0,-1 16 28 0 0,4-79-326 0 0,0 1 0 0 0,1 0 0 0 0,3 18 0 0 0,0 11-797 0 0,-3-43 725 0 0,1 1 0 0 0,-1 0 1 0 0,1 0-1 0 0,-1-1 0 0 0,1 1 0 0 0,0 0 0 0 0,0-1 0 0 0,-1 1 0 0 0,1-1 0 0 0,0 1 1 0 0,0-1-1 0 0,0 1 0 0 0,1-1 0 0 0,-1 0 0 0 0,0 0 0 0 0,1 1 0 0 0,-1-1 0 0 0,3 1 1 0 0,24 14-4184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54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25 135 8 0 0,'-6'-44'3266'0'0,"6"41"-2974"0"0,5-1 322 0 0,11-9-100 0 0,-8 12-434 0 0,1 0 0 0 0,-1 1 0 0 0,1 0 0 0 0,-1 1 0 0 0,1 0-1 0 0,-1 0 1 0 0,1 1 0 0 0,-1 0 0 0 0,0 0 0 0 0,0 1 0 0 0,0 0-1 0 0,0 0 1 0 0,0 1 0 0 0,11 7 0 0 0,-15-8-71 0 0,0 0 1 0 0,-1 0-1 0 0,1 0 0 0 0,-1 1 1 0 0,0-1-1 0 0,0 1 1 0 0,0 0-1 0 0,0 0 1 0 0,-1 0-1 0 0,1 0 0 0 0,-1 0 1 0 0,0 0-1 0 0,0 1 1 0 0,-1-1-1 0 0,2 8 0 0 0,0 1 14 0 0,0 1-1 0 0,-2-1 0 0 0,1 27 0 0 0,-3-29-9 0 0,0-2-1 0 0,-1 1 1 0 0,0 0-1 0 0,-1 0 1 0 0,0-1-1 0 0,-1 1 1 0 0,-7 14-1 0 0,-6 16 189 0 0,16-39-160 0 0,-1 1-7 0 0,2-1-31 0 0,0-1-1 0 0,0 0 1 0 0,0 0 0 0 0,0 0-1 0 0,0 1 1 0 0,0-1-1 0 0,0 0 1 0 0,-1 0-1 0 0,1 0 1 0 0,0 0 0 0 0,0 1-1 0 0,0-1 1 0 0,0 0-1 0 0,0 0 1 0 0,-1 0 0 0 0,1 0-1 0 0,0 0 1 0 0,0 1-1 0 0,0-1 1 0 0,0 0-1 0 0,-1 0 1 0 0,1 0 0 0 0,0 0-1 0 0,0 0 1 0 0,0 0-1 0 0,-1 0 1 0 0,1 0 0 0 0,0 0-1 0 0,0 0 1 0 0,-1 0-1 0 0,1 0 1 0 0,0 0-1 0 0,0 0 1 0 0,0 0 0 0 0,-1 0-1 0 0,1 0 1 0 0,0 0-1 0 0,0 0 1 0 0,0 0 0 0 0,-1 0-1 0 0,1 0 1 0 0,0 0-1 0 0,0 0 1 0 0,0-1-1 0 0,0 1 1 0 0,-1 0 0 0 0,1 0-1 0 0,0 0 1 0 0,0 0-1 0 0,0 0 1 0 0,0-1 0 0 0,-1 1-1 0 0,1 0 1 0 0,0 0-1 0 0,-8-17 7 0 0,-1 1 1 0 0,-1 0-1 0 0,0 1 0 0 0,-24-27 0 0 0,32 40-6 0 0,0-1-4 0 0,-1-1 0 0 0,0 1 0 0 0,-1 0 0 0 0,1 0 0 0 0,0 1 0 0 0,-1-1 0 0 0,1 1 0 0 0,-1-1 0 0 0,0 1 0 0 0,-6-2 0 0 0,8 3-12 0 0,-1 2-14 0 0,0 1 25 0 0,0-1 0 0 0,0 1 0 0 0,1-1 0 0 0,-1 1 0 0 0,1 0 0 0 0,-1 0 0 0 0,1 0 0 0 0,0 0 0 0 0,-1 0 0 0 0,1 1 0 0 0,0-1 0 0 0,1 1 0 0 0,-1-1 0 0 0,0 1 0 0 0,1 0 0 0 0,-1 0 0 0 0,1-1 0 0 0,-2 6 0 0 0,0 2-1 0 0,2-9 3 0 0,1-1 0 0 0,-1 1 0 0 0,1 0 0 0 0,-1-1 0 0 0,1 1 0 0 0,-1 0 0 0 0,1 0 0 0 0,-1-1 0 0 0,1 1 0 0 0,0 0 0 0 0,-1 0 0 0 0,1 0 0 0 0,0-1 0 0 0,0 1 0 0 0,0 0 0 0 0,-1 0 0 0 0,1 0 0 0 0,0 0-1 0 0,0 0 1 0 0,0-1 0 0 0,1 1 0 0 0,-1 0 0 0 0,0 0 0 0 0,0 1 0 0 0,0 2 3 0 0,0 0 0 0 0,0 0 0 0 0,0 0 0 0 0,0 1-1 0 0,1-1 1 0 0,-1 0 0 0 0,1 0 0 0 0,0 0 0 0 0,0 0 0 0 0,1-1-1 0 0,-1 1 1 0 0,1 0 0 0 0,0 0 0 0 0,0-1 0 0 0,0 1 0 0 0,0-1-1 0 0,1 0 1 0 0,-1 1 0 0 0,1-1 0 0 0,0-1 0 0 0,0 1-1 0 0,0 0 1 0 0,0-1 0 0 0,0 1 0 0 0,1-1 0 0 0,-1 0 0 0 0,1 0-1 0 0,6 2 1 0 0,1-1-16 0 0,0-1 0 0 0,1 0 0 0 0,-1-1 0 0 0,1 0 0 0 0,-1-1 0 0 0,1-1 0 0 0,-1 1 0 0 0,1-2 0 0 0,-1 0-1 0 0,0 0 1 0 0,1-1 0 0 0,-1 0 0 0 0,0-1 0 0 0,-1 0 0 0 0,1-1 0 0 0,-1 0 0 0 0,0-1 0 0 0,0 0 0 0 0,0 0 0 0 0,-1-1 0 0 0,0-1-1 0 0,-1 1 1 0 0,11-12 0 0 0,-8 7-29 0 0,-1 2 6 0 0,0-1 0 0 0,-1 0 0 0 0,0-1 1 0 0,-1 1-1 0 0,0-2 0 0 0,-1 1 0 0 0,11-25 0 0 0,-16 29 29 0 0,2 2 2 0 0,-2-1 0 0 0,1 0 0 0 0,-1 0 0 0 0,0 0 0 0 0,-1 0 0 0 0,1-1-1 0 0,-1 1 1 0 0,-1 0 0 0 0,0-1 0 0 0,0 1 0 0 0,-1-13 0 0 0,-9-15 137 0 0,10 33-97 0 0,3 7-112 0 0,30 38 52 0 0,-27-34 29 0 0,-1-1 0 0 0,-1 1 0 0 0,1 1 0 0 0,-1-1 0 0 0,-1 1 0 0 0,0-1 0 0 0,3 21 0 0 0,-4-19-1 0 0,-1 0 0 0 0,0 0 0 0 0,-1 0 0 0 0,0 1 0 0 0,-1-1 0 0 0,0 0 0 0 0,-1 0 0 0 0,-1 0 0 0 0,1 0-1 0 0,-1-1 1 0 0,-1 1 0 0 0,-5 10 0 0 0,8-19 13 0 0,-1 0-1 0 0,1 0 1 0 0,-1 0-1 0 0,0 0 1 0 0,1 0 0 0 0,-1-1-1 0 0,0 1 1 0 0,0-1-1 0 0,0 1 1 0 0,-3 1-1 0 0,-9 8 312 0 0,13-10-121 0 0,-1-1-89 0 0,2 0-110 0 0,0 0 0 0 0,0 1 0 0 0,0-1 0 0 0,-1 0 0 0 0,1 0 0 0 0,0 0 0 0 0,0 0 0 0 0,0 0 0 0 0,-1 0 0 0 0,1 1 0 0 0,0-1 0 0 0,0 0 0 0 0,-1 0 0 0 0,1 0 0 0 0,0 0 0 0 0,0 0 0 0 0,-1 0 0 0 0,1 0 0 0 0,0 0 0 0 0,0 0 0 0 0,-1 0 0 0 0,1 0 0 0 0,0 0 0 0 0,0 0 0 0 0,-1 0 0 0 0,1 0 0 0 0,0-1 0 0 0,0 1 0 0 0,0 0 0 0 0,-1 0 0 0 0,1 0 0 0 0,0 0 0 0 0,0 0 0 0 0,0 0 0 0 0,-1-1 0 0 0,1 1 0 0 0,0 0 0 0 0,0 0 0 0 0,0 0 0 0 0,0-1 0 0 0,-1 1 0 0 0,1 0 0 0 0,0 0 0 0 0,0 0 0 0 0,0-1 0 0 0,0 1 0 0 0,0 0 0 0 0,0 0 0 0 0,0-1 0 0 0,0 1 0 0 0,0 0 0 0 0,0 0 0 0 0,0-1 0 0 0,0 1 0 0 0,0 0 0 0 0,0 0 0 0 0,0-1 0 0 0,0 1 0 0 0,8-14 44 0 0,0 1 1 0 0,20-24-1 0 0,19-22 24 0 0,-3-3 0 0 0,45-82 0 0 0,-79 129-26 0 0,-8 12-5 0 0,0 1-1 0 0,0-1 1 0 0,-1 1 0 0 0,1-1-1 0 0,0 0 1 0 0,-1 0 0 0 0,0 0-1 0 0,0 0 1 0 0,0 0-1 0 0,0 0 1 0 0,0-5 0 0 0,-1 6 234 0 0,-7-3-219 0 0,7 5-56 0 0,-1 0 1 0 0,1-1-1 0 0,0 1 1 0 0,0 0 0 0 0,0-1-1 0 0,-1 1 1 0 0,1 0-1 0 0,0-1 1 0 0,-1 1-1 0 0,1 0 1 0 0,0 0 0 0 0,-1-1-1 0 0,1 1 1 0 0,0 0-1 0 0,-1 0 1 0 0,1 0-1 0 0,-1 0 1 0 0,1-1-1 0 0,0 1 1 0 0,-1 0 0 0 0,1 0-1 0 0,0 0 1 0 0,-1 0-1 0 0,1 0 1 0 0,-1 0-1 0 0,1 0 1 0 0,-1 0 0 0 0,1 0-1 0 0,0 0 1 0 0,-1 0-1 0 0,1 0 1 0 0,0 1-1 0 0,-1-1 1 0 0,1 0 0 0 0,-1 0-1 0 0,1 0 1 0 0,0 0-1 0 0,-1 1 1 0 0,-13 8 6 0 0,13-7-6 0 0,0 0-1 0 0,0 0 1 0 0,0 0-1 0 0,1 0 1 0 0,-1 0-1 0 0,1 0 1 0 0,0 0-1 0 0,-1 0 1 0 0,1 0-1 0 0,0 0 1 0 0,0 0-1 0 0,0 0 1 0 0,1 0-1 0 0,-1 0 1 0 0,0 0-1 0 0,1 0 1 0 0,1 3-1 0 0,81 196 69 0 0,-79-185-65 0 0,0 0-1 0 0,-2 1 1 0 0,0-1-1 0 0,0 1 1 0 0,-2 25-1 0 0,0-35-7 0 0,-9 23 22 0 0,8-29-19 0 0,1 0 0 0 0,-1 0-1 0 0,0 0 1 0 0,1 0 0 0 0,-1 0-1 0 0,0 0 1 0 0,0 0-1 0 0,0 0 1 0 0,1 0 0 0 0,-1 0-1 0 0,0 0 1 0 0,0 0 0 0 0,0-1-1 0 0,-1 1 1 0 0,0 1-1 0 0,0-1 3 0 0,-5 4 4 0 0,0-1-1 0 0,0 1 0 0 0,0-1 1 0 0,-1-1-1 0 0,1 1 0 0 0,-1-1 1 0 0,0 0-1 0 0,0-1 0 0 0,0 0 1 0 0,0 0-1 0 0,-11 0 0 0 0,-9 0-401 0 0,-53-2 0 0 0,5-10-4312 0 0,62 8 2681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18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5179 15 180 0 0,'0'0'4414'0'0,"-6"-2"-4236"0"0,-1 0-90 0 0,1 0 1 0 0,0 0 0 0 0,-1 1-1 0 0,1 0 1 0 0,-9 0 0 0 0,12 1 23 0 0,0 0-11 0 0,-181-1 833 0 0,31-1-614 0 0,60 5-151 0 0,-316 15 486 0 0,-60 3-520 0 0,286-10-86 0 0,70-3-35 0 0,58-3-35 0 0,17-2 37 0 0,-45-1 1 0 0,-172-5-50 0 0,-38-1 35 0 0,147-8-24 0 0,96 9-35 0 0,-40-6 23 0 0,88 8 33 0 0,-38-5-41 0 0,0 2 0 0 0,-56 1-1 0 0,-182 10-25 0 0,-156 26-74 0 0,429-33 143 0 0,-235 17-4 0 0,2-23-386 0 0,170-1 292 0 0,41 3 33 0 0,0 2 0 0 0,-51 2 0 0 0,24 2 27 0 0,-69 0-46 0 0,62 2 98 0 0,-13 0-21 0 0,-18 0-25 0 0,65-4 34 0 0,-1 1 1 0 0,-36 6-1 0 0,62-7-5 0 0,-14 0-72 0 0,-69 14-63 0 0,82-14 143 0 0,-48 10-131 0 0,43 7 191 0 0,7-15-67 0 0,-4 26 68 0 0,6 27 92 0 0,1-19-38 0 0,-6 50 0 0 0,-7 104 209 0 0,4-94-242 0 0,5-70-48 0 0,0-1-1 0 0,-11 42 1 0 0,-2 17 45 0 0,12 92-23 0 0,3-117-63 0 0,-9-12-49 0 0,8-32 62 0 0,0 0-1 0 0,-1 0 0 0 0,-5 16 1 0 0,3-15 7 0 0,1-1 0 0 0,1 0 0 0 0,-1 21 0 0 0,3-29-16 0 0,0 0 1 0 0,-1 0-1 0 0,1-1 0 0 0,-2 1 0 0 0,1 0 0 0 0,-3 8 0 0 0,-1 16-2 0 0,1-1 34 0 0,1-4 2 0 0,2-12-31 0 0,0-1 0 0 0,-1 1 0 0 0,-1-1-1 0 0,0 1 1 0 0,-7 16 0 0 0,8-23-18 0 0,1 0 0 0 0,0 0 0 0 0,0 0 1 0 0,1 0-1 0 0,0 9 0 0 0,0-8-14 0 0,0-3 37 0 0,-5 67 51 0 0,-4 50-6 0 0,14 52-108 0 0,-5-161 44 0 0,1 3 12 0 0,-2-1 0 0 0,0 1 0 0 0,-4 20 0 0 0,-3 40 34 0 0,8-26-45 0 0,9 109-44 0 0,-14-108 34 0 0,6-41 3 0 0,-1 0 0 0 0,0 0 0 0 0,-3 17 0 0 0,1 7 5 0 0,-4 43-49 0 0,-3 0 78 0 0,1-4-84 0 0,7-26-10 0 0,1-46 73 0 0,0 0 0 0 0,0 0 1 0 0,0 0-1 0 0,0 0 1 0 0,0 0-1 0 0,0 0 0 0 0,0 0 1 0 0,0 0-1 0 0,-1 0 1 0 0,1 0-1 0 0,0 0 0 0 0,-1 0 1 0 0,1 0-1 0 0,-1 0 1 0 0,0 1-1 0 0,0-1-1 0 0,1 0 0 0 0,-1 0 0 0 0,1 0 0 0 0,-1 0 0 0 0,1 0-1 0 0,0 0 1 0 0,-1 0 0 0 0,1 0 0 0 0,0 0 0 0 0,0 0 0 0 0,0 0 0 0 0,0 0 0 0 0,0 0 0 0 0,0 0 0 0 0,0 0 0 0 0,0 0 0 0 0,0 0-1 0 0,0 2 1 0 0,1 2 3 0 0,0 1-1 0 0,-1-1 1 0 0,0 1-1 0 0,0 0 1 0 0,0-1 0 0 0,-1 1-1 0 0,-1 5 1 0 0,-1 25 15 0 0,-6 74-61 0 0,9 3 17 0 0,0-38 29 0 0,-2-59 1 0 0,3-1 5 0 0,-1-14-5 0 0,1 0 0 0 0,-1 0 1 0 0,0 0-1 0 0,1 0 0 0 0,-1 0 0 0 0,0 0 1 0 0,0 0-1 0 0,0 0 0 0 0,0 0 0 0 0,0 0 1 0 0,0 0-1 0 0,0 0 0 0 0,-1 0 1 0 0,1 0-1 0 0,0 0 0 0 0,-1 1 0 0 0,1-1-2 0 0,-1 0 0 0 0,1-1 0 0 0,0 1 0 0 0,0 0 0 0 0,0-1 0 0 0,0 1 0 0 0,-1 0 0 0 0,1 0 0 0 0,0-1 0 0 0,0 1 0 0 0,0 0 0 0 0,1 0-1 0 0,-1-1 1 0 0,0 1 0 0 0,0 0 0 0 0,0 0 0 0 0,0-1 0 0 0,1 2 0 0 0,-1-1-1 0 0,1-1 0 0 0,-1 1 0 0 0,0 0 0 0 0,0 0 0 0 0,0-1 0 0 0,0 1-1 0 0,1 0 1 0 0,-1 0 0 0 0,0-1 0 0 0,0 1 0 0 0,-1 0 0 0 0,1 0 0 0 0,0-1 0 0 0,0 1 0 0 0,0 0 0 0 0,0-1 0 0 0,-1 1 0 0 0,1 0-1 0 0,0 0 1 0 0,-1 0 0 0 0,0 0 0 0 0,1 0 0 0 0,-1 1 0 0 0,1-1 0 0 0,0 0 0 0 0,-1 0 0 0 0,1 1 0 0 0,0-1-1 0 0,0 0 1 0 0,0 0 0 0 0,0 1 0 0 0,0-1 0 0 0,0 0 0 0 0,0 0 0 0 0,1 3 0 0 0,3 19 10 0 0,-1 1 1 0 0,-1 0 0 0 0,-1 0 0 0 0,-3 32-1 0 0,2-9 13 0 0,-9 55-86 0 0,9-84 47 0 0,1-8 18 0 0,0 0 1 0 0,-1 0-1 0 0,-1 0 1 0 0,1 0-1 0 0,-2-1 1 0 0,-2 13-1 0 0,3-21-1 0 0,1 1-1 0 0,-1 0 1 0 0,1 0 0 0 0,-1-1-1 0 0,1 1 1 0 0,0 0 0 0 0,0 0 0 0 0,0 0-1 0 0,0-1 1 0 0,0 1 0 0 0,0 2-1 0 0,-2 21 22 0 0,-3-1-26 0 0,5-21 15 0 0,0 28 51 0 0,0-23-48 0 0,-3 114 52 0 0,3-90-75 0 0,9 53-1 0 0,-6-29 36 0 0,-3-47-33 0 0,0 61-42 0 0,-3 23 20 0 0,6-39 64 0 0,-3-51-38 0 0,0 7 6 0 0,-3 84 67 0 0,2-64-6 0 0,2-24-59 0 0,0 0 0 0 0,0 0 0 0 0,0 0 0 0 0,-1 0 0 0 0,0 1 0 0 0,0-1 0 0 0,-2 9 0 0 0,1 4 12 0 0,-3-1-14 0 0,4-15-3 0 0,-1-1 1 0 0,0 1-1 0 0,1-1 0 0 0,0 0 0 0 0,-1 1 1 0 0,1-1-1 0 0,0 1 0 0 0,0-1 0 0 0,0 1 1 0 0,1-1-1 0 0,-1 1 0 0 0,1 2 0 0 0,0-4 2 0 0,-1 0-1 0 0,1-1 0 0 0,-1 1 1 0 0,1 0-1 0 0,-1 0 0 0 0,0-1 1 0 0,1 1-1 0 0,-1 0 1 0 0,0 0-1 0 0,1 0 0 0 0,-1-1 1 0 0,0 1-1 0 0,0 0 0 0 0,0 0 1 0 0,0 0-1 0 0,0 0 0 0 0,0 0 1 0 0,0-1-1 0 0,0 1 0 0 0,0 0 1 0 0,0 0-1 0 0,0 0 1 0 0,-1 0-1 0 0,1 0 0 0 0,0-1 1 0 0,-1 2-1 0 0,-3 10-14 0 0,4-1 13 0 0,0 21 1 0 0,5 39-1 0 0,-5-70 1 0 0,0-1 0 0 0,1 1 0 0 0,-1 0 0 0 0,0 0-1 0 0,1 0 1 0 0,-1-1 0 0 0,0 1 0 0 0,0 0 0 0 0,0 0-1 0 0,0 0 1 0 0,0-1 0 0 0,0 1 0 0 0,0 0 0 0 0,0 0-1 0 0,0 0 1 0 0,0-1 0 0 0,-1 1 0 0 0,1 0 0 0 0,0 0-1 0 0,0-1 1 0 0,-1 1 0 0 0,1 0 0 0 0,-1 0 0 0 0,1-1-1 0 0,0 1 1 0 0,-2 1 0 0 0,2-2 1 0 0,0 0-1 0 0,-1 0 1 0 0,1 1-1 0 0,0-1 1 0 0,0 0-1 0 0,0 1 1 0 0,-1-1 0 0 0,1 0-1 0 0,0 1 1 0 0,0-1-1 0 0,0 0 1 0 0,0 1-1 0 0,0-1 1 0 0,-1 0 0 0 0,1 1-1 0 0,0-1 1 0 0,0 0-1 0 0,0 1 1 0 0,0-1-1 0 0,0 0 1 0 0,0 1 0 0 0,0-1-1 0 0,0 1 1 0 0,1-1-1 0 0,-1 0 1 0 0,0 1-1 0 0,0-1 1 0 0,0 0 0 0 0,0 1-1 0 0,0-1 1 0 0,0 0-1 0 0,1 1 1 0 0,-1-1-1 0 0,4 25 20 0 0,-2 1-1 0 0,0 26 1 0 0,-2-37-15 0 0,0-13-3 0 0,-1-1-1 0 0,1 1 1 0 0,0 0-1 0 0,0 0 1 0 0,1-1-1 0 0,-1 1 1 0 0,0 0-1 0 0,0-1 1 0 0,1 1-1 0 0,-1 0 1 0 0,1-1-1 0 0,0 1 1 0 0,1 2-1 0 0,-2-4-1 0 0,0 1 1 0 0,0-1-1 0 0,0 0 0 0 0,1 1 0 0 0,-1-1 1 0 0,0 1-1 0 0,0-1 0 0 0,0 0 0 0 0,0 1 0 0 0,0-1 1 0 0,0 1-1 0 0,0-1 0 0 0,0 0 0 0 0,0 1 1 0 0,0-1-1 0 0,0 1 0 0 0,0-1 0 0 0,0 0 1 0 0,0 1-1 0 0,0-1 0 0 0,0 1 0 0 0,-1-1 1 0 0,1 0-1 0 0,0 1 0 0 0,0-1 0 0 0,0 0 1 0 0,-1 1-1 0 0,-3 12 8 0 0,4 181 12 0 0,-9-110 0 0 0,6-10-11 0 0,3-45-8 0 0,0-26-4 0 0,1 1 1 0 0,-1-1-1 0 0,0 0 1 0 0,-1 0 0 0 0,1 1-1 0 0,0-1 1 0 0,-1 0-1 0 0,0 0 1 0 0,1 0-1 0 0,-3 4 1 0 0,3-3 9 0 0,1-3-8 0 0,0 1 1 0 0,-1-1 0 0 0,1 0 0 0 0,-1 0-1 0 0,1 0 1 0 0,-1 1 0 0 0,0-1 0 0 0,1 0-1 0 0,-1 0 1 0 0,0 1 0 0 0,0-1 0 0 0,0 0-1 0 0,0 1 1 0 0,0-1 0 0 0,0 0 0 0 0,0 1-1 0 0,-1-1 1 0 0,1 0 0 0 0,0 0-1 0 0,-1 1 1 0 0,0 1 0 0 0,1-2 0 0 0,-1-1 0 0 0,1 1 0 0 0,-1 0 0 0 0,1 0 0 0 0,0 0 0 0 0,-1 0 0 0 0,1 0 0 0 0,0 0 0 0 0,0 0-1 0 0,0 0 1 0 0,0 0 0 0 0,0 0 0 0 0,0 0 0 0 0,0 0 0 0 0,0 0 0 0 0,0-1 0 0 0,1 1 0 0 0,-1 1 0 0 0,1 1 0 0 0,-1-2 1 0 0,1 1-1 0 0,-1 0 0 0 0,0 0 0 0 0,1-1 0 0 0,-1 1 1 0 0,0 0-1 0 0,0 0 0 0 0,0 0 0 0 0,0-1 0 0 0,-1 1 1 0 0,1 0-1 0 0,0 0 0 0 0,-2 2 0 0 0,2-2 0 0 0,0-1-1 0 0,0 1 0 0 0,-1-1 0 0 0,1 1 0 0 0,1 0 1 0 0,-1-1-1 0 0,0 1 0 0 0,0-1 0 0 0,0 1 0 0 0,1-1 0 0 0,0 3 1 0 0,2 7 1 0 0,0 187 14 0 0,-6-135 0 0 0,-3 98 427 0 0,6-156-436 0 0,-3 4 6 0 0,3 1 6 0 0,3 12-10 0 0,-3 19 20 0 0,0-39-37 0 0,-1 1 9 0 0,0-1 0 0 0,0 1 1 0 0,1 0-1 0 0,-1 0 0 0 0,1-1 0 0 0,-1 1 0 0 0,1 0 0 0 0,0 0 0 0 0,0 0 1 0 0,0-1-1 0 0,0 1 0 0 0,1 3 0 0 0,0 11-1 0 0,-7 50 50 0 0,6-65-57 0 0,0 1 23 0 0,0 6-9 0 0,0-7 14 0 0,0 35-103 0 0,-1-30 85 0 0,7 13 37 0 0,-5-18-43 0 0,20 40-162 0 0,-21-34 162 0 0,0-6 0 0 0,1-1 4 0 0,0 0 0 0 0,0 1 1 0 0,0-1-1 0 0,0 1 0 0 0,0 0 1 0 0,0-1-1 0 0,-1 1 0 0 0,1 0 0 0 0,-1-1 1 0 0,1 1-1 0 0,-1 0 0 0 0,0 0 1 0 0,1-1-1 0 0,-1 4 0 0 0,2 3 13 0 0,1 5 56 0 0,0 0 0 0 0,-1 0 0 0 0,0 1 0 0 0,0 21 0 0 0,-2-32-13 0 0,0 1-1 0 0,1-1 1 0 0,0 1 0 0 0,0-1 0 0 0,0 1-1 0 0,0-1 1 0 0,3 5 0 0 0,7-9-72 0 0,3-1 33 0 0,-1 3-17 0 0,1-1 0 0 0,-1-1 0 0 0,0 0 0 0 0,19-4 0 0 0,14-1 13 0 0,24-5-6 0 0,7 18-18 0 0,-32 1 17 0 0,-31-6 0 0 0,0 1 0 0 0,0-2 0 0 0,23 1 0 0 0,-21-3-11 0 0,147-3 42 0 0,26 12 43 0 0,-87-10-113 0 0,44 0-18 0 0,-82 7 55 0 0,-3-1 22 0 0,-41-1-33 0 0,-1 0 0 0 0,0-2 0 0 0,26 0 1 0 0,32 3-2 0 0,-50 0 14 0 0,0-2 0 0 0,53-2 0 0 0,-10-1-13 0 0,120 18 51 0 0,-163-14-45 0 0,-1-2 0 0 0,49-4 1 0 0,-54 1-1 0 0,0 1 1 0 0,0 1-1 0 0,0 0 1 0 0,38 7-1 0 0,-34-2 4 0 0,0-2 0 0 0,0-1 0 0 0,0-1 0 0 0,44-4 0 0 0,5 1 1 0 0,-43 3-10 0 0,46 10 0 0 0,-29 2 4 0 0,19-7 1 0 0,-59-4 5 0 0,0-1 0 0 0,0 0-1 0 0,0-1 1 0 0,0 0 0 0 0,0 0-1 0 0,-1-1 1 0 0,1 0 0 0 0,0 0-1 0 0,0 0 1 0 0,0-1 0 0 0,-1-1-1 0 0,15-6 1 0 0,-15 8-6 0 0,-1-1 0 0 0,1 1 0 0 0,0 0 0 0 0,-1 1 0 0 0,1 0 0 0 0,0 0 0 0 0,0 0 0 0 0,7 2 0 0 0,6-1 0 0 0,31-1 7 0 0,181-32 15 0 0,-150 21-1 0 0,-49 8-21 0 0,48-11-1 0 0,-67 11 2 0 0,0 1 0 0 0,0 1-1 0 0,17 0 1 0 0,29-2 4 0 0,-18-3-5 0 0,1 1 0 0 0,-1 3 0 0 0,61 4 0 0 0,-47 3 0 0 0,-1-2-1 0 0,98-7 0 0 0,-112 1-7 0 0,50 5-1 0 0,84 13 63 0 0,162-8-39 0 0,-205-9-12 0 0,-15 2 12 0 0,-28-8-19 0 0,-45 3 10 0 0,200-2 16 0 0,-72 6-10 0 0,-70-8 36 0 0,18 1 29 0 0,67 5 59 0 0,-139 1-131 0 0,-27 1 4 0 0,0 1-1 0 0,25 2 1 0 0,-28 0-5 0 0,0-2 1 0 0,0 0 0 0 0,32-5-1 0 0,15 1 38 0 0,181-10 26 0 0,-78 3-55 0 0,-121 8-8 0 0,124-15 41 0 0,-103 6-43 0 0,-66 12-1 0 0,4-1-6 0 0,35-6 4 0 0,114-19 10 0 0,-71 7 451 0 0,-83 19-395 0 0,31-7 369 0 0,12-13 697 0 0,-43 19-784 0 0,5-11 374 0 0,-3 4-586 0 0,-1 0-54 0 0,0 1 1 0 0,0 0-1 0 0,-1-1 0 0 0,0 1 0 0 0,0-1 0 0 0,-1-10 0 0 0,9-81 388 0 0,-13-90 293 0 0,-13-35-542 0 0,16 211-217 0 0,-17-120 98 0 0,7 46 27 0 0,-1-112 0 0 0,12-53-51 0 0,-5 165 6 0 0,5 49-21 0 0,4-100 41 0 0,30-300-90 0 0,-7 197-8 0 0,-4 43-7 0 0,-23 198 3 0 0,35-282-157 0 0,-7 93-29 0 0,31-176-296 0 0,-43 190 262 0 0,-10 80 115 0 0,3-155-43 0 0,6-85 40 0 0,-13 303 89 0 0,4-46-83 0 0,-4-79-1 0 0,2 102 84 0 0,0 6-2 0 0,6-142-37 0 0,-8 162 51 0 0,2-25-31 0 0,-6-99 0 0 0,-11-22-17 0 0,12 134 64 0 0,-3 20-10 0 0,3 19 1 0 0,1 0 0 0 0,0 1 0 0 0,-1-1 0 0 0,1 0 0 0 0,0 1 0 0 0,0-1 0 0 0,0 0 1 0 0,0 0-1 0 0,1 1 0 0 0,-1-1 0 0 0,0 0 0 0 0,1 1 0 0 0,0-3 0 0 0,2-19-4 0 0,-4 5-4 0 0,0 7 1 0 0,0-1 1 0 0,1 1 0 0 0,1 0 0 0 0,0 0 0 0 0,3-19 0 0 0,-2 24 10 0 0,3-17 2 0 0,-6 20-4 0 0,1 1 16 0 0,1-1-2 0 0,1 0-10 0 0,0-1 1 0 0,-4-24-7 0 0,-1-7-4 0 0,3 33 4 0 0,-1-3 7 0 0,1-38-40 0 0,1 41 29 0 0,-1 0 1 0 0,0-1-1 0 0,0 1 1 0 0,0 0-1 0 0,0 0 1 0 0,0 0-1 0 0,0 0 1 0 0,-1 0-1 0 0,1 0 0 0 0,-2-3 1 0 0,1 3-1 0 0,1 0 0 0 0,-1 1 0 0 0,1-1-1 0 0,-1 0 1 0 0,1 0 0 0 0,0 0 0 0 0,0 0 0 0 0,0 0 0 0 0,0 0 0 0 0,0 0 0 0 0,0 0 0 0 0,0 1-1 0 0,1-1 1 0 0,0-2 0 0 0,3-31-44 0 0,-4 30 38 0 0,0 2 4 0 0,0-8 2 0 0,0 8-3 0 0,0 0 1 0 0,0-13-2 0 0,0 13 7 0 0,-6-16-8 0 0,6 15 8 0 0,-1-3 1 0 0,-6-18-10 0 0,-2-14 2 0 0,-2 5 13 0 0,-9-16-1 0 0,17 44-9 0 0,2 5 5 0 0,0-1 0 0 0,0 1 0 0 0,0-1 0 0 0,0 1 0 0 0,0-1 0 0 0,0 1 0 0 0,1-1 0 0 0,-1 1 0 0 0,0-1 0 0 0,1 0 0 0 0,-1 1 0 0 0,1-1 0 0 0,0 0 0 0 0,0 0 0 0 0,-1-2 0 0 0,2 0 0 0 0,-2 1 4 0 0,-1-1 12 0 0,-8-11 18 0 0,8 12-12 0 0,-3-15 106 0 0,-12-14-30 0 0,16 29-89 0 0,-21-30 67 0 0,21 32-99 0 0,1 0 0 0 0,-1 0-1 0 0,1 0 1 0 0,-1-1 0 0 0,0 1 0 0 0,0 0 0 0 0,0 0-1 0 0,0 0 1 0 0,0 0 0 0 0,0 0 0 0 0,0 1 0 0 0,-2-3 0 0 0,-12-2-29 0 0,11 3 1 0 0,0 1-42 0 0,-38-6-51 0 0,37 7 118 0 0,1 0 4 0 0,-55-6-60 0 0,46 4 77 0 0,0 1 0 0 0,0 0 0 0 0,-17 1 0 0 0,-13-1-23 0 0,-43-1 12 0 0,24-1 10 0 0,40 1 0 0 0,0 1 0 0 0,0 1 0 0 0,-31 4 0 0 0,40-3 5 0 0,0-1-1 0 0,0 0 1 0 0,0-1-1 0 0,1 0 1 0 0,-1-1-1 0 0,0 0 1 0 0,-12-5-1 0 0,-23-2-2 0 0,-3 2 3 0 0,-325-54 0 0 0,298 50-8 0 0,52 8 12 0 0,8 1-5 0 0,0-1 0 0 0,0-1 0 0 0,1 0 1 0 0,-18-7-1 0 0,2 0-14 0 0,-23-6 33 0 0,51 15-13 0 0,2 0-6 0 0,1 0 0 0 0,0 1 0 0 0,-1-1 1 0 0,1 1-1 0 0,-1 0 0 0 0,1 0 1 0 0,-1 0-1 0 0,0 0 0 0 0,1 0 1 0 0,-1 1-1 0 0,-4-2 0 0 0,-11-1 10 0 0,-16-7 13 0 0,31 10-27 0 0,0-1 2 0 0,-13-1 4 0 0,12 1 5 0 0,1 0-5 0 0,-10-3 1 0 0,1 0 1 0 0,-1 1 0 0 0,-19-2-1 0 0,19 3 0 0 0,9 1 2 0 0,0 1-6 0 0,-15-2 4 0 0,11 1-4 0 0,-4-4-5 0 0,-11 2-5 0 0,19 2 7 0 0,0 1-1 0 0,-54 2 22 0 0,38-4-30 0 0,16 2 12 0 0,-19-1-4 0 0,19 1 3 0 0,-10 0-1 0 0,11 0-3 0 0,0 0 8 0 0,-9 0 10 0 0,9 0 27 0 0,-1 0-27 0 0,-9 1-1 0 0,10-1-1 0 0,-19-1-49 0 0,18 1 30 0 0,-35 4-33 0 0,-2 0-1090 0 0,-65 14 1 0 0,-28 3-5242 0 0,103-19 4011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30.3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92 291 256 0 0,'0'0'7573'0'0,"-1"-17"-7034"0"0,-3 13-503 0 0,0-1 0 0 0,1 0 1 0 0,0 0-1 0 0,0 0 0 0 0,0-1 0 0 0,1 1 0 0 0,0-1 1 0 0,0 1-1 0 0,0-1 0 0 0,1 0 0 0 0,0 0 0 0 0,0 0 1 0 0,0 0-1 0 0,1 1 0 0 0,0-1 0 0 0,0 0 0 0 0,0 0 1 0 0,1 0-1 0 0,0 0 0 0 0,2-10 0 0 0,1 2-25 0 0,-3 8-11 0 0,0 1-1 0 0,0 0 0 0 0,0 0 0 0 0,1 0 0 0 0,0 0 0 0 0,0 0 0 0 0,1 0 0 0 0,-1 0 0 0 0,1 1 0 0 0,4-6 1 0 0,1 3-12 0 0,1 0 1 0 0,0 0 0 0 0,0 1 0 0 0,1 0 0 0 0,-1 1 0 0 0,20-8-1 0 0,27 1-14 0 0,-41 7 13 0 0,-12 4 13 0 0,0 0-1 0 0,-1 0 1 0 0,1 1 0 0 0,0-1-1 0 0,-1 1 1 0 0,1 0-1 0 0,0 0 1 0 0,-1 0 0 0 0,1 0-1 0 0,0 0 1 0 0,0 0 0 0 0,-1 1-1 0 0,1-1 1 0 0,0 1 0 0 0,-1 0-1 0 0,1 0 1 0 0,-1 0 0 0 0,1 0-1 0 0,2 2 1 0 0,-1-1-18 0 0,21 19-12 0 0,-22-19 24 0 0,0 1-1 0 0,0-1 1 0 0,0 0-1 0 0,0 1 1 0 0,0-1-1 0 0,7 2 0 0 0,11 31-1 0 0,-17-27 9 0 0,-1-1 1 0 0,1 1-1 0 0,-1-1 0 0 0,-1 1 1 0 0,1 0-1 0 0,-1 0 1 0 0,-1 0-1 0 0,0 1 0 0 0,0-1 1 0 0,0 11-1 0 0,0 34 4 0 0,-4-38-14 0 0,-18 63 13 0 0,18-69-20 0 0,2-5 18 0 0,0 0 0 0 0,0 1 0 0 0,-1-1 0 0 0,1 0 1 0 0,-1 0-1 0 0,0 0 0 0 0,-5 7 0 0 0,-1 15 7 0 0,3-16 37 0 0,0-1 0 0 0,-1 1 0 0 0,0-1 0 0 0,-1 0 0 0 0,0 0-1 0 0,0 0 1 0 0,-1-1 0 0 0,0-1 0 0 0,-17 13 0 0 0,-28 16 161 0 0,26-18-120 0 0,-1-2 0 0 0,-41 17-1 0 0,1-2-55 0 0,66-30-24 0 0,-19 7 59 0 0,19-8 5 0 0,160-36-90 0 0,-146 33 9 0 0,-10 1 7 0 0,1 1 0 0 0,0 0-1 0 0,0 1 1 0 0,-1-1-1 0 0,1 0 1 0 0,0 1 0 0 0,0 0-1 0 0,0-1 1 0 0,0 1 0 0 0,0 0-1 0 0,5 1 1 0 0,-1 0-9 0 0,-5-1-1 0 0,1 0 6 0 0,12 2-1 0 0,4-1-5 0 0,-19-1 13 0 0,32 19-19 0 0,4 3-5 0 0,-31-18 30 0 0,1 0 0 0 0,-1-1 0 0 0,1 1 0 0 0,0-1 0 0 0,0 0 1 0 0,0-1-1 0 0,0 1 0 0 0,0-1 0 0 0,1 0 0 0 0,-1-1 0 0 0,13 2 0 0 0,-15-3-4 0 0,1 1-1 0 0,-1-2 1 0 0,0 1-1 0 0,0 0 1 0 0,0-1 0 0 0,0 0-1 0 0,0 1 1 0 0,0-2 0 0 0,0 1-1 0 0,-1 0 1 0 0,1-1 0 0 0,0 0-1 0 0,-1 0 1 0 0,1 0-1 0 0,-1 0 1 0 0,1 0 0 0 0,-1-1-1 0 0,0 1 1 0 0,5-6 0 0 0,-5 6 4 0 0,-2 1-4 0 0,0 1-1 0 0,0 0 1 0 0,1-1-1 0 0,-1 1 1 0 0,0-1-1 0 0,0 0 1 0 0,0 1-1 0 0,0-1 1 0 0,1 0-1 0 0,-1 0 1 0 0,0 1-1 0 0,0-1 1 0 0,-1 0-1 0 0,1 0 1 0 0,0 0-1 0 0,0 0 1 0 0,1-2-1 0 0,8-15 14 0 0,-8 17-15 0 0,-1-1 0 0 0,0 0 0 0 0,0 0 0 0 0,0 0 0 0 0,0 0 0 0 0,0 1 0 0 0,-1-2 0 0 0,1 1 0 0 0,-1 0 0 0 0,1 0 0 0 0,-1 0 0 0 0,0 0-1 0 0,1 0 1 0 0,-1 0 0 0 0,0 0 0 0 0,-1 0 0 0 0,1 0 0 0 0,-1-3 0 0 0,1 0-1 0 0,0 2 11 0 0,0 0-5 0 0,0 1-9 0 0,0 1 1 0 0,1 0-1 0 0,-1 0 0 0 0,0-1 1 0 0,0 1-1 0 0,0 0 0 0 0,0 0 1 0 0,0-1-1 0 0,0 1 0 0 0,-1 0 1 0 0,1 0-1 0 0,0 0 0 0 0,-1-1 1 0 0,1 1-1 0 0,-1 0 0 0 0,1 0 1 0 0,-2-2-1 0 0,-5 22 32 0 0,-6 41-3254 0 0,8-46 663 0 0,1-4 195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32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86 277 76 0 0,'0'0'6441'0'0,"-3"-5"-6351"0"0,-25-47 482 0 0,27 51-522 0 0,0-5-1 0 0,0 0 0 0 0,0 0 0 0 0,0 0-1 0 0,1 0 1 0 0,0 0 0 0 0,1-9 0 0 0,4-6-34 0 0,1 1 1 0 0,13-31-1 0 0,-5 33-55 0 0,-9 13 39 0 0,-1 0 0 0 0,1 1 0 0 0,0 0 0 0 0,0 0 0 0 0,1 0 0 0 0,-1 0 0 0 0,1 1 0 0 0,0 0 0 0 0,0 0 0 0 0,10-4 0 0 0,0 1-4 0 0,-15 5-1 0 0,29-2 16 0 0,-21 2-10 0 0,-1 1 0 0 0,0-1 0 0 0,1 2 0 0 0,-1-1 0 0 0,1 1 0 0 0,-1 1 0 0 0,0 0 0 0 0,0 0 0 0 0,10 3 0 0 0,-14-3 1 0 0,1 0 0 0 0,-1 1 1 0 0,1-1-1 0 0,-1 1 0 0 0,0 0 1 0 0,0 0-1 0 0,0 0 0 0 0,0 1 0 0 0,-1-1 1 0 0,0 1-1 0 0,1 0 0 0 0,-1 0 1 0 0,0 0-1 0 0,4 9 0 0 0,-1-2 7 0 0,0 1-1 0 0,-1 0 1 0 0,-1 0-1 0 0,6 21 1 0 0,-9-9-41 0 0,1 7 30 0 0,-1-23 3 0 0,0 0-1 0 0,-1-1 1 0 0,0 1-1 0 0,0 0 1 0 0,-1 0-1 0 0,0 0 1 0 0,-2 9-1 0 0,1-10 7 0 0,1 0-1 0 0,-1 0 1 0 0,0 0-1 0 0,-1 0 1 0 0,0-1-1 0 0,0 1 1 0 0,0-1-1 0 0,-1 0 1 0 0,0 0-1 0 0,0 0 1 0 0,-1 0-1 0 0,1-1 1 0 0,-1 0-1 0 0,-9 8 1 0 0,12-11-1 0 0,0 0 0 0 0,-1 0 1 0 0,1-1-1 0 0,0 1 0 0 0,-1 0 1 0 0,0-1-1 0 0,1 0 0 0 0,-1 1 1 0 0,0-1-1 0 0,1 0 0 0 0,-5 0 0 0 0,6-1 11 0 0,0 1-1 0 0,0-1 0 0 0,0 0 0 0 0,0 0 0 0 0,0 1 0 0 0,0-1 0 0 0,0 1 0 0 0,0-1 0 0 0,0 1 1 0 0,0-1-1 0 0,1 1 0 0 0,-1-1 0 0 0,0 1 0 0 0,0 0 0 0 0,1-1 0 0 0,-2 2 0 0 0,-1-1 107 0 0,-1-1 0 0 0,0 1-1 0 0,1-1 1 0 0,-1 0 0 0 0,0 0-1 0 0,1-1 1 0 0,-1 1 0 0 0,0-1-1 0 0,-4-1 1 0 0,29-11-116 0 0,-15 9-14 0 0,4 4 9 0 0,1 1-1 0 0,-1 0 0 0 0,1 0 1 0 0,-1 1-1 0 0,1 1 1 0 0,15 5-1 0 0,-21-6-2 0 0,-1 0 0 0 0,0 0-1 0 0,1 0 1 0 0,-1 1 0 0 0,0-1 0 0 0,0 1 0 0 0,0 0-1 0 0,-1 0 1 0 0,1 1 0 0 0,-1-1 0 0 0,1 1 0 0 0,-1 0-1 0 0,0-1 1 0 0,-1 1 0 0 0,1 1 0 0 0,2 5 0 0 0,11 18-1 0 0,-13-24 1 0 0,0-1 1 0 0,-1 1 0 0 0,0-1-1 0 0,0 1 1 0 0,0 0-1 0 0,0 0 1 0 0,-1 0-1 0 0,1 0 1 0 0,-1 0-1 0 0,0 0 1 0 0,0 0 0 0 0,-1 0-1 0 0,1 0 1 0 0,-1 0-1 0 0,0 1 1 0 0,0-1-1 0 0,-1 6 1 0 0,-2 6 10 0 0,0-1 1 0 0,-1 1 0 0 0,0-1-1 0 0,-10 20 1 0 0,13-31-6 0 0,-1-1 0 0 0,1 1 0 0 0,-1 0 0 0 0,0-1 0 0 0,-1 1-1 0 0,1-1 1 0 0,0 0 0 0 0,-1 0 0 0 0,0 0 0 0 0,-5 5 0 0 0,-11 10 22 0 0,9-12-16 0 0,-1-1 0 0 0,0 0 0 0 0,0 0 1 0 0,0-1-1 0 0,-1-1 0 0 0,0 0 1 0 0,1 0-1 0 0,-1-1 0 0 0,0-1 1 0 0,0 0-1 0 0,0 0 0 0 0,0-2 1 0 0,0 1-1 0 0,0-1 0 0 0,0-1 1 0 0,0 0-1 0 0,0-1 0 0 0,1 0 1 0 0,-1-1-1 0 0,1 0 0 0 0,0-1 1 0 0,-14-8-1 0 0,16 7 12 0 0,0 0 0 0 0,0-1-1 0 0,0 0 1 0 0,1-1 0 0 0,0 0 0 0 0,1 0 0 0 0,-1-1-1 0 0,2 0 1 0 0,-1 0 0 0 0,-8-17 0 0 0,13 21-14 0 0,-1 0 0 0 0,1-1-1 0 0,1 1 1 0 0,-1-1 0 0 0,1 0 0 0 0,0 1 0 0 0,0-1 0 0 0,0 0 0 0 0,1-9 0 0 0,1 10-10 0 0,1 0 1 0 0,-1 1-1 0 0,1-1 1 0 0,0 0-1 0 0,1 0 1 0 0,-1 1-1 0 0,1 0 1 0 0,-1-1-1 0 0,2 1 1 0 0,-1 0-1 0 0,0 0 1 0 0,1 0-1 0 0,5-4 1 0 0,11-5-36 0 0,-15 12 24 0 0,-3 2 10 0 0,1-1 1 0 0,-1 0 0 0 0,0 1-1 0 0,1 0 1 0 0,-1-1-1 0 0,0 1 1 0 0,0 0 0 0 0,1 0-1 0 0,-1 0 1 0 0,0 0-1 0 0,0 1 1 0 0,0-1 0 0 0,0 1-1 0 0,-1-1 1 0 0,1 1-1 0 0,0 0 1 0 0,-1-1-1 0 0,1 1 1 0 0,-1 0 0 0 0,1 0-1 0 0,-1 0 1 0 0,0 0-1 0 0,0 0 1 0 0,0 1 0 0 0,0-1-1 0 0,0 0 1 0 0,0 0-1 0 0,-1 1 1 0 0,1-1-1 0 0,-1 0 1 0 0,0 1 0 0 0,1 2-1 0 0,0 2 1 0 0,26 75-81 0 0,-5-18-1546 0 0,-11-21-2682 0 0,-8-37 2265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33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38 84 0 0,'0'0'2364'0'0,"6"-13"-3"0"0,-4-11 857 0 0,-1 28-1973 0 0,-1 0-1133 0 0,0 0 1 0 0,0 0-1 0 0,-1 0 1 0 0,1 0-1 0 0,-1 0 1 0 0,0 0-1 0 0,0 0 1 0 0,-3 6-1 0 0,3-7-110 0 0,1-1 0 0 0,-1 1-1 0 0,0-1 1 0 0,1 0-1 0 0,-1 1 1 0 0,1-1 0 0 0,0 1-1 0 0,0-1 1 0 0,0 5 0 0 0,-1 19 21 0 0,-12 100 0 0 0,9-68-13 0 0,-5 48 0 0 0,0-44 7 0 0,4-51 280 0 0,5-11-341 0 0,0 0-1 0 0,0 0 1 0 0,0 0 0 0 0,0 0-1 0 0,0 0 1 0 0,0 1 0 0 0,0-1-1 0 0,0 0 1 0 0,0 0 0 0 0,0 0-1 0 0,0 0 1 0 0,0 0 0 0 0,0 1-1 0 0,0-1 1 0 0,0 0 0 0 0,-1 0-1 0 0,1 0 1 0 0,0 0 0 0 0,0 0-1 0 0,0 0 1 0 0,0 0 0 0 0,0 1 0 0 0,-1 0-533 0 0,1-1 533 0 0,0 0 0 0 0,-1 0-1 0 0,1 0 1 0 0,0 0 0 0 0,0 0 0 0 0,0 0-1 0 0,0 0 1 0 0,0 0 0 0 0,0 0-1 0 0,-1 0 1 0 0,1 0 0 0 0,0 0-1 0 0,0 0 1 0 0,0 0 0 0 0,0 0-1 0 0,0-1 1 0 0,0 1 0 0 0,-1 0-1 0 0,1 0 1 0 0,0 0 0 0 0,0 0-1 0 0,0 0 1 0 0,-1-1-443 0 0,2-6 80 0 0,-3-21-2946 0 0,-1 13 1202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35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11 420 0 0,'0'0'1007'0'0,"-3"-11"2334"0"0,2 17-2897 0 0,0 1 0 0 0,-1-1 0 0 0,0 0 1 0 0,0 0-1 0 0,0 0 0 0 0,-5 8 0 0 0,-30 58-349 0 0,-4 6 17 0 0,27-48 1 0 0,-2 0-1 0 0,-27 38 1 0 0,13-22 119 0 0,-19 27 176 0 0,28-47-268 0 0,20-25-111 0 0,-5 10 38 0 0,6-11-57 0 0,0 1 0 0 0,0-1 0 0 0,-1 0 0 0 0,1 0 0 0 0,0 0 0 0 0,0 1 0 0 0,0-1 0 0 0,0 0 0 0 0,-1 0 0 0 0,1 1 0 0 0,0-1 0 0 0,0 0 0 0 0,0 0 0 0 0,0 1 0 0 0,0-1 0 0 0,0 0 0 0 0,0 0 0 0 0,0 1 0 0 0,0-1 0 0 0,0 0 0 0 0,0 1 0 0 0,0-1 0 0 0,0 0 0 0 0,0 0 0 0 0,0 1 0 0 0,0-1-1 0 0,0 0 1 0 0,0 0 0 0 0,0 1 0 0 0,0-1 0 0 0,0 0 0 0 0,1 0 0 0 0,-1 1 0 0 0,0-1 0 0 0,0 0 0 0 0,0 0 0 0 0,0 1 0 0 0,1-1 0 0 0,-1 0 0 0 0,0 0 0 0 0,0 0 0 0 0,1 0 0 0 0,-1 1 0 0 0,0-1 0 0 0,18-1-3 0 0,-13 1 7 0 0,-2-1 9 0 0,11-2-14 0 0,0 1-1 0 0,0 1 1 0 0,1 0 0 0 0,23 1-1 0 0,-6 1-2 0 0,-28 0-16 0 0,61 28-30 0 0,-49-21 29 0 0,-4-3-75 0 0,0-2-1 0 0,-1 1 1 0 0,1-2 0 0 0,1 1-1 0 0,-1-2 1 0 0,0 0 0 0 0,17 0-1 0 0,-25-1 63 0 0,0-1-1 0 0,0 0 1 0 0,0 1-1 0 0,-1-1 1 0 0,1-1-1 0 0,0 1 1 0 0,0-1 0 0 0,-1 1-1 0 0,1-1 1 0 0,-1 0-1 0 0,0 0 1 0 0,1 0-1 0 0,-1-1 1 0 0,4-3-1 0 0,13-9-63 0 0,-18 15 84 0 0,-1-1 0 0 0,0 0 0 0 0,0 0 0 0 0,1 0 1 0 0,-1 1-1 0 0,0-1 0 0 0,0 0 0 0 0,0-1 0 0 0,0 1 0 0 0,0 0 0 0 0,0 0 0 0 0,1-2 0 0 0,-1 1-2 0 0,0 1-4 0 0,3-6 13 0 0,-4 5 31 0 0,2-2-474 0 0,5-17 1336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5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628 271 432 0 0,'0'0'4920'0'0,"-4"-14"-4325"0"0,8-41-205 0 0,-4 43-365 0 0,-1 0 0 0 0,-1 0 1 0 0,1 0-1 0 0,-2 0 0 0 0,0 0 1 0 0,0 1-1 0 0,-10-23 0 0 0,10 29 12 0 0,0 0 0 0 0,0-1 0 0 0,0 1 0 0 0,-1 0 0 0 0,1 1 0 0 0,-1-1 0 0 0,-1 1 0 0 0,1-1 0 0 0,0 1 0 0 0,-1 0 0 0 0,0 1 0 0 0,0-1 0 0 0,0 1-1 0 0,-1 0 1 0 0,1 0 0 0 0,-1 1 0 0 0,1 0 0 0 0,-1 0 0 0 0,0 0 0 0 0,0 0 0 0 0,-11 0 0 0 0,5 0-2 0 0,0 1 1 0 0,0 0-1 0 0,0 1 0 0 0,0 0 1 0 0,0 1-1 0 0,0 0 0 0 0,0 1 1 0 0,0 1-1 0 0,0 0 0 0 0,-13 5 1 0 0,22-6-37 0 0,0-1 1 0 0,0 1 0 0 0,0 0-1 0 0,1 0 1 0 0,-1 0-1 0 0,0 0 1 0 0,1 0 0 0 0,0 1-1 0 0,-1-1 1 0 0,1 1-1 0 0,0 0 1 0 0,0-1 0 0 0,0 1-1 0 0,1 0 1 0 0,-1 0-1 0 0,1 0 1 0 0,0 0 0 0 0,0 1-1 0 0,0-1 1 0 0,0 0-1 0 0,-1 7 1 0 0,1-2 0 0 0,1 0 0 0 0,0 0 0 0 0,0 0 0 0 0,0-1 0 0 0,1 1 0 0 0,1 0 0 0 0,2 12 0 0 0,0-11 17 0 0,-1 1 0 0 0,1-1 0 0 0,0-1 0 0 0,1 1-1 0 0,0-1 1 0 0,12 16 0 0 0,46 43 72 0 0,-45-50-73 0 0,-1 1-1 0 0,26 36 1 0 0,-37-43-17 0 0,0 0 0 0 0,0 1 0 0 0,-1-1 0 0 0,-1 1 0 0 0,0 1 0 0 0,-1-1 1 0 0,0 0-1 0 0,-1 1 0 0 0,0-1 0 0 0,-1 1 0 0 0,0 0 0 0 0,-1 0 0 0 0,-1-1 0 0 0,0 1 0 0 0,0 0 0 0 0,-2-1 0 0 0,1 1 0 0 0,-2-1 0 0 0,-8 24 0 0 0,8-27 30 0 0,0 0 0 0 0,-1 0 0 0 0,0 0 0 0 0,0 0-1 0 0,-1-1 1 0 0,0 0 0 0 0,0 0 0 0 0,-1 0-1 0 0,0-1 1 0 0,-1 0 0 0 0,1-1 0 0 0,-1 1-1 0 0,0-1 1 0 0,-1-1 0 0 0,0 0 0 0 0,0 0 0 0 0,0-1-1 0 0,0 0 1 0 0,0 0 0 0 0,-1-1 0 0 0,0 0-1 0 0,0-1 1 0 0,0 0 0 0 0,-16 1 0 0 0,13-2 20 0 0,0-1 0 0 0,1 0 1 0 0,-1-1-1 0 0,0-1 0 0 0,1 0 1 0 0,-1 0-1 0 0,1-1 0 0 0,0-1 1 0 0,0 0-1 0 0,0-1 0 0 0,0 0 1 0 0,1 0-1 0 0,0-2 0 0 0,0 1 1 0 0,-15-14-1 0 0,17 13-23 0 0,1 0 0 0 0,1-1 0 0 0,-1 0-1 0 0,1 0 1 0 0,1-1 0 0 0,0 0 0 0 0,0 0 0 0 0,0 0 0 0 0,1-1 0 0 0,1 0 0 0 0,0 0-1 0 0,0 0 1 0 0,1-1 0 0 0,0 1 0 0 0,1-1 0 0 0,0 1 0 0 0,1-1 0 0 0,-1-16 0 0 0,2 20-19 0 0,0-1 0 0 0,1 1 1 0 0,0-1-1 0 0,0 1 0 0 0,1 0 0 0 0,0 0 1 0 0,0 0-1 0 0,0 0 0 0 0,1 0 1 0 0,0 0-1 0 0,4-7 0 0 0,-5 12-36 0 0,0-1 0 0 0,0 0 0 0 0,0 1 0 0 0,1 0-1 0 0,-1 0 1 0 0,0-1 0 0 0,1 1 0 0 0,-1 1-1 0 0,1-1 1 0 0,0 0 0 0 0,0 1 0 0 0,0-1 0 0 0,0 1-1 0 0,0 0 1 0 0,0 0 0 0 0,0 0 0 0 0,0 0 0 0 0,0 1-1 0 0,0-1 1 0 0,0 1 0 0 0,1-1 0 0 0,-1 1-1 0 0,0 1 1 0 0,0-1 0 0 0,0 0 0 0 0,1 1 0 0 0,-1-1-1 0 0,4 2 1 0 0,6 3-509 0 0,1 0 0 0 0,0 0 0 0 0,-1 2 0 0 0,0-1 0 0 0,-1 2-1 0 0,24 17 1 0 0,-18-12-1343 0 0,8 5-123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6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240 153 244 0 0,'0'0'699'0'0,"11"-7"1383"0"0,-10 8-2041 0 0,1-1 0 0 0,-1 0 0 0 0,1 0 0 0 0,-1 0 0 0 0,1 0 0 0 0,-1 0 0 0 0,1 0 0 0 0,-1 0 0 0 0,0 0 0 0 0,1-1 0 0 0,-1 1 0 0 0,1-1 0 0 0,-1 1 0 0 0,0-1 0 0 0,1 1 0 0 0,-1-1 0 0 0,0 0 0 0 0,1 1 0 0 0,-1-1 0 0 0,0 0 0 0 0,0 0 0 0 0,2-2 0 0 0,6-6 149 0 0,-8 8-174 0 0,0 0 1 0 0,0 0-1 0 0,0 0 1 0 0,0 0-1 0 0,0 0 0 0 0,0 0 1 0 0,0 0-1 0 0,0 0 1 0 0,0 0-1 0 0,0-1 1 0 0,0 1-1 0 0,-1 0 1 0 0,1 0-1 0 0,-1-1 0 0 0,1 1 1 0 0,-1-1-1 0 0,1 0 1 0 0,0-19 157 0 0,0 16-36 0 0,-1-1 1 0 0,0 1 0 0 0,0-1 0 0 0,0 1 0 0 0,0-1 0 0 0,-1 1 0 0 0,0 0 0 0 0,0-1 0 0 0,-3-5 0 0 0,3 9-21 0 0,0 0-83 0 0,0 0 0 0 0,0 1 0 0 0,0-1 0 0 0,-1 1 0 0 0,1 0 0 0 0,0-1 0 0 0,-1 1 0 0 0,0 0 0 0 0,1 0 0 0 0,-1 0 0 0 0,0 0 0 0 0,1 0 0 0 0,-1 0 0 0 0,0 0 0 0 0,0 0 0 0 0,0 1 0 0 0,0-1 0 0 0,0 1 0 0 0,0 0 0 0 0,0-1 0 0 0,-3 1 0 0 0,-2 2-10 0 0,0 0 0 0 0,0 0 0 0 0,0 1 0 0 0,0-1 0 0 0,1 2 0 0 0,-1-1 0 0 0,1 1 0 0 0,0 0 0 0 0,0 0 0 0 0,-6 6 0 0 0,0 1 13 0 0,2 0-1 0 0,-1 1 1 0 0,-16 26-1 0 0,18-26-31 0 0,1 1-1 0 0,1 1 1 0 0,0-1-1 0 0,1 1 1 0 0,0 0 0 0 0,1 0-1 0 0,1 1 1 0 0,0 0 0 0 0,1 0-1 0 0,1 0 1 0 0,-2 23-1 0 0,4-34-2 0 0,1 0-1 0 0,-1 0 1 0 0,1-1-1 0 0,-1 1 1 0 0,1 0-1 0 0,0 0 1 0 0,1 0-1 0 0,-1 0 1 0 0,1-1-1 0 0,-1 1 1 0 0,1 0-1 0 0,0-1 1 0 0,1 0-1 0 0,-1 1 1 0 0,0-1-1 0 0,1 0 1 0 0,4 4-1 0 0,-5-5 1 0 0,0-1 1 0 0,0 1-1 0 0,0-1 0 0 0,1 0 0 0 0,-1 1 0 0 0,0-1 0 0 0,1 0 0 0 0,-1 0 0 0 0,0-1 0 0 0,1 1 1 0 0,-1 0-1 0 0,1-1 0 0 0,-1 1 0 0 0,1-1 0 0 0,0 0 0 0 0,-1 0 0 0 0,1 0 0 0 0,-1 0 0 0 0,1-1 0 0 0,-1 1 1 0 0,1-1-1 0 0,-1 1 0 0 0,1-1 0 0 0,-1 0 0 0 0,0 0 0 0 0,1 0 0 0 0,2-2 0 0 0,4-1 1 0 0,0-2 0 0 0,0 1-1 0 0,-1-1 1 0 0,1-1 0 0 0,-2 1-1 0 0,1-1 1 0 0,7-9 0 0 0,1-6 44 0 0,-1 0 0 0 0,-1 0 1 0 0,-2-2-1 0 0,0 1 0 0 0,-1-2 0 0 0,8-29 1 0 0,-7 30 160 0 0,-11 21-162 0 0,1 1 1 0 0,-1-1-1 0 0,1 0 1 0 0,-1 0-1 0 0,0 1 0 0 0,0-1 1 0 0,0 0-1 0 0,0 0 1 0 0,-1 0-1 0 0,1 0 0 0 0,-1-4 1 0 0,0 5 53 0 0,-16 32 423 0 0,-5 17-500 0 0,-97 201 78 0 0,-10-9 42 0 0,114-215-114 0 0,2 0 1 0 0,0 0-1 0 0,2 1 1 0 0,1 1-1 0 0,-7 29 1 0 0,16-54-27 0 0,-1-1 0 0 0,1 1 0 0 0,0 0 1 0 0,0 0-1 0 0,-1 0 0 0 0,1 0 0 0 0,0 0 0 0 0,0 0 1 0 0,0 0-1 0 0,0 0 0 0 0,0 0 0 0 0,0 0 0 0 0,1 0 1 0 0,-1 0-1 0 0,0 0 0 0 0,0 0 0 0 0,1 0 0 0 0,-1 0 1 0 0,0 0-1 0 0,1-1 0 0 0,-1 1 0 0 0,1 0 0 0 0,-1 0 1 0 0,1 0-1 0 0,0-1 0 0 0,-1 1 0 0 0,1 0 0 0 0,0 0 1 0 0,-1-1-1 0 0,2 1 0 0 0,0 0-46 0 0,3-2-73 0 0,15-8-547 0 0,-1 0 0 0 0,0 0 0 0 0,0-2 0 0 0,-1-1 0 0 0,0 0 0 0 0,-1-1 0 0 0,-1-1 0 0 0,20-20 0 0 0,-6 5-1458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7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379 372 516 0 0,'0'0'4024'0'0,"10"-16"-3728"0"0,-1 2-229 0 0,0-2-1 0 0,-2 1 0 0 0,0-1 0 0 0,0 0 1 0 0,-2 0-1 0 0,0 0 0 0 0,-1-1 0 0 0,4-33 0 0 0,-7 20 147 0 0,-1 27-196 0 0,-1 0-1 0 0,1 1 0 0 0,1-1 1 0 0,-1 0-1 0 0,0 0 1 0 0,1 0-1 0 0,-1 1 0 0 0,1-1 1 0 0,1-3-1 0 0,-1 2 41 0 0,0 0 0 0 0,-1 0 0 0 0,1 0 0 0 0,-1 0 0 0 0,0 0-1 0 0,0 0 1 0 0,0 0 0 0 0,-1 0 0 0 0,1 0 0 0 0,-1 0 0 0 0,0 0 0 0 0,0 0 0 0 0,-1 0-1 0 0,1 0 1 0 0,-1 0 0 0 0,0 1 0 0 0,0-1 0 0 0,0 1 0 0 0,0-1 0 0 0,-1 1 0 0 0,1 0-1 0 0,-1 0 1 0 0,0 0 0 0 0,0 0 0 0 0,0 0 0 0 0,0 1 0 0 0,0-1 0 0 0,-1 1 0 0 0,1 0-1 0 0,-1 0 1 0 0,0 0 0 0 0,-6-2 0 0 0,4 3-33 0 0,1-1 0 0 0,-1 1 0 0 0,0 1 0 0 0,0-1 0 0 0,1 1 0 0 0,-1 0 0 0 0,0 0 0 0 0,0 1 1 0 0,1-1-1 0 0,-1 1 0 0 0,0 1 0 0 0,1-1 0 0 0,-1 1 0 0 0,1 0 0 0 0,-1 0 0 0 0,1 0 0 0 0,0 1 0 0 0,0 0 0 0 0,0 0 0 0 0,0 0 0 0 0,1 1 0 0 0,-1 0 0 0 0,-6 7 0 0 0,1-1-4 0 0,1 1 0 0 0,-1 0 0 0 0,2 1 0 0 0,0 0 0 0 0,0 1 0 0 0,1-1 0 0 0,0 2 0 0 0,-4 14 0 0 0,5-12 16 0 0,0 0-1 0 0,2 1 1 0 0,0-1-1 0 0,-2 26 1 0 0,6-35-24 0 0,-1 1 0 0 0,2-1 0 0 0,-1 1 0 0 0,1-1-1 0 0,0 1 1 0 0,1-1 0 0 0,-1 0 0 0 0,2 0 0 0 0,-1 1 0 0 0,1-1 0 0 0,0-1 0 0 0,7 12 0 0 0,0-4 1 0 0,1 0-1 0 0,0-1 0 0 0,1-1 1 0 0,0 0-1 0 0,21 15 0 0 0,-20-17-26 0 0,0 1-1 0 0,-1 1 1 0 0,0 0-1 0 0,0 0 1 0 0,14 22-1 0 0,-22-28 6 0 0,1 1 8 0 0,0 0 1 0 0,-1 0-1 0 0,0 1 1 0 0,0-1-1 0 0,-1 1 1 0 0,0 0 0 0 0,0 0-1 0 0,0 0 1 0 0,-1 0-1 0 0,-1 1 1 0 0,1-1 0 0 0,-1 12-1 0 0,0-14 6 0 0,-2 0-1 0 0,1-1 0 0 0,-1 1 1 0 0,0 0-1 0 0,0 0 1 0 0,0-1-1 0 0,-1 1 1 0 0,0-1-1 0 0,0 1 1 0 0,0-1-1 0 0,-1 0 0 0 0,1 0 1 0 0,-2 0-1 0 0,1 0 1 0 0,0 0-1 0 0,-1-1 1 0 0,0 0-1 0 0,0 1 1 0 0,0-1-1 0 0,0-1 0 0 0,-1 1 1 0 0,1-1-1 0 0,-1 1 1 0 0,0-1-1 0 0,0-1 1 0 0,-1 1-1 0 0,1-1 1 0 0,0 0-1 0 0,-1 0 0 0 0,1 0 1 0 0,-1-1-1 0 0,-8 1 1 0 0,4 0 25 0 0,-1 0 0 0 0,0-1 1 0 0,0 0-1 0 0,0-1 0 0 0,0-1 1 0 0,1 1-1 0 0,-1-2 1 0 0,0 1-1 0 0,0-2 0 0 0,1 1 1 0 0,-1-1-1 0 0,1-1 0 0 0,0 0 1 0 0,0 0-1 0 0,-12-8 0 0 0,1 1-53 0 0,-32-21 101 0 0,51 31-189 0 0,0-1 0 0 0,0 1 0 0 0,0-1-1 0 0,0 0 1 0 0,1 0 0 0 0,-1 0 0 0 0,0 0-1 0 0,1 0 1 0 0,-1 0 0 0 0,1 0 0 0 0,0 0 0 0 0,0-1-1 0 0,0 1 1 0 0,0-1 0 0 0,0 1 0 0 0,0 0-1 0 0,1-1 1 0 0,-2-4 0 0 0,7-11-3507 0 0,3 8 1534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1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393 279 300 0 0,'0'0'1279'0'0,"2"-3"-1143"0"0,2-4 28 0 0,0 0 0 0 0,0 0-1 0 0,-1 0 1 0 0,0-1-1 0 0,0 0 1 0 0,0 0-1 0 0,-1 0 1 0 0,-1 0-1 0 0,1 0 1 0 0,0-15-1 0 0,-4 11-33 0 0,0 0 0 0 0,-1 1-1 0 0,0-1 1 0 0,0 1 0 0 0,-2 0 0 0 0,1 0-1 0 0,-1 0 1 0 0,-9-13 0 0 0,7 11 141 0 0,5 10-186 0 0,0-1 0 0 0,0 0 0 0 0,0 1 0 0 0,-1-1 0 0 0,0 1 0 0 0,-5-6 0 0 0,5 7-44 0 0,1 1 0 0 0,-1-1 0 0 0,0 0 0 0 0,0 1-1 0 0,0 0 1 0 0,0-1 0 0 0,0 1 0 0 0,0 0 0 0 0,0 1 0 0 0,0-1 0 0 0,0 0 0 0 0,0 1 0 0 0,-4 0 0 0 0,-12-3 118 0 0,14 3-141 0 0,0 0 0 0 0,-1 1 0 0 0,1-1 0 0 0,0 1 0 0 0,-1 0 0 0 0,1 1 0 0 0,0-1-1 0 0,0 1 1 0 0,0 0 0 0 0,0 0 0 0 0,-5 4 0 0 0,0-1-5 0 0,0 1 0 0 0,1 0 0 0 0,0 0-1 0 0,0 1 1 0 0,1 0 0 0 0,0 1 0 0 0,0 0-1 0 0,1 0 1 0 0,0 1 0 0 0,0-1 0 0 0,1 1-1 0 0,0 1 1 0 0,1-1 0 0 0,-9 20 0 0 0,11-20-12 0 0,0 1 0 0 0,0 0 0 0 0,1 0 0 0 0,0-1 0 0 0,1 1 0 0 0,0 0 0 0 0,0 1 0 0 0,1-1 0 0 0,0 0 0 0 0,1 0 0 0 0,0 0 0 0 0,1 0 0 0 0,0-1 0 0 0,1 1 0 0 0,-1 0 0 0 0,2-1 0 0 0,0 1 0 0 0,0-1 0 0 0,0 0 0 0 0,1 0 0 0 0,1-1 0 0 0,-1 1 0 0 0,11 10 0 0 0,2-2 26 0 0,43 30 0 0 0,-41-33-20 0 0,0 2 0 0 0,22 21 0 0 0,-34-28-5 0 0,0 0 1 0 0,-1 0-1 0 0,0 1 0 0 0,0 0 0 0 0,-1 1 1 0 0,0-1-1 0 0,-1 1 0 0 0,5 15 1 0 0,-7-19-1 0 0,-1 0 0 0 0,-1 1 0 0 0,0-1 0 0 0,0 0 0 0 0,0 1 0 0 0,-1-1 1 0 0,0 1-1 0 0,0 0 0 0 0,-1-1 0 0 0,0 0 0 0 0,0 1 0 0 0,-1-1 0 0 0,0 0 0 0 0,-3 9 1 0 0,1-8 46 0 0,-1 0 0 0 0,0 0 0 0 0,0-1 0 0 0,0 0 1 0 0,-1 1-1 0 0,0-2 0 0 0,0 1 0 0 0,-1-1 0 0 0,0 0 1 0 0,0 0-1 0 0,-1-1 0 0 0,1 0 0 0 0,-1 0 0 0 0,0-1 1 0 0,0 0-1 0 0,-1 0 0 0 0,1-1 0 0 0,-17 4 0 0 0,18-6 7 0 0,1 0-1 0 0,-1 0 1 0 0,0-1-1 0 0,1 0 0 0 0,-1 0 1 0 0,1-1-1 0 0,-1 1 1 0 0,1-1-1 0 0,-1-1 1 0 0,1 0-1 0 0,-9-2 0 0 0,-4-5 139 0 0,0 0-1 0 0,-21-13 0 0 0,-1-2 184 0 0,39 23-390 0 0,1 0 0 0 0,0 0 0 0 0,0 0 0 0 0,-1 0 0 0 0,1 0 0 0 0,0-1 0 0 0,0 1 0 0 0,0 0 0 0 0,1-1 0 0 0,-1 1 0 0 0,0-1 0 0 0,0 1 0 0 0,1-1-1 0 0,-1 1 1 0 0,1-1 0 0 0,-1 1 0 0 0,1-1 0 0 0,0 0 0 0 0,0 1 0 0 0,-1-1 0 0 0,1 0 0 0 0,1-1 0 0 0,-2-1-96 0 0,2 0 0 0 0,-1 0 0 0 0,0 1 0 0 0,1-1 0 0 0,0 0 0 0 0,-1 0 0 0 0,3-3 0 0 0,1-1-565 0 0,1 1 1 0 0,0-1 0 0 0,1 1 0 0 0,0 0-1 0 0,0 1 1 0 0,12-10 0 0 0,-4 6-1305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8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8 156 0 0,'0'2'8330'0'0,"1"24"-8316"0"0,0 71 458 0 0,-3-46-321 0 0,2-12-65 0 0,-2-24-54 0 0,2 0 0 0 0,0 0 0 0 0,0 0 0 0 0,1 0 0 0 0,1 0 0 0 0,1 0 0 0 0,0 0 0 0 0,8 20 0 0 0,-10-32-26 0 0,-1-2-5 0 0,1 0 0 0 0,-1 0 0 0 0,0 0 0 0 0,1 0 0 0 0,-1 0 0 0 0,0 0 0 0 0,1 0 0 0 0,-1 0 0 0 0,1 0 0 0 0,-1-1 0 0 0,1 1 0 0 0,0 0 1 0 0,-1 0-1 0 0,1-1 0 0 0,0 1 0 0 0,0 0 0 0 0,-1-1 0 0 0,1 1 0 0 0,0-1 0 0 0,0 1 0 0 0,0-1 0 0 0,0 1 0 0 0,0-1 0 0 0,0 0 0 0 0,-1 1 0 0 0,3-1 1 0 0,-1 0 6 0 0,17-2 36 0 0,-13 0-38 0 0,-1-1-1 0 0,0 1 1 0 0,0-1 0 0 0,0 0-1 0 0,0 0 1 0 0,0-1 0 0 0,-1 1-1 0 0,0-1 1 0 0,1 0-1 0 0,-1 0 1 0 0,-1 0 0 0 0,1-1-1 0 0,5-9 1 0 0,8-11 36 0 0,-2 0 0 0 0,-1-1 0 0 0,-1-1 0 0 0,-2 0 0 0 0,0-1 0 0 0,-2 0 0 0 0,11-59 0 0 0,-14 67 295 0 0,0-7 182 0 0,-6 25-336 0 0,5-10 9 0 0,1 6-73 0 0,-4 9-17 0 0,-12 225 113 0 0,15-138-1061 0 0,2-53-850 0 0,2-9-3564 0 0,-4-16 3088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78 144 0 0,'1'-19'3220'0'0,"8"-17"2301"0"0,0 48-5389 0 0,0 0 0 0 0,-1 1 1 0 0,0 0-1 0 0,0 1 0 0 0,-2 0 1 0 0,6 16-1 0 0,-8-10-54 0 0,0 1-1 0 0,-2 0 1 0 0,0 1 0 0 0,-2-1 0 0 0,-1 25 0 0 0,-1 6 39 0 0,-7 16 18 0 0,9-66-119 0 0,-5 11 80 0 0,1-7 295 0 0,2-8 423 0 0,1-7-797 0 0,0 0 12 0 0,0 0 1 0 0,0 0 0 0 0,1 0 0 0 0,0 0-1 0 0,1 0 1 0 0,0 0 0 0 0,3-15 0 0 0,8-6 22 0 0,-6 11-32 0 0,1 0 1 0 0,1 0-1 0 0,0 1 1 0 0,2 1-1 0 0,0 0 1 0 0,15-20-1 0 0,-21 33-19 0 0,4-8 5 0 0,1 2 0 0 0,1-1-1 0 0,0 1 1 0 0,0 1 0 0 0,1 0 0 0 0,0 0-1 0 0,1 1 1 0 0,0 1 0 0 0,13-7 0 0 0,-14 10-10 0 0,-8 3 4 0 0,0 0-1 0 0,-1 1 0 0 0,1-1 0 0 0,0 1 1 0 0,0 0-1 0 0,-1 0 0 0 0,1 0 0 0 0,0 0 0 0 0,0 0 1 0 0,0 0-1 0 0,-1 1 0 0 0,1-1 0 0 0,0 1 1 0 0,0 0-1 0 0,-1 0 0 0 0,1 0 0 0 0,-1 0 0 0 0,1 0 1 0 0,-1 1-1 0 0,1-1 0 0 0,-1 1 0 0 0,0-1 1 0 0,0 1-1 0 0,0 0 0 0 0,0 0 0 0 0,0 0 0 0 0,0 0 1 0 0,0 0-1 0 0,-1 1 0 0 0,1-1 0 0 0,-1 1 1 0 0,1-1-1 0 0,-1 1 0 0 0,0-1 0 0 0,0 1 0 0 0,0-1 1 0 0,0 1-1 0 0,0 4 0 0 0,0-4 0 0 0,2 7-1 0 0,0 1 1 0 0,-1 0-1 0 0,-1-1 0 0 0,1 1 0 0 0,-2 0 0 0 0,1 0 0 0 0,-3 20 1 0 0,-18 75 39 0 0,2-48 47 0 0,18-56-19 0 0,-2-8-63 0 0,1-3-5 0 0,0-1 0 0 0,1 1 0 0 0,0 0 0 0 0,0-1 0 0 0,1 1 0 0 0,0 0 0 0 0,1 0 0 0 0,0-1 0 0 0,1 1 0 0 0,-1 0 0 0 0,2 1 0 0 0,5-12 0 0 0,7-15-11 0 0,35-55 1 0 0,-44 79 5 0 0,0 1 0 0 0,1-1 1 0 0,0 1-1 0 0,1 1 0 0 0,0 0 1 0 0,0 0-1 0 0,1 0 0 0 0,0 2 1 0 0,16-11-1 0 0,-25 18 5 0 0,1-1 0 0 0,-1 0 0 0 0,0 1 0 0 0,1-1 0 0 0,-1 1 0 0 0,0-1 0 0 0,1 1 0 0 0,-1 0 0 0 0,1-1 0 0 0,-1 1 0 0 0,1 0 0 0 0,-1 0 0 0 0,1 0 0 0 0,-1 0 0 0 0,1 0 0 0 0,-1 1 0 0 0,1-1 0 0 0,-1 0 0 0 0,1 1 0 0 0,-1-1 0 0 0,0 1 0 0 0,1-1 0 0 0,-1 1 0 0 0,2 0 0 0 0,-1 1 0 0 0,1 1 0 0 0,-1-1 0 0 0,0 0 1 0 0,0 0-1 0 0,0 1 0 0 0,0 0 0 0 0,0-1 0 0 0,-1 1 1 0 0,1 0-1 0 0,2 5 0 0 0,-1 2-2 0 0,0 0-1 0 0,0-1 1 0 0,0 2-1 0 0,-2-1 1 0 0,1 0-1 0 0,-1 11 1 0 0,0 19-279 0 0,-3-1 1 0 0,-2 1-1 0 0,-1 0 1 0 0,-15 59-1 0 0,11-42-6153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49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6 132 0 0,'-4'-6'9352'0'0,"-125"192"-8777"0"0,115-165-511 0 0,-1 9 30 0 0,1 1-1 0 0,1 0 1 0 0,1 1 0 0 0,2 0-1 0 0,-10 56 1 0 0,13-59 36 0 0,2 0 0 0 0,1 1 0 0 0,-1 49 0 0 0,5-69-173 0 0,1-1 1 0 0,-1 1-1 0 0,1-1 1 0 0,1 1-1 0 0,0-1 0 0 0,0 0 1 0 0,1 0-1 0 0,0 0 1 0 0,1 0-1 0 0,0 0 0 0 0,0 0 1 0 0,1-1-1 0 0,0 0 1 0 0,0 0-1 0 0,10 10 1 0 0,-8-12-530 0 0,-1-1 1 0 0,1-1-1 0 0,0 1 1 0 0,0-1-1 0 0,1 0 1 0 0,-1-1-1 0 0,1 0 1 0 0,0 0-1 0 0,0-1 1 0 0,15 4-1 0 0,-4-3-1813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50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10 304 0 0,'3'-9'9167'0'0,"-3"9"-9085"0"0,8 12-41 0 0,-1 0 1 0 0,-1 0 0 0 0,0 0-1 0 0,0 1 1 0 0,-2 0-1 0 0,1 0 1 0 0,-2 1-1 0 0,1-1 1 0 0,1 28-1 0 0,-2-5 27 0 0,-1 1-1 0 0,-6 64 0 0 0,0-76-52 0 0,0 0-1 0 0,-2 0 1 0 0,0-1-1 0 0,-2 1 1 0 0,-1-2-1 0 0,-1 1 0 0 0,-18 31 1 0 0,-3-4-2015 0 0,-2-1 1 0 0,-40 47-1 0 0,46-63-415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54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1362 134 228 0 0,'0'0'4571'0'0,"-3"-1"-4416"0"0,-19-10 687 0 0,20 10-602 0 0,-14-8 111 0 0,-11-4 63 0 0,-50-17 0 0 0,43 18-219 0 0,21 7-127 0 0,0 1 0 0 0,-24-6 0 0 0,12 6-22 0 0,-27-3-31 0 0,-33 2 102 0 0,58 2-9 0 0,-1 2 0 0 0,-38 2 0 0 0,51 1-63 0 0,0-2 0 0 0,-23-2 0 0 0,-25 0 7 0 0,25 2-38 0 0,-76-2 41 0 0,51 2-51 0 0,-16 5-1 0 0,42-8 2 0 0,-5 0 4 0 0,-22 0-27 0 0,33 3 54 0 0,24-1-21 0 0,-32-1 18 0 0,36 2-35 0 0,-1 0-3 0 0,-122-5-14 0 0,124 5 21 0 0,0-1 8 0 0,-7 0 0 0 0,7 1 382 0 0,-2 0-350 0 0,4 0-37 0 0,-1 0 0 0 0,0 0 0 0 0,1 0 1 0 0,-1 0-1 0 0,0 0 0 0 0,1 0 1 0 0,-1 0-1 0 0,0 0 0 0 0,1 0 1 0 0,-1 0-1 0 0,0 0 0 0 0,1 1 1 0 0,-1-1-1 0 0,0 0 0 0 0,1 0 1 0 0,-1 1-1 0 0,1-1 0 0 0,-1 0 1 0 0,1 1-1 0 0,-1-1 0 0 0,0 0 1 0 0,0 2-1 0 0,3 5 8 0 0,0 1 1 0 0,-1 0 0 0 0,0 0-1 0 0,0 0 1 0 0,-1 0 0 0 0,0 0-1 0 0,-1 13 1 0 0,-3 32 225 0 0,5 75 0 0 0,1-43-18 0 0,-5-45-139 0 0,1-30-41 0 0,1 1 1 0 0,1 0-1 0 0,1 20 1 0 0,0-17 0 0 0,0 1 1 0 0,-1-1-1 0 0,-2 15 1 0 0,1-14 12 0 0,0 0 1 0 0,3 28-1 0 0,0-20 38 0 0,-1 1 0 0 0,-3 31 0 0 0,0 5 61 0 0,3-23-101 0 0,0-12-26 0 0,-1 1-1 0 0,-6 42 0 0 0,4-62-24 0 0,1-7-4 0 0,-1 45 25 0 0,2 21 8 0 0,0-63-21 0 0,-9 39 0 0 0,6-30-12 0 0,3-9 17 0 0,0-2-98 0 0,0 1 82 0 0,0-1-1 0 0,0 1 1 0 0,0-1-1 0 0,0 0 0 0 0,0 1 1 0 0,0-1-1 0 0,0 0 1 0 0,0 1-1 0 0,0-1 1 0 0,0 0-1 0 0,0 1 1 0 0,0-1-1 0 0,1 0 1 0 0,-1 1-1 0 0,0-1 1 0 0,0 0-1 0 0,0 1 1 0 0,1-1-1 0 0,-1 0 1 0 0,0 0-1 0 0,0 1 0 0 0,1-1 1 0 0,-1 0-1 0 0,0 0 1 0 0,0 0-1 0 0,1 1 1 0 0,-1-1-1 0 0,0 0 1 0 0,1 0-1 0 0,-1 0 1 0 0,0 0-1 0 0,1 0 1 0 0,-1 0-1 0 0,0 1 1 0 0,1-1-1 0 0,21-4-4 0 0,-11 2 0 0 0,-1 0-1 0 0,0 1 1 0 0,1 0-1 0 0,16 2 1 0 0,31 5-14 0 0,-12-2-54 0 0,-2-1 9 0 0,-1 1 1 0 0,59 15 0 0 0,-74-13 55 0 0,0-2 1 0 0,1 0-1 0 0,37-2 1 0 0,-1 1 3 0 0,46 2-21 0 0,48 4-83 0 0,104 12 17 0 0,89-4-384 0 0,-316-20 456 0 0,-6 3 6 0 0,-26-1 18 0 0,-3 2 0 0 0,0-1 0 0 0,0 0 0 0 0,0 1 0 0 0,0-1 0 0 0,0 0 0 0 0,0 0 0 0 0,0 0 0 0 0,0 1 0 0 0,0-1 0 0 0,0 0 0 0 0,0-1 0 0 0,0 1 0 0 0,0 0 0 0 0,0 0 0 0 0,0 0 0 0 0,0-1 0 0 0,0 1 0 0 0,0 0 0 0 0,0-1 0 0 0,0 1 0 0 0,0-1 0 0 0,-1 1 0 0 0,1-1 0 0 0,1 0 0 0 0,13-36 24 0 0,-8 19-10 0 0,-1 0 0 0 0,5-30 1 0 0,-5-10 3 0 0,-4 35-20 0 0,1 0 0 0 0,8-28 1 0 0,-6 28 2 0 0,5-45 0 0 0,-3 11-4 0 0,-3 30 1 0 0,-1-34 1 0 0,-2 36-4 0 0,7-41 0 0 0,4-31 44 0 0,-12 69-24 0 0,0 24-16 0 0,-1 0-1 0 0,1-1 1 0 0,0 1 0 0 0,1 0-1 0 0,-1 0 1 0 0,1 0 0 0 0,0 0 0 0 0,2-7-1 0 0,-2 3 8 0 0,0 1-1 0 0,0-1 1 0 0,-1 0-1 0 0,0 1 0 0 0,-2-14 1 0 0,2 11-3 0 0,0 2 2 0 0,0 5 0 0 0,1 0 1 0 0,-1 1-1 0 0,0-1 0 0 0,0 0 0 0 0,0 0 1 0 0,0 1-1 0 0,-1-1 0 0 0,1 0 0 0 0,-1 0 0 0 0,1 1 1 0 0,-1-1-1 0 0,0 0 0 0 0,-2-2 0 0 0,8-11 84 0 0,-7 7-74 0 0,2 7-14 0 0,-1 0 1 0 0,1 0-1 0 0,-1 0 1 0 0,1 0-1 0 0,-1 0 1 0 0,0 0-1 0 0,0 0 0 0 0,0 0 1 0 0,0 0-1 0 0,0 1 1 0 0,-1-1-1 0 0,1 0 1 0 0,0 1-1 0 0,-1-1 1 0 0,1 1-1 0 0,-1 0 0 0 0,1-1 1 0 0,-1 1-1 0 0,0 0 1 0 0,-2-1-1 0 0,-4-4-13 0 0,0 2 0 0 0,0-1 0 0 0,0 1-1 0 0,0 0 1 0 0,-1 1 0 0 0,0 0-1 0 0,-15-4 1 0 0,-72-7-314 0 0,46 7-67 0 0,34 5 151 0 0,-97-15-1369 0 0,38 11-2497 0 0,43 5 1946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57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1017 178 348 0 0,'0'0'4218'0'0,"-2"-3"-4053"0"0,-8-9-8 0 0,8 9-9 0 0,-1 2-18 0 0,-148-40 1187 0 0,47 18-786 0 0,-122-11 0 0 0,220 33-507 0 0,-74-15 286 0 0,56 10-237 0 0,1 2 0 0 0,-35-4 0 0 0,57 8-73 0 0,-121-10 91 0 0,78 1 17 0 0,43 8-50 0 0,-3 0-27 0 0,-12-2 2 0 0,12 2 68 0 0,-9 3 342 0 0,10 9-440 0 0,0 0 1 0 0,0 0 0 0 0,2 1-1 0 0,-1-1 1 0 0,1 1-1 0 0,1 14 1 0 0,-1 11 7 0 0,-8 94 76 0 0,-22 190 834 0 0,17-222-643 0 0,-5 31 80 0 0,11-91-201 0 0,2 0 1 0 0,-2 63-1 0 0,6-91-115 0 0,0-7-35 0 0,1 24 45 0 0,-1 33 47 0 0,-5 25 12 0 0,7-84-84 0 0,1 29 61 0 0,-1-31-87 0 0,0 1 0 0 0,1 0-1 0 0,-1-1 1 0 0,0 1 0 0 0,1 0 0 0 0,-1-1 0 0 0,1 1-1 0 0,-1-1 1 0 0,1 1 0 0 0,-1-1 0 0 0,1 1 0 0 0,-1-1-1 0 0,1 1 1 0 0,-1-1 0 0 0,1 1 0 0 0,0-1 0 0 0,-1 0-1 0 0,1 1 1 0 0,0-1 0 0 0,-1 0 0 0 0,1 0 0 0 0,0 0-1 0 0,-1 1 1 0 0,1-1 0 0 0,1 0 0 0 0,0 0 9 0 0,35-4 13 0 0,3-2-17 0 0,0 2 0 0 0,52 0 0 0 0,7 1-29 0 0,59 3-128 0 0,-30 1 99 0 0,42-1-7 0 0,64-4 55 0 0,14-2-54 0 0,-199 6 34 0 0,207-2-240 0 0,-123-9-9 0 0,-98 7 213 0 0,-30 3 46 0 0,6-3 10 0 0,-7 3 4 0 0,0-1 0 0 0,-1 1 0 0 0,1-1 0 0 0,-1 0 1 0 0,0 0-1 0 0,0 0 0 0 0,0 0 0 0 0,0-1 0 0 0,0 1 0 0 0,0-1 0 0 0,0 1 0 0 0,-1-1 0 0 0,1 0 1 0 0,-1 0-1 0 0,0-1 0 0 0,0 1 0 0 0,0 0 0 0 0,1-5 0 0 0,1-2 9 0 0,-1-1 0 0 0,-1 1 0 0 0,0-1-1 0 0,2-18 1 0 0,0-4 4 0 0,-3 26-12 0 0,-1 0 0 0 0,0-1 0 0 0,0 1 0 0 0,-1 0 0 0 0,-1-8 0 0 0,-1-19-5 0 0,-5-153 5 0 0,12 63 17 0 0,-17-28 9 0 0,12 131 12 0 0,1-36-1 0 0,1 28 8 0 0,-3 7-2 0 0,3-8 29 0 0,0 27-59 0 0,-1-13 17 0 0,0 14-31 0 0,0 1 1 0 0,0-1-1 0 0,0 1 0 0 0,1-1 0 0 0,-1 1 1 0 0,-1-1-1 0 0,1 1 0 0 0,0-1 0 0 0,0 0 1 0 0,0 1-1 0 0,-1 0 0 0 0,1-1 0 0 0,-1 1 1 0 0,0-3-1 0 0,-11-23 0 0 0,11 23-2 0 0,-1-1 0 0 0,0 1 0 0 0,0-1 0 0 0,0 1 0 0 0,-1 0 0 0 0,1-1 0 0 0,-5-4 0 0 0,-10-14 3 0 0,14 19-5 0 0,0 1-1 0 0,0-1 1 0 0,0 1-1 0 0,0 0 1 0 0,-1 0-1 0 0,0 0 1 0 0,1 0-1 0 0,-1 1 1 0 0,0-1-1 0 0,-5-1 1 0 0,-45-17 2 0 0,47 19 4 0 0,-44-11-62 0 0,-1 2 1 0 0,0 2-1 0 0,-81-2 0 0 0,99 8-56 0 0,-174-2-1487 0 0,66 4-3227 0 0,92-1 2483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3:59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1058 130 220 0 0,'-5'-8'5319'0'0,"4"8"-5217"0"0,-27-7 832 0 0,-33-3-1320 0 0,-263-24 902 0 0,142 23-251 0 0,9 1-199 0 0,55-7 164 0 0,68 11-105 0 0,49 6-112 0 0,-17 0 56 0 0,-38 2 1284 0 0,48-3-1298 0 0,-3 3 44 0 0,11-1-100 0 0,0 0 1 0 0,0 0 0 0 0,-1 0-1 0 0,1 0 1 0 0,0 0 0 0 0,0 0-1 0 0,0 0 1 0 0,0 0 0 0 0,0 1-1 0 0,1-1 1 0 0,-1 0 0 0 0,0 0-1 0 0,0 0 1 0 0,1 0-1 0 0,0 2 1 0 0,7 32 31 0 0,-2 1 1 0 0,-1 0-1 0 0,-2 0 0 0 0,-2 62 0 0 0,-1-74 23 0 0,1 3 44 0 0,-2 24 40 0 0,-9 93 262 0 0,2-19-17 0 0,4-78-251 0 0,3-25-78 0 0,-2-1 0 0 0,-6 31 0 0 0,8-17-15 0 0,1-32-35 0 0,1 0 0 0 0,-1 0 0 0 0,0 0 0 0 0,0 0 0 0 0,0-1 0 0 0,0 1 0 0 0,-1 0 0 0 0,1 0 0 0 0,-1 0 0 0 0,1 0 0 0 0,-1-1 0 0 0,-2 5 0 0 0,3-6 0 0 0,-1 0-1 0 0,1 0 1 0 0,-1 1-1 0 0,1-1 1 0 0,0 0 0 0 0,0 1-1 0 0,0-1 1 0 0,0 0-1 0 0,0 1 1 0 0,0-1-1 0 0,0 1 1 0 0,0-1-1 0 0,0 0 1 0 0,1 1-1 0 0,-1-1 1 0 0,0 0 0 0 0,1 1-1 0 0,0 1 1 0 0,0-2 2 0 0,0 1 0 0 0,-1-1 1 0 0,1 1-1 0 0,-1 0 0 0 0,0 0 0 0 0,1-1 1 0 0,-1 1-1 0 0,0 0 0 0 0,0 0 1 0 0,0 0-1 0 0,0-1 0 0 0,0 1 0 0 0,-1 2 1 0 0,-1 3 9 0 0,0-1-1 0 0,1 1 1 0 0,-1 0 0 0 0,2 0 0 0 0,-1 7 0 0 0,1-12-6 0 0,0 1 0 0 0,0 23 32 0 0,0-24-29 0 0,0 16 23 0 0,-1-15-33 0 0,5 17 20 0 0,-4-18-25 0 0,4 1-7 0 0,4 3 15 0 0,28-4 11 0 0,-1-1 0 0 0,1-2 1 0 0,42-6-1 0 0,21-1-35 0 0,94 3 39 0 0,-44 8-22 0 0,-50 1 9 0 0,149-15 0 0 0,-161 4-34 0 0,93 4-1 0 0,-50 3 14 0 0,83-1-159 0 0,-54-9-285 0 0,-65 3 102 0 0,-45 3 171 0 0,-27 2 104 0 0,1 0-1 0 0,0 2 1 0 0,28 2 0 0 0,-49-1 74 0 0,5-3-12 0 0,-5 3 22 0 0,-1-1 1 0 0,1 0-1 0 0,-1 0 1 0 0,1 0-1 0 0,-1 0 1 0 0,0 0-1 0 0,1 0 0 0 0,-1 0 1 0 0,1-1-1 0 0,-1 1 1 0 0,1 0-1 0 0,-1-1 1 0 0,1 0-1 0 0,-1 1 1 0 0,0-1-1 0 0,1 0 1 0 0,-1 1-1 0 0,2-3 1 0 0,-1 2 15 0 0,-2-46 194 0 0,-2 20-117 0 0,-7-39 0 0 0,0-10-41 0 0,3 24-14 0 0,0-26 4 0 0,-9-217 18 0 0,-4 163 181 0 0,3 35-114 0 0,6 37-65 0 0,-3 19-4 0 0,12 39-53 0 0,1 0-10 0 0,0 0 1 0 0,0 1-1 0 0,0-1 1 0 0,0 0-1 0 0,-1 0 1 0 0,1 0-1 0 0,0 0 1 0 0,-1 1-1 0 0,0-1 1 0 0,1 0-1 0 0,-1 0 1 0 0,-2-2-1 0 0,-51 4-21 0 0,-1 2 0 0 0,-91 15 0 0 0,43-4-150 0 0,-154 6-1830 0 0,87-13-2308 0 0,92-7 1970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04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1075 38 136 0 0,'0'0'4055'0'0,"-4"0"-3996"0"0,-14-2 0 0 0,13 1 66 0 0,2 1-101 0 0,-59 10 203 0 0,59-10-221 0 0,0 0 22 0 0,-22 1 27 0 0,-1 1-1 0 0,-31 6 1 0 0,19-7 118 0 0,20-1-108 0 0,-7 1 80 0 0,-1-1 1 0 0,-40-6-1 0 0,56 7-111 0 0,-19-2 56 0 0,-15-6 16 0 0,-59 0 0 0 0,-59-2 234 0 0,78 5-177 0 0,81 4-142 0 0,0 0-15 0 0,-14 0-2 0 0,3-1 8 0 0,0 1 0 0 0,0 1-1 0 0,-19 3 1 0 0,-16-7 303 0 0,38 4 125 0 0,0 1 0 0 0,-20 4 0 0 0,39 59-417 0 0,-3-15-45 0 0,-5 11 160 0 0,-2 6 116 0 0,0-22-87 0 0,-9 163 866 0 0,0-2 76 0 0,10-177-919 0 0,-7 37 0 0 0,4-37-86 0 0,-1 37-1 0 0,-9 72 225 0 0,5 8-59 0 0,11-135-247 0 0,-2-10-23 0 0,0 1 1 0 0,1-1-1 0 0,-1 1 1 0 0,0-1-1 0 0,0 1 1 0 0,0-1-1 0 0,0 1 1 0 0,0-1-1 0 0,-1 1 1 0 0,1-1-1 0 0,0 1 1 0 0,-1-1 0 0 0,1 1-1 0 0,-1-1 1 0 0,0 2-1 0 0,-3 5 5 0 0,3-6-2 0 0,1 0-5 0 0,-3 10 5 0 0,3-10-10 0 0,0-1 3 0 0,0 0 6 0 0,-1-1 0 0 0,1 1 0 0 0,0 0-1 0 0,0-1 1 0 0,0 1 0 0 0,0 0 0 0 0,1-1 0 0 0,-1 1 0 0 0,0 0 0 0 0,0-1 0 0 0,0 1 0 0 0,0 0 0 0 0,1-1 0 0 0,-1 1 0 0 0,0-1 0 0 0,1 1 0 0 0,-1 0 0 0 0,0-1 0 0 0,1 1-1 0 0,-1-1 1 0 0,1 1 0 0 0,-1-1 0 0 0,1 1 0 0 0,-1-1 0 0 0,1 0 0 0 0,-1 1 0 0 0,1-1 0 0 0,0 1 0 0 0,-1-1 0 0 0,1 0 0 0 0,-1 0 0 0 0,1 1 0 0 0,1-1 0 0 0,27-4 19 0 0,-22 3-27 0 0,-2-1 6 0 0,0 1 1 0 0,0 0-1 0 0,0 0 1 0 0,0 1-1 0 0,1-1 1 0 0,8 2 0 0 0,10-1-5 0 0,13-4-2 0 0,1 3 1 0 0,0 0 0 0 0,54 8-1 0 0,-52-1-1 0 0,75 1-1 0 0,27 5-19 0 0,295 14-368 0 0,-290-11 341 0 0,171 11-29 0 0,-247-20 74 0 0,203 11-151 0 0,-161-13-113 0 0,-110-4 257 0 0,0 0 8 0 0,22 3-36 0 0,-23-3 37 0 0,15 0 10 0 0,-7-3-2 0 0,-9 1 3 0 0,1-1-1 0 0,-1 0 1 0 0,0 0-1 0 0,0 0 1 0 0,0 0-1 0 0,0 0 1 0 0,-1 0-1 0 0,1-1 1 0 0,-1-2-1 0 0,2-1 2 0 0,3-12 5 0 0,0-1 0 0 0,2-27 0 0 0,2-9 6 0 0,10-70 14 0 0,8-35 24 0 0,-9 45-3 0 0,14-105-39 0 0,-28 186-5 0 0,-1 0 0 0 0,-2-1 0 0 0,-1 1 0 0 0,-11-70 0 0 0,-7 5 12 0 0,7 60 7 0 0,9 34-29 0 0,0 0 1 0 0,1 0 0 0 0,-1 0-1 0 0,1 0 1 0 0,0-10-1 0 0,1 13 9 0 0,0 0 1 0 0,-3-38 18 0 0,2 39-24 0 0,0-29 78 0 0,-2 28-81 0 0,1 0 1 0 0,-1 1-1 0 0,0-1 1 0 0,1 0-1 0 0,-1 1 0 0 0,0-1 1 0 0,-1 1-1 0 0,1 0 0 0 0,0 0 1 0 0,-5-2-1 0 0,0 3-1 0 0,0-1 0 0 0,-1 1 0 0 0,1 0 0 0 0,0 1 0 0 0,-9 0 0 0 0,-352-12-2 0 0,36 1-13 0 0,249 8 23 0 0,-82-8 1 0 0,154 10-1 0 0,0 0 0 0 0,-1 0 0 0 0,-12 2 0 0 0,-13-1 6 0 0,-32-4-15 0 0,27 0-142 0 0,20 2-376 0 0,10 3-793 0 0,0 0 0 0 0,0 2 0 0 0,0-1-1 0 0,-12 6 1 0 0,14-4-930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07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1809 145 304 0 0,'0'0'284'0'0,"-5"-10"2892"0"0,-12 7-3124 0 0,12 3 5 0 0,-29 0 254 0 0,-75-8 497 0 0,36 1-592 0 0,-131-9 228 0 0,77 12-317 0 0,-137-6 93 0 0,157 3-96 0 0,-80-10-9 0 0,35 10-38 0 0,66-1-24 0 0,-79-10 71 0 0,111 8-81 0 0,25 3-10 0 0,-39-3 0 0 0,64 11-39 0 0,-12 0 18 0 0,9-1-11 0 0,-7 0 21 0 0,-33-1 60 0 0,43 0-49 0 0,4 1-8 0 0,0 0 8 0 0,-1 0 1 0 0,1-1-1 0 0,-1 1 0 0 0,1 0 1 0 0,-1 0-1 0 0,1-1 1 0 0,0 1-1 0 0,-1 0 0 0 0,1 0 1 0 0,-1 0-1 0 0,1 0 0 0 0,-1 0 1 0 0,1 0-1 0 0,-1 0 0 0 0,1 0 1 0 0,-1 0-1 0 0,1 0 0 0 0,-1 0 1 0 0,1 0-1 0 0,-1 0 1 0 0,1 0-1 0 0,-1 0 0 0 0,1 1 1 0 0,-1-1-1 0 0,5 55-1 0 0,2-19-9 0 0,4 65-1 0 0,-9-86-4 0 0,0 93 414 0 0,-2-63-133 0 0,6 50-1 0 0,-5-36-71 0 0,0 5-42 0 0,3-13 112 0 0,-4 67 1 0 0,0-40-111 0 0,-14 69 245 0 0,14-128-387 0 0,0 0 0 0 0,-6 22 1 0 0,1-14-29 0 0,2-15-4 0 0,2 0 0 0 0,-1 1 1 0 0,0 16-1 0 0,3-27-11 0 0,0 1-7 0 0,0 6 8 0 0,0-7-11 0 0,0 23 32 0 0,-3 20 37 0 0,47-25-21 0 0,-41-18-37 0 0,20 6-3 0 0,-7-5 34 0 0,-1-1 0 0 0,31 1 0 0 0,-44-3-24 0 0,30 3 32 0 0,-29-3-41 0 0,36 2 0 0 0,44 7 0 0 0,-22-1 39 0 0,168 9-31 0 0,-54-17-5 0 0,-77-2-4 0 0,126 4-26 0 0,223-11 67 0 0,-235 11-62 0 0,-53-1-2 0 0,7 0-4 0 0,-52 8-11 0 0,66 3 19 0 0,-136-9 76 0 0,-41-3-15 0 0,-1-1-31 0 0,0 0-10 0 0,0 1 0 0 0,-1-1-1 0 0,1 0 1 0 0,0 1 0 0 0,-1-1 0 0 0,1 0 0 0 0,-1 0-1 0 0,1 0 1 0 0,-1 0 0 0 0,1-1 0 0 0,-1 1 0 0 0,0 0-1 0 0,0-1 1 0 0,1 1 0 0 0,0-3 0 0 0,1-1 5 0 0,0-1 2 0 0,0 0-1 0 0,0-1 0 0 0,0 1 0 0 0,-1-1 0 0 0,0 0 0 0 0,-1 0 1 0 0,0 0-1 0 0,0 0 0 0 0,0-8 0 0 0,0-74 14 0 0,-2 51-7 0 0,1-172 33 0 0,0 181-44 0 0,-1-6 3 0 0,2 0 0 0 0,7-48 0 0 0,11-77-31 0 0,-9 81 11 0 0,0-96 0 0 0,-11 159 12 0 0,-3-26 16 0 0,0 6 4 0 0,4 34-8 0 0,0-1-6 0 0,0-6-7 0 0,0 7 2 0 0,-3-2 1 0 0,3 3-1 0 0,0 1 1 0 0,0 0-1 0 0,0-1 1 0 0,0 1 0 0 0,0 0-1 0 0,0-1 1 0 0,0 1-1 0 0,0-1 1 0 0,0 1-1 0 0,0 0 1 0 0,0-1-1 0 0,-1 1 1 0 0,1 0-1 0 0,0-1 1 0 0,0 1 0 0 0,0 0-1 0 0,-1 0 1 0 0,1-1-1 0 0,0 1 1 0 0,0 0-1 0 0,-1-1 1 0 0,1 1-1 0 0,0 0 1 0 0,-1 0-1 0 0,1 0 1 0 0,0-1-1 0 0,-1 1 1 0 0,-18-4-9 0 0,0 0 1 0 0,-1 1-1 0 0,1 1 1 0 0,-35 1-1 0 0,-15-2 17 0 0,-280-21-1476 0 0,85 18-3595 0 0,250 6 4392 0 0,-50 0-1479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11.2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1938 61 16 0 0,'-6'-9'5577'0'0,"5"6"-5501"0"0,-1 1 1 0 0,0-1 0 0 0,1 1 0 0 0,-1 0 0 0 0,0 0 0 0 0,0 0 0 0 0,0 0 0 0 0,-1 0 0 0 0,1 0 0 0 0,0 1 0 0 0,-1-1 0 0 0,1 1-1 0 0,-1 0 1 0 0,1-1 0 0 0,-1 1 0 0 0,0 0 0 0 0,1 1 0 0 0,-1-1 0 0 0,0 0 0 0 0,0 1 0 0 0,-4-1 0 0 0,-74-7 298 0 0,72 7-308 0 0,-45-3 90 0 0,18 1-43 0 0,-51 2 0 0 0,-296 23 82 0 0,10-2-42 0 0,245-12-89 0 0,-37 2-7 0 0,22-9-36 0 0,103-8 5 0 0,12 2-18 0 0,25 5-8 0 0,-23-2-28 0 0,-17-4 25 0 0,40 6 10 0 0,0 0-5 0 0,-9 0-6 0 0,9 0 12 0 0,-13 0-28 0 0,14 0 20 0 0,-6-1 0 0 0,-22 2-2 0 0,25 0 3 0 0,-2 2 1 0 0,5-3 6 0 0,-1 0-2 0 0,-9 0-10 0 0,9 0-2 0 0,1 0 4 0 0,-6 0-2 0 0,-40 4-7 0 0,-12 3 52 0 0,51-4-56 0 0,-7 1 10 0 0,16-5 6 0 0,0 1 0 0 0,-1 0-1 0 0,1 0 1 0 0,0 0 0 0 0,-1 0 0 0 0,1 0 0 0 0,0 0 0 0 0,-1 0 0 0 0,1 0 0 0 0,-1-1 0 0 0,1 1-1 0 0,0 0 1 0 0,-1 0 0 0 0,1 1 0 0 0,0-1 0 0 0,-1 0 0 0 0,1 0 0 0 0,0 0 0 0 0,-1 0 0 0 0,1 0-1 0 0,0 0 1 0 0,-1 0 0 0 0,1 0 0 0 0,0 1 0 0 0,-1-1 0 0 0,1 0 0 0 0,0 0 0 0 0,-1 1 0 0 0,1-1-1 0 0,0 0 1 0 0,0 0 0 0 0,-1 1 0 0 0,1-1 0 0 0,0 0 0 0 0,0 0 0 0 0,0 1 0 0 0,0-1-1 0 0,-1 0 1 0 0,1 1 0 0 0,0-1 0 0 0,0 0 0 0 0,0 1 0 0 0,0 0 0 0 0,7 16 103 0 0,0-2-131 0 0,5 29 141 0 0,-3 0 0 0 0,7 68 0 0 0,-8-43 201 0 0,-4-34-103 0 0,-2 52-1 0 0,2 25 40 0 0,-4-103-226 0 0,0-1 0 0 0,0 0 0 0 0,-1 0-1 0 0,-2 10 1 0 0,-2 30 126 0 0,-4 121 311 0 0,-4-103-398 0 0,8-42-50 0 0,-4 33 28 0 0,9-52-26 0 0,-3 0-15 0 0,1 1-1 0 0,0-1 1 0 0,0 1-1 0 0,1 0 1 0 0,-1 0 0 0 0,1 0-1 0 0,0 10 1 0 0,-2 8 4 0 0,2 1-12 0 0,2-23 6 0 0,-1 1-1 0 0,0-1 0 0 0,0 0 0 0 0,0 0 0 0 0,-1 0 0 0 0,1 1 0 0 0,0-1 0 0 0,-1 0 0 0 0,0 0 0 0 0,1 0 1 0 0,-2 2-1 0 0,1-2 2 0 0,0 1 2 0 0,1 0-3 0 0,-3 4-2 0 0,2 1 1 0 0,-1-1 0 0 0,1 1 0 0 0,0-1 0 0 0,1 1 0 0 0,0 10 0 0 0,0-16 3 0 0,-1 1-20 0 0,0 0 18 0 0,-2 16-4 0 0,3-17 34 0 0,0 2-74 0 0,0-1 28 0 0,-1 0-1 0 0,1 0 1 0 0,0 0-1 0 0,1 0 1 0 0,-1 0-1 0 0,0-1 0 0 0,1 1 1 0 0,-1 0-1 0 0,1 0 1 0 0,1 2-1 0 0,-1-3 27 0 0,-1 0-108 0 0,0 5 90 0 0,0-5-2 0 0,27 5 7 0 0,-21-5 0 0 0,31 0 19 0 0,-4-2-24 0 0,166 5 12 0 0,-80 2 10 0 0,-22-5-15 0 0,72-2 0 0 0,50-9 11 0 0,-188 8-12 0 0,412-17 16 0 0,-122 6-14 0 0,-200 15-11 0 0,-39-6 8 0 0,-23 0 0 0 0,-20 3-7 0 0,52 8-1 0 0,-89-8 18 0 0,37 4-29 0 0,-33-3 24 0 0,-4-1-7 0 0,1 0 7 0 0,0 0 0 0 0,-2 1-1 0 0,1-1 1 0 0,-1-1 0 0 0,1 1 0 0 0,0 0-1 0 0,-1 0 1 0 0,1 0 0 0 0,-1-1 0 0 0,1 1-1 0 0,-1-1 1 0 0,1 0 0 0 0,-1 1 0 0 0,0-1-1 0 0,1 0 1 0 0,-1 0 0 0 0,0 1 0 0 0,1-1-1 0 0,-1 0 1 0 0,0 0 0 0 0,0-1 0 0 0,0 1-1 0 0,0 0 1 0 0,0 0 0 0 0,0 0 0 0 0,0-1-1 0 0,0 1 1 0 0,1-3 0 0 0,7-11 15 0 0,-1-1 0 0 0,-1 0-1 0 0,8-23 1 0 0,-9 15-7 0 0,-1-1-1 0 0,0 0 0 0 0,-2 0 1 0 0,-1-28-1 0 0,4-26 8 0 0,3-49-21 0 0,-5 43 2 0 0,2-140 44 0 0,-8 198-31 0 0,-2-1 0 0 0,-1 1 0 0 0,-1 0 0 0 0,-17-46 0 0 0,13 40-8 0 0,-12-62-23 0 0,21 89 14 0 0,6-73 0 0 0,-6 76 7 0 0,-2-21 8 0 0,10-1 9 0 0,-6 22-26 0 0,-3 1-3 0 0,-6-18-10 0 0,9 19 18 0 0,-1-1-9 0 0,-11-9-62 0 0,5 6 52 0 0,5 4 8 0 0,-39-14-147 0 0,8 11-1264 0 0,-56-1 0 0 0,27 3-2037 0 0,13-2 1034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2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1 416 0 0,'-4'27'6620'0'0,"-6"58"-6465"0"0,8-57 4 0 0,-5 34 0 0 0,4-44-122 0 0,0 0 1 0 0,2 0 0 0 0,0 1 0 0 0,1-1 0 0 0,3 24 0 0 0,0-19-4 0 0,-2-15-19 0 0,0-1 0 0 0,1 1 1 0 0,0-1-1 0 0,0 1 0 0 0,6 13 0 0 0,-7-18-6 0 0,1 1 0 0 0,0-1 0 0 0,1 0 0 0 0,-1 0 0 0 0,0 0 0 0 0,1 0 0 0 0,0 0 0 0 0,0-1 1 0 0,0 1-1 0 0,0-1 0 0 0,0 1 0 0 0,0-1 0 0 0,7 3 0 0 0,-4-2 12 0 0,-5-2-19 0 0,1-1 0 0 0,0 0 0 0 0,0 0-1 0 0,0 0 1 0 0,0 0 0 0 0,-1 0-1 0 0,1 0 1 0 0,0-1 0 0 0,0 1 0 0 0,-1-1-1 0 0,1 1 1 0 0,0-1 0 0 0,0 0 0 0 0,-1 1-1 0 0,1-1 1 0 0,1-1 0 0 0,26-18 40 0 0,-11 1-25 0 0,-1-2 0 0 0,-2 0 0 0 0,0-1 0 0 0,-1-1 0 0 0,11-25 0 0 0,-15 30 78 0 0,-2 0 0 0 0,0-1-1 0 0,-2 0 1 0 0,0 0 0 0 0,-1 0-1 0 0,0-1 1 0 0,-2 0 0 0 0,-1 1-1 0 0,1-26 1 0 0,-3 35 229 0 0,0 8-273 0 0,-1 0 1 0 0,1 0-1 0 0,0 0 0 0 0,0-1 1 0 0,0 1-1 0 0,0 0 1 0 0,1 0-1 0 0,-1 0 0 0 0,1 0 1 0 0,-1 0-1 0 0,1 0 1 0 0,0 0-1 0 0,-1 0 0 0 0,1 1 1 0 0,0-1-1 0 0,0 0 0 0 0,0 0 1 0 0,3-2-1 0 0,-2 2 24 0 0,-5 8-52 0 0,-4 26 18 0 0,0 0-1 0 0,2 1 1 0 0,-2 56-1 0 0,1 0 11 0 0,9 3-266 0 0,-4-83-177 0 0,1 0 0 0 0,0 0 0 0 0,1 0 0 0 0,0 0 0 0 0,0 0 0 0 0,1 0 0 0 0,4 13 0 0 0,-2-3-2929 0 0,1-1 1032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16.4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193 223 44 0 0,'0'0'2715'0'0,"0"-3"-2309"0"0,0 1-262 0 0,-1 1 0 0 0,1 0 0 0 0,0 0 0 0 0,0 0 0 0 0,-1 0 0 0 0,1 0 0 0 0,0 0 0 0 0,-1 0 0 0 0,1 0 0 0 0,-1 0 0 0 0,1 0 0 0 0,-1 0 0 0 0,1 0 1 0 0,-1 1-1 0 0,0-1 0 0 0,0 0 0 0 0,1 0 0 0 0,-1 1 0 0 0,0-1 0 0 0,0 0 0 0 0,0 1 0 0 0,0-1 0 0 0,-1 0 0 0 0,-1 0 1 0 0,1-1-75 0 0,0-1 1 0 0,0 1-1 0 0,0 0 0 0 0,0 0 0 0 0,0 0 0 0 0,-1 1 1 0 0,1-1-1 0 0,-1 1 0 0 0,-4-3 0 0 0,-11-7 293 0 0,10 3-199 0 0,4 6-114 0 0,1 0-1 0 0,0-1 0 0 0,0 0 0 0 0,0 0 0 0 0,0 0 1 0 0,1 0-1 0 0,-1 0 0 0 0,1 0 0 0 0,0-1 0 0 0,-2-4 0 0 0,3 7 16 0 0,0-1-53 0 0,0 1-1 0 0,0-1 1 0 0,0 1-1 0 0,0-1 1 0 0,1 0 0 0 0,-1 1-1 0 0,0-1 1 0 0,1 0-1 0 0,-1 1 1 0 0,1-1-1 0 0,-1-3 1 0 0,1 4-8 0 0,0-1 9 0 0,14-27 73 0 0,-14 28-86 0 0,0 1 1 0 0,0-1-1 0 0,1 0 0 0 0,-1 1 0 0 0,0-1 1 0 0,0 0-1 0 0,1 1 0 0 0,-1-1 0 0 0,1 1 0 0 0,-1-1 1 0 0,0 1-1 0 0,1-1 0 0 0,-1 1 0 0 0,1-1 1 0 0,-1 1-1 0 0,1-1 0 0 0,-1 1 0 0 0,1 0 0 0 0,0-1 1 0 0,-1 1-1 0 0,1 0 0 0 0,-1-1 0 0 0,1 1 1 0 0,0 0-1 0 0,-1 0 0 0 0,1 0 0 0 0,0-1 1 0 0,-1 1-1 0 0,2 0 0 0 0,0 0 4 0 0,6-5 2 0 0,0 0 0 0 0,0 0 0 0 0,1 1 0 0 0,-1 0 1 0 0,1 0-1 0 0,0 1 0 0 0,0 0 0 0 0,0 1 0 0 0,1-1 0 0 0,10 1 1 0 0,27-8 1 0 0,-39 9-10 0 0,-1 1 0 0 0,1 0 0 0 0,-1 1 0 0 0,1-1 0 0 0,-1 2 0 0 0,0-1 0 0 0,1 1 0 0 0,-1 0 0 0 0,12 5 0 0 0,-17-6 2 0 0,0 0 0 0 0,0 1 0 0 0,0-1 0 0 0,0 0 0 0 0,-1 1 0 0 0,1-1 0 0 0,0 1 0 0 0,-1-1 1 0 0,1 1-1 0 0,-1 0 0 0 0,0 0 0 0 0,1 0 0 0 0,-1 0 0 0 0,0 0 0 0 0,0 0 0 0 0,1 3 0 0 0,9 35 31 0 0,-10-36-29 0 0,-1 0-1 0 0,1-1 1 0 0,-1 1-1 0 0,1 0 0 0 0,-1-1 1 0 0,0 1-1 0 0,-1 0 0 0 0,1-1 1 0 0,0 1-1 0 0,-1-1 0 0 0,0 1 1 0 0,0 0-1 0 0,-3 5 0 0 0,-1 9 4 0 0,1-6 1 0 0,0-1 0 0 0,0 1 0 0 0,-1-1 0 0 0,-1 0 0 0 0,0-1 0 0 0,-1 1 0 0 0,-13 16 0 0 0,9-11-6 0 0,-8 7 3 0 0,0-1-1 0 0,-2 0 1 0 0,0-2 0 0 0,-42 32-1 0 0,46-38 0 0 0,-16 14-22 0 0,4-4 136 0 0,-44 29 0 0 0,72-52-105 0 0,-1 0 2 0 0,-4 3 3 0 0,5-3 18 0 0,-3 2-38 0 0,1-1 25 0 0,5-3 527 0 0,16-10-523 0 0,-13 8-14 0 0,-2 3-7 0 0,0 0 0 0 0,0-1 0 0 0,0 0 0 0 0,0 1 0 0 0,0-1 0 0 0,0 0 0 0 0,0-1 0 0 0,3-1 0 0 0,-5 3-3 0 0,4-2 4 0 0,0 0-1 0 0,0 1 1 0 0,0 0 0 0 0,0 0-1 0 0,0 0 1 0 0,0 1-1 0 0,9 0 1 0 0,14-2 12 0 0,-7-1-9 0 0,-1 2 0 0 0,0 0 1 0 0,29 3-1 0 0,-37-1-9 0 0,-9-1 0 0 0,0 0-1 0 0,0 1 1 0 0,0-1-1 0 0,0 1 1 0 0,0 0-1 0 0,0 0 1 0 0,-1 0-1 0 0,1 0 1 0 0,0 0-1 0 0,0 0 1 0 0,-1 1-1 0 0,4 1 1 0 0,38 33 8 0 0,-40-33-10 0 0,-1 0 0 0 0,0 0 0 0 0,1 0-1 0 0,0-1 1 0 0,0 1 0 0 0,7 2 0 0 0,10 0 37 0 0,-18-6-28 0 0,0 2 0 0 0,0-2-7 0 0,69-15-648 0 0,-69 16 197 0 0,6-5-630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17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407 206 428 0 0,'0'0'3097'0'0,"-3"-1"-2898"0"0,0 0-89 0 0,1 0 1 0 0,0 1-1 0 0,0-1 1 0 0,-1 1-1 0 0,1 0 1 0 0,0-1-1 0 0,-1 1 1 0 0,1 0 0 0 0,0 0-1 0 0,-1 1 1 0 0,1-1-1 0 0,0 0 1 0 0,-1 1-1 0 0,-2 1 1 0 0,1-1 446 0 0,-24-9 792 0 0,27 7-1318 0 0,-2-1 7 0 0,1 0 0 0 0,0 0 0 0 0,-1 0 0 0 0,1-1 0 0 0,0 1 0 0 0,0 0 1 0 0,0-1-1 0 0,0 0 0 0 0,1 1 0 0 0,-1-1 0 0 0,1 0 0 0 0,-1 0 0 0 0,1 0 0 0 0,0 0 0 0 0,0 0 0 0 0,1 0 1 0 0,-1 0-1 0 0,1 0 0 0 0,-1-1 0 0 0,1 1 0 0 0,0 0 0 0 0,0 0 0 0 0,0 0 0 0 0,1-1 0 0 0,0-2 0 0 0,1-2-23 0 0,1 1 0 0 0,0 0 0 0 0,0 0-1 0 0,0 0 1 0 0,1 0 0 0 0,0 1-1 0 0,1-1 1 0 0,-1 1 0 0 0,1 0 0 0 0,0 1-1 0 0,1-1 1 0 0,-1 1 0 0 0,1 0-1 0 0,0 0 1 0 0,11-6 0 0 0,-14 8-12 0 0,-2 3-2 0 0,22-5 2 0 0,-13 3-3 0 0,-6 1-2 0 0,1-1 0 0 0,0 1 0 0 0,0 0 1 0 0,0 1-1 0 0,0-1 0 0 0,0 1 0 0 0,0 0 0 0 0,0 0 1 0 0,0 1-1 0 0,0 0 0 0 0,0-1 0 0 0,0 2 0 0 0,-1-1 1 0 0,8 3-1 0 0,-6-1 0 0 0,0-1 0 0 0,-1 1-1 0 0,1 0 1 0 0,-1 1 0 0 0,0-1 0 0 0,0 1 0 0 0,-1 0 0 0 0,1 0 0 0 0,-1 1-1 0 0,1-1 1 0 0,-1 1 0 0 0,-1 0 0 0 0,1 0 0 0 0,-1 0 0 0 0,5 9 0 0 0,-8-12 2 0 0,2 2 1 0 0,-1 1 1 0 0,0 0 0 0 0,-1 0-1 0 0,1 0 1 0 0,-1 0-1 0 0,0 9 1 0 0,0-10-4 0 0,-9 38-5 0 0,7-35 6 0 0,1 0 0 0 0,-1 0-1 0 0,0-1 1 0 0,-1 1 0 0 0,0 0-1 0 0,0-1 1 0 0,0 0 0 0 0,-1 0-1 0 0,0 0 1 0 0,0 0 0 0 0,-1-1-1 0 0,-4 6 1 0 0,-4 6 3 0 0,8-12 32 0 0,1 0 1 0 0,-1 0-1 0 0,0 0 0 0 0,-1-1 0 0 0,-5 4 0 0 0,10-7 234 0 0,31-3-234 0 0,-24 1-25 0 0,15 5 7 0 0,-19-5-13 0 0,0 1 0 0 0,0 1 0 0 0,0-1 0 0 0,0 0-1 0 0,0 0 1 0 0,0 1 0 0 0,0-1 0 0 0,0 1 0 0 0,0-1-1 0 0,-1 1 1 0 0,1 0 0 0 0,2 1 0 0 0,11 5-1 0 0,-14-7-2 0 0,0 0 1 0 0,0 0 0 0 0,0 0-1 0 0,0 1 1 0 0,0-1 0 0 0,0 0-1 0 0,-1 1 1 0 0,1-1 0 0 0,0 1-1 0 0,0-1 1 0 0,0 1 0 0 0,-1-1-1 0 0,1 1 1 0 0,0-1 0 0 0,0 1 0 0 0,-1 0-1 0 0,1 0 1 0 0,0 0 0 0 0,1 3-4 0 0,-1 0 1 0 0,0 0 0 0 0,0-1-1 0 0,0 1 1 0 0,-1 0 0 0 0,1 0-1 0 0,-1 0 1 0 0,0 0-1 0 0,0 4 1 0 0,-1 1 7 0 0,0 0 1 0 0,0 0-1 0 0,-1 0 0 0 0,0 0 0 0 0,-1 0 1 0 0,0-1-1 0 0,0 1 0 0 0,-1-1 0 0 0,0 0 1 0 0,0 0-1 0 0,-1 0 0 0 0,0-1 0 0 0,-1 1 1 0 0,1-1-1 0 0,-1 0 0 0 0,-7 6 1 0 0,2-4 3 0 0,1 1 1 0 0,-1-2-1 0 0,-1 1 1 0 0,0-1 0 0 0,0-1-1 0 0,0-1 1 0 0,-1 1 0 0 0,0-2-1 0 0,0 0 1 0 0,-15 4 0 0 0,6-4 47 0 0,0-1 0 0 0,0 0 0 0 0,-1-2 0 0 0,0-1 0 0 0,1 0 0 0 0,-38-5 0 0 0,52 3-30 0 0,-1 0 0 0 0,1-1-1 0 0,0 0 1 0 0,0 0 0 0 0,0-1 0 0 0,0 0 0 0 0,0 0 0 0 0,1-1-1 0 0,-1 0 1 0 0,1 0 0 0 0,0-1 0 0 0,0 0 0 0 0,1 0 0 0 0,-1-1 0 0 0,1 0-1 0 0,0 0 1 0 0,1 0 0 0 0,0 0 0 0 0,0-1 0 0 0,0 0 0 0 0,-4-8 0 0 0,-27-75 265 0 0,35 87-286 0 0,1 0-1 0 0,-1 1 0 0 0,1-1 1 0 0,0 0-1 0 0,-1 1 0 0 0,1-1 1 0 0,1 0-1 0 0,-1 1 0 0 0,0-1 1 0 0,1 0-1 0 0,-1 1 1 0 0,1-1-1 0 0,0 0 0 0 0,0 1 1 0 0,0-1-1 0 0,0 1 0 0 0,0 0 1 0 0,1-1-1 0 0,-1 1 0 0 0,1 0 1 0 0,-1 0-1 0 0,1 0 0 0 0,0 0 1 0 0,0 0-1 0 0,0 0 1 0 0,0 0-1 0 0,0 1 0 0 0,0-1 1 0 0,1 1-1 0 0,-1-1 0 0 0,5-1 1 0 0,-3 2-13 0 0,0 1 0 0 0,0-1 0 0 0,0 1 0 0 0,0 0 0 0 0,0 0 1 0 0,0 0-1 0 0,1 0 0 0 0,-1 1 0 0 0,0 0 0 0 0,0 0 0 0 0,0 0 0 0 0,-1 0 1 0 0,1 0-1 0 0,0 1 0 0 0,0 0 0 0 0,-1 0 0 0 0,1 0 0 0 0,-1 0 1 0 0,0 0-1 0 0,1 1 0 0 0,4 4 0 0 0,1 3-124 0 0,0 1 1 0 0,-1 0-1 0 0,0 0 0 0 0,-1 0 1 0 0,0 1-1 0 0,-1 0 0 0 0,8 19 1 0 0,23 77-5750 0 0,-32-89 3844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19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34 256 0 0,'-1'-33'9287'0'0,"0"55"-9226"0"0,-1 11 126 0 0,-12 61 0 0 0,8-67-127 0 0,-5 42-1 0 0,8-44-17 0 0,-12 48 0 0 0,12-62-25 0 0,1 0 0 0 0,0 1 0 0 0,-1 17 1 0 0,0-8-675 0 0,3-21 480 0 0,0 1 0 0 0,0 0 1 0 0,0-1-1 0 0,0 1 1 0 0,0 0-1 0 0,0-1 0 0 0,-1 1 1 0 0,1-1-1 0 0,0 1 0 0 0,-1 0 1 0 0,1-1-1 0 0,0 1 1 0 0,-1-1-1 0 0,1 1 0 0 0,0-1 1 0 0,-1 1-1 0 0,1-1 1 0 0,-1 1-1 0 0,1-1 0 0 0,-1 0 1 0 0,1 1-1 0 0,-1-1 1 0 0,0 0-1 0 0,1 1 0 0 0,-1-1 1 0 0,1 0-1 0 0,-1 0 0 0 0,0 0 1 0 0,1 1-1 0 0,-1-1 1 0 0,0 0-1 0 0,-11-2-2044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0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17 360 0 0,'10'-17'7798'0'0,"-11"23"-7786"0"0,0 4 49 0 0,0-1-1 0 0,-1 1 0 0 0,0-1 0 0 0,-1 1 0 0 0,-6 15 0 0 0,-15 24 138 0 0,11-21-105 0 0,-2-1 0 0 0,-18 28-1 0 0,-53 77 184 0 0,85-131-256 0 0,-13 28 963 0 0,17-25-977 0 0,2 0 3 0 0,20-1-5 0 0,118 18-908 0 0,-94-6 198 0 0,-47-14 620 0 0,1-1 19 0 0,9 1 10 0 0,-9-1 4 0 0,11 2-130 0 0,-2-5 147 0 0,-9 3 4 0 0,22-5-312 0 0,-12 7 136 0 0,-10-1-150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2.2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3 472 0 0,'-8'-2'8808'0'0,"13"23"-8790"0"0,-2 1 0 0 0,0 0 0 0 0,-2 0 0 0 0,-1 33 0 0 0,-15 95 19 0 0,9-105-18 0 0,-3 27 20 0 0,7-58-20 0 0,0 0-1 0 0,1 24 1 0 0,1-30-4 0 0,-4 5 2 0 0,3-12-14 0 0,0-1 1 0 0,1 1 0 0 0,-1 0 0 0 0,1 0-1 0 0,-1 0 1 0 0,1 0 0 0 0,-1 0 0 0 0,1 0 0 0 0,0 0-1 0 0,-1 0 1 0 0,1-1 0 0 0,0 1 0 0 0,0 0-1 0 0,0 0 1 0 0,0 2 0 0 0,4 20 61 0 0,-3-21-38 0 0,1-7-1873 0 0,0-1 1442 0 0,-1 5 115 0 0,0-1-1 0 0,-1 0 1 0 0,1 0 0 0 0,0 0-1 0 0,-1 0 1 0 0,0 0-1 0 0,1 0 1 0 0,-1 1 0 0 0,0-1-1 0 0,0 0 1 0 0,0-2-1 0 0,0-12-1952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2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13 276 0 0,'-10'-12'6685'0'0,"10"11"-6607"0"0,-18 56 369 0 0,-49 104-1 0 0,48-119-291 0 0,-21 38 145 0 0,-15 22 96 0 0,45-80-156 0 0,9-17-195 0 0,0 1-1 0 0,-1-1 1 0 0,0 0 0 0 0,1 0 0 0 0,-1 0-1 0 0,-5 6 1 0 0,5-8 57 0 0,1 10 49 0 0,2 6-62 0 0,0-17-87 0 0,-1 1 1 0 0,1 0-1 0 0,0-1 0 0 0,0 1 1 0 0,0-1-1 0 0,-1 1 0 0 0,1-1 1 0 0,0 1-1 0 0,0-1 0 0 0,0 1 0 0 0,0-1 1 0 0,0 0-1 0 0,0 1 0 0 0,0-1 1 0 0,0 0-1 0 0,0 0 0 0 0,0 0 1 0 0,0 0-1 0 0,0 0 0 0 0,0 0 1 0 0,1 0-1 0 0,12 1 13 0 0,1 0 0 0 0,-1 1 0 0 0,20 6 0 0 0,13 2 10 0 0,-8-2-20 0 0,-21-4-232 0 0,38 3-1 0 0,1 3-5511 0 0,-43-9 3698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4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236 248 496 0 0,'0'0'872'0'0,"1"-1"-777"0"0,-1 1 0 0 0,0-1 0 0 0,1 1 0 0 0,-1 0 0 0 0,0-1 0 0 0,1 1 1 0 0,-1 0-1 0 0,0-1 0 0 0,1 1 0 0 0,-1 0 0 0 0,0 0 0 0 0,1-1 0 0 0,-1 1 0 0 0,1 0 0 0 0,-1 0 0 0 0,1 0 0 0 0,-1 0 0 0 0,1 0 0 0 0,-1-1 0 0 0,0 1 0 0 0,1 0 0 0 0,-1 0 0 0 0,1 0 0 0 0,-1 0 1 0 0,1 0-1 0 0,-1 0 0 0 0,1 1 0 0 0,11 5 7 0 0,-9-4-4 0 0,15 0 194 0 0,24-18-44 0 0,-18 6-142 0 0,-21 8-77 0 0,0 0 1 0 0,0-1 0 0 0,0 0-1 0 0,0 1 1 0 0,-1-1 0 0 0,1 0-1 0 0,-1-1 1 0 0,0 1 0 0 0,0 0-1 0 0,0-1 1 0 0,0 1 0 0 0,-1-1-1 0 0,2-3 1 0 0,-3 5-16 0 0,4-6 75 0 0,-2-1 0 0 0,1 1 0 0 0,-1-1 0 0 0,0 1 0 0 0,-1-1 0 0 0,0 0 0 0 0,-1 0 0 0 0,0-14 0 0 0,0 12 88 0 0,-6-4 37 0 0,1 5-98 0 0,3 6-56 0 0,-1 0 0 0 0,0 0 0 0 0,-1 1 0 0 0,1-1 0 0 0,-1 1 0 0 0,1 0 0 0 0,-1 0 0 0 0,0 0 0 0 0,0 1 0 0 0,-5-3 0 0 0,1 2-14 0 0,-1 1 0 0 0,0-1 0 0 0,1 2-1 0 0,-1-1 1 0 0,0 2 0 0 0,0-1 0 0 0,0 1-1 0 0,0 0 1 0 0,0 1 0 0 0,1 0 0 0 0,-18 4-1 0 0,11-3 28 0 0,3 1-41 0 0,0 0 1 0 0,0 1-1 0 0,1 0 1 0 0,-1 0-1 0 0,1 2 1 0 0,0-1-1 0 0,1 1 1 0 0,-1 1-1 0 0,1 0 1 0 0,0 0 0 0 0,1 1-1 0 0,0 0 1 0 0,-12 15-1 0 0,16-17-31 0 0,0 1 0 0 0,0 0 1 0 0,0 0-1 0 0,1 0 0 0 0,0 0 0 0 0,1 1 0 0 0,0 0 0 0 0,0 0 1 0 0,-2 11-1 0 0,4-15-1 0 0,1 1 1 0 0,0 0-1 0 0,0-1 0 0 0,0 1 1 0 0,1 0-1 0 0,-1-1 1 0 0,1 1-1 0 0,1-1 0 0 0,-1 1 1 0 0,0-1-1 0 0,5 8 1 0 0,-3-5-1 0 0,0 0 1 0 0,1 0 0 0 0,0-1 0 0 0,0 1-1 0 0,1-1 1 0 0,0 0 0 0 0,0 0-1 0 0,1 0 1 0 0,-1-1 0 0 0,1 0 0 0 0,0 0-1 0 0,0-1 1 0 0,1 1 0 0 0,0-1-1 0 0,-1-1 1 0 0,1 1 0 0 0,1-1-1 0 0,12 4 1 0 0,-9-5 5 0 0,0 0 0 0 0,0 0 0 0 0,0-1 1 0 0,1-1-1 0 0,-1 0 0 0 0,0 0 0 0 0,0-1 0 0 0,0 0 0 0 0,1-1 0 0 0,-1 0 0 0 0,-1-1 0 0 0,15-6 0 0 0,-17 6-2 0 0,0 0-1 0 0,-1-1 1 0 0,0 0-1 0 0,1-1 1 0 0,-2 1-1 0 0,1-1 1 0 0,0-1-1 0 0,-1 1 1 0 0,0-1-1 0 0,0 0 1 0 0,7-11-1 0 0,-4 4 120 0 0,-1-1 0 0 0,0 0-1 0 0,-1 0 1 0 0,-1-1-1 0 0,6-20 1 0 0,1-15 898 0 0,-12 48-745 0 0,-45 157 743 0 0,8-26-986 0 0,-2 9 11 0 0,34-96 26 0 0,3-22-44 0 0,0-17-22 0 0,2 10-664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5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44 608 0 0,'15'-43'11899'0'0,"-15"42"-11805"0"0,3 11-68 0 0,0 0-1 0 0,0 0 1 0 0,-1 1 0 0 0,0-1-1 0 0,-1 1 1 0 0,0 15-1 0 0,-6 74 103 0 0,0-15-38 0 0,-3 193 105 0 0,8-273-463 0 0,-1 27-268 0 0,-6-12-6704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26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282 27 212 0 0,'-9'-11'3048'0'0,"2"-3"-251"0"0,0 13-590 0 0,-10 22 88 0 0,4-3-2651 0 0,-6 6 421 0 0,1 1 0 0 0,2 1-1 0 0,-19 38 1 0 0,14-24-29 0 0,3-4-21 0 0,-14 40 0 0 0,14-31-9 0 0,-1 21 11 0 0,15-32-15 0 0,4-31-3 0 0,0 1 1 0 0,0-1-1 0 0,-1 1 0 0 0,1-1 1 0 0,-1 1-1 0 0,1-1 0 0 0,-4 7 1 0 0,3-7 0 0 0,1 0 1 0 0,-1 0 0 0 0,0 0 0 0 0,1 0-1 0 0,-1-1 1 0 0,1 1 0 0 0,0 0-1 0 0,0 0 1 0 0,0 0 0 0 0,1 0 0 0 0,-1 0-1 0 0,1 0 1 0 0,0 3 0 0 0,14 36-1 0 0,-14-40 1 0 0,0 1 1 0 0,1-1 0 0 0,0 1-1 0 0,-1-1 1 0 0,1 0 0 0 0,0 1-1 0 0,0-1 1 0 0,0 0-1 0 0,1 0 1 0 0,-1 0 0 0 0,0-1-1 0 0,1 1 1 0 0,-1-1 0 0 0,1 1-1 0 0,-1-1 1 0 0,1 0 0 0 0,0 0-1 0 0,0 0 1 0 0,-1 0 0 0 0,1 0-1 0 0,0-1 1 0 0,0 1 0 0 0,0-1-1 0 0,0 0 1 0 0,0 0-1 0 0,0 0 1 0 0,0 0 0 0 0,3-1-1 0 0,7-1 6 0 0,0 0-1 0 0,0-1 1 0 0,0-1-1 0 0,18-7 1 0 0,-24 8-2 0 0,3-1 6 0 0,-1 0-1 0 0,0 0 1 0 0,16-11-1 0 0,-22 13 1 0 0,0 0 0 0 0,0 0 0 0 0,-1-1 0 0 0,1 1 0 0 0,-1-1 0 0 0,1 1-1 0 0,-1-1 1 0 0,0 0 0 0 0,0 0 0 0 0,0 0 0 0 0,0 0 0 0 0,-1 0-1 0 0,1 0 1 0 0,-1-1 0 0 0,1-3 0 0 0,1-2 9 0 0,-2 6-4 0 0,0 0 0 0 0,0 0 0 0 0,0 0 0 0 0,0 0 0 0 0,-1 0 0 0 0,1-1 0 0 0,-1 1 0 0 0,0 0 0 0 0,0 0 0 0 0,0-1 0 0 0,0 1 0 0 0,0 0 0 0 0,-1 0 0 0 0,1 0 0 0 0,-1 0 0 0 0,0 0 0 0 0,0-1 0 0 0,0 1 0 0 0,-1 1 0 0 0,1-1 0 0 0,-3-3 0 0 0,-4-3 20 0 0,3 3-10 0 0,0 1-1 0 0,0-1 1 0 0,-1 1-1 0 0,0 1 1 0 0,1-1-1 0 0,-1 1 1 0 0,-1 0 0 0 0,-11-5-1 0 0,6 4-227 0 0,-1 1 1 0 0,-1 0-1 0 0,1 1 1 0 0,0 1-1 0 0,-1 0 0 0 0,-19 0 1 0 0,24 3-625 0 0,-1-1 1 0 0,0 1-1 0 0,1 1 1 0 0,-1 0 0 0 0,1 0-1 0 0,-10 4 1 0 0,-6 4-1599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36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5164 82 8 0 0,'0'0'4360'0'0,"-3"0"-4187"0"0,-353-27 1816 0 0,49 13-1374 0 0,157 12-402 0 0,-167-13 396 0 0,235 15-550 0 0,1 3-1 0 0,-133 22 1 0 0,23-2-4 0 0,99-14-40 0 0,-132 6 16 0 0,-236 13 36 0 0,-6 6-73 0 0,392-29 4 0 0,-82 19 0 0 0,13-2-49 0 0,4-2 67 0 0,-58 6 11 0 0,140-22-15 0 0,-279 34-41 0 0,184-14 54 0 0,-50 9 11 0 0,-24 1-66 0 0,105-18 14 0 0,115-15 21 0 0,-17 2-23 0 0,-33 9-1 0 0,53-11 5 0 0,0-1 14 0 0,-9 1 9 0 0,9-1 4 0 0,2 0-16 0 0,0 0 1 0 0,0 0 0 0 0,0 0-1 0 0,0 0 1 0 0,0 0 0 0 0,-1 0-1 0 0,1 1 1 0 0,0-1-1 0 0,0 0 1 0 0,0 1 0 0 0,0-1-1 0 0,0 0 1 0 0,0 1 0 0 0,0 0-1 0 0,0-1 1 0 0,0 1 0 0 0,0-1-1 0 0,0 1 1 0 0,0 0-1 0 0,1 0 1 0 0,-1 0 0 0 0,0-1-1 0 0,0 1 1 0 0,1 0 0 0 0,-1 0-1 0 0,0 0 1 0 0,1 0 0 0 0,-1 0-1 0 0,0 2 1 0 0,-6 37 28 0 0,1-8 48 0 0,1-11-11 0 0,1 0 0 0 0,1 0-1 0 0,-1 22 1 0 0,-6 37 146 0 0,-10 97 140 0 0,12-77-229 0 0,4 44 6 0 0,-1 6-47 0 0,1-76-70 0 0,7 115 0 0 0,2-41-105 0 0,-9 31 35 0 0,9-111 35 0 0,-3-45 19 0 0,0 1-1 0 0,-3 27 1 0 0,-15 214-22 0 0,-4-72 18 0 0,1-14-37 0 0,-1 6 2 0 0,10-66 32 0 0,3-43-14 0 0,4 148 0 0 0,6-160 38 0 0,-6 65 0 0 0,-1-12-22 0 0,-7 113 47 0 0,7-161-7 0 0,-6 51-20 0 0,8-64 8 0 0,-14 70 1 0 0,7-60-21 0 0,3-20 14 0 0,-22 280 23 0 0,19-144-80 0 0,-11 84 9 0 0,19-135 67 0 0,2-60-16 0 0,4 97 22 0 0,-5-128-23 0 0,-1-8 33 0 0,7 60 0 0 0,-2-55-27 0 0,-1 54 0 0 0,0 12 12 0 0,0-53-27 0 0,-2-31 34 0 0,0-1 0 0 0,7 33 1 0 0,-5-33 15 0 0,-1 0 0 0 0,-1-1 0 0 0,0 1 0 0 0,-2 18 0 0 0,0 4 59 0 0,10 93 114 0 0,-7-125-219 0 0,-1 0 0 0 0,-1-1 1 0 0,1 1-1 0 0,-1 0 0 0 0,-1 0 1 0 0,-2 15-1 0 0,3-20 20 0 0,-1 5 196 0 0,4 10 164 0 0,0-17-388 0 0,1-1 1 0 0,-1 0-1 0 0,0 0 1 0 0,1 0 0 0 0,-1 0-1 0 0,1 0 1 0 0,-1-1-1 0 0,1 1 1 0 0,-1-1 0 0 0,0 0-1 0 0,1 0 1 0 0,5-3-1 0 0,29-6-25 0 0,32 0 51 0 0,52-13-17 0 0,-22 4-18 0 0,-33 9-4 0 0,94-1-1 0 0,-98 10-35 0 0,50 2-112 0 0,-85-1 100 0 0,0 0 0 0 0,33-6-1 0 0,5 0-12 0 0,4 6-74 0 0,91 10 0 0 0,-93-3 77 0 0,-43-5 47 0 0,1-2 1 0 0,-1 0 0 0 0,1-1-1 0 0,47-9 1 0 0,-62 8 17 0 0,1 1 1 0 0,-1 0-1 0 0,0 1 0 0 0,18 2 0 0 0,6 0-5 0 0,60 2-13 0 0,-58-2 27 0 0,0-1 0 0 0,-1-1 0 0 0,38-6 1 0 0,118-14-27 0 0,-153 17 18 0 0,0 2 0 0 0,0 2 0 0 0,49 7 0 0 0,-27 0-30 0 0,-18-1-46 0 0,0-2 0 0 0,62-2 0 0 0,-5-8 3 0 0,95-2-15 0 0,-15-6 87 0 0,-3 0 13 0 0,-141 13 0 0 0,148 5 18 0 0,-112-1-8 0 0,93-9 1 0 0,-75 1 21 0 0,87-14 37 0 0,-117 9-46 0 0,78-1 0 0 0,194-4 32 0 0,-280 9-58 0 0,1 3 1 0 0,-1 2 0 0 0,1 2-1 0 0,-1 2 1 0 0,69 16-1 0 0,-83-14 6 0 0,0-2-1 0 0,1-1 1 0 0,58-3-1 0 0,49 4 0 0 0,105 23 32 0 0,-246-26-40 0 0,1 0-1 0 0,-1 0 0 0 0,1-1 1 0 0,0 0-1 0 0,-1 0 0 0 0,1 0 1 0 0,6-2-1 0 0,8 0 12 0 0,0 1-8 0 0,-1-1 0 0 0,21-4 1 0 0,18-2 12 0 0,58-6-21 0 0,-96 13 3 0 0,-13 0 2 0 0,0 1 0 0 0,-1 0 1 0 0,1 0-1 0 0,0 0 1 0 0,7 2-1 0 0,87 15-2 0 0,-20-9 24 0 0,119-4 1 0 0,-139-4-15 0 0,17-9 34 0 0,46-3-58 0 0,-96 7 16 0 0,0 1 0 0 0,0 2 0 0 0,0 0 0 0 0,0 2 0 0 0,0 2 0 0 0,29 4 0 0 0,-21 1 9 0 0,-14-2-47 0 0,-1 0 0 0 0,1 1 1 0 0,24 10-1 0 0,-37-12 25 0 0,0-1-1 0 0,0-1 0 0 0,0 1 1 0 0,1-1-1 0 0,-1-1 0 0 0,0 0 1 0 0,18 0-1 0 0,69-10-26 0 0,-46 3 6 0 0,-11-1 30 0 0,13-1-3 0 0,31 5 3 0 0,50 2-16 0 0,-116 1 27 0 0,0 0 0 0 0,0-2 0 0 0,31-6 0 0 0,-12 2-1 0 0,210-17 15 0 0,-72 9-10 0 0,168-8-45 0 0,23 26 91 0 0,-56-24-33 0 0,-286 17-25 0 0,70-1 1 0 0,158 12 0 0 0,-239-8 6 0 0,176 17 0 0 0,-84-7 12 0 0,-48-4-21 0 0,-55-6 2 0 0,5 0 4 0 0,-1 0 1 0 0,0 0-1 0 0,0 0 0 0 0,1-1 1 0 0,-1 0-1 0 0,6-1 0 0 0,-1 0 12 0 0,-6 2-12 0 0,0 0 0 0 0,1-1-1 0 0,-1 0 1 0 0,0 0 0 0 0,0 0-1 0 0,0 0 1 0 0,0-1 0 0 0,0 0-1 0 0,0 1 1 0 0,-1-1 0 0 0,1-1 0 0 0,0 1-1 0 0,-1 0 1 0 0,0-1 0 0 0,1 0-1 0 0,-1 0 1 0 0,0 0 0 0 0,0 0-1 0 0,-1 0 1 0 0,1-1 0 0 0,2-5 0 0 0,5-7 8 0 0,0-1 0 0 0,-2 0 0 0 0,0 0 1 0 0,-1-1-1 0 0,-1 0 0 0 0,-1 0 0 0 0,0 0 1 0 0,3-37-1 0 0,0-28 141 0 0,-1 12-27 0 0,12-81 41 0 0,-4 40-10 0 0,-12 88-78 0 0,1-6 175 0 0,-2-1 1 0 0,0 1 0 0 0,-3-1 0 0 0,-3-33-1 0 0,-2 26 146 0 0,-1 1 100 0 0,-3-70 0 0 0,5-69-57 0 0,5 167-418 0 0,1-9 10 0 0,-1 0 0 0 0,-1 0 0 0 0,-1 0 0 0 0,0 1 0 0 0,-1-1 0 0 0,-7-21 0 0 0,1-7 52 0 0,8 41-79 0 0,1 0 0 0 0,-1 0 0 0 0,0 0 1 0 0,0 0-1 0 0,0 0 0 0 0,-1 0 0 0 0,0 0 0 0 0,-4-8 0 0 0,2 3 7 0 0,0 1-1 0 0,1-1 1 0 0,0 0-1 0 0,1 0 1 0 0,0-1-1 0 0,1 1 0 0 0,-1-18 1 0 0,0 8-4 0 0,-1-16 20 0 0,-3-17-1 0 0,2-1 0 0 0,3-56 0 0 0,2 83-26 0 0,-6-49-1 0 0,1 11-15 0 0,-5-55-307 0 0,3 10 9 0 0,3 67 162 0 0,2-63 0 0 0,5 59 56 0 0,10-112-227 0 0,-11 125 98 0 0,-4-54 0 0 0,0 40 109 0 0,-8-56-235 0 0,-2-38 141 0 0,6 55 137 0 0,2 55 8 0 0,3-64 0 0 0,1 79 37 0 0,-1 0 0 0 0,-4-28 0 0 0,-1-15-48 0 0,9-190-133 0 0,5 1 104 0 0,-4 38 56 0 0,4 31 200 0 0,-11 147-123 0 0,1 23-16 0 0,0 0 0 0 0,1 0 0 0 0,0 0 0 0 0,3-19 0 0 0,-2 27-13 0 0,-1 0 0 0 0,0 0-1 0 0,1 1 1 0 0,-1-1 0 0 0,0 0-1 0 0,0 0 1 0 0,0 0-1 0 0,0 0 1 0 0,0 0 0 0 0,-1 1-1 0 0,1-1 1 0 0,0 0 0 0 0,-1 0-1 0 0,0-2 1 0 0,-2-4 3 0 0,-16-317 233 0 0,17 286-220 0 0,2 15 7 0 0,-2-1 0 0 0,0 1 0 0 0,-12-46 0 0 0,8 46 2 0 0,2 1 0 0 0,-4-33 1 0 0,-3-22 64 0 0,6 39-41 0 0,3 23-31 0 0,0 0 0 0 0,-8-32 1 0 0,4 19-7 0 0,5 19-4 0 0,-1 0 1 0 0,-1 0-1 0 0,-6-19 0 0 0,8 28-9 0 0,0-1 0 0 0,0 0-1 0 0,0 0 1 0 0,1 0 0 0 0,-1 0 0 0 0,1 0-1 0 0,-1 0 1 0 0,1 0 0 0 0,0 0 0 0 0,0 0-1 0 0,0 0 1 0 0,0 0 0 0 0,0-4 0 0 0,0-3 0 0 0,-12-130-22 0 0,7 68 18 0 0,-13-133-60 0 0,12 118 45 0 0,-3 32 26 0 0,9 50-12 0 0,-6-18-23 0 0,-1-7 11 0 0,6 26 9 0 0,-3-17 7 0 0,4 4 1 0 0,0 12-8 0 0,-1-18 41 0 0,-18 6-338 0 0,16 15 259 0 0,-1 1-12 0 0,-11-3-5 0 0,11 3 3 0 0,0-1 8 0 0,-14-3-7 0 0,-1 0 1 0 0,0 2-1 0 0,-34-1 0 0 0,-3 0 3 0 0,-53-5-4 0 0,54 0-71 0 0,-71-19-1 0 0,76 14 4 0 0,-84-10 0 0 0,-206 8 41 0 0,306 12 76 0 0,-94-9-24 0 0,-204 8 0 0 0,75 29 1 0 0,-41 3 27 0 0,-79-2 3 0 0,-298-18-6 0 0,605-14-20 0 0,41 3 1 0 0,-35 1-1 0 0,37 3-21 0 0,-48-7 0 0 0,-8-1 3 0 0,30 7-45 0 0,-85 9 0 0 0,-65 18-110 0 0,162-22 192 0 0,0-2 1 0 0,-54-2-1 0 0,-103 7-51 0 0,156-6 86 0 0,39-1-18 0 0,-1-1-9 0 0,-51 1 1 0 0,47-1 8 0 0,-7-1-4 0 0,11 1-3 0 0,-37 0 7 0 0,37 0-6 0 0,0 0-3 0 0,-76 0-1456 0 0,76 0 878 0 0,1-1-128 0 0,-19-7-2635 0 0,2-1 1423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2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80 776 0 0,'-5'-6'323'0'0,"3"4"51"0"0,0 0 0 0 0,1 0 1 0 0,-1 0-1 0 0,1 0 0 0 0,0 0 0 0 0,0 0 0 0 0,-1-1 0 0 0,1 1 0 0 0,1 0 1 0 0,-1-1-1 0 0,0 1 0 0 0,0-1 0 0 0,1 1 0 0 0,-1-5 1910 0 0,6 10-2203 0 0,3 3-39 0 0,0 1-1 0 0,-1-1 1 0 0,0 1-1 0 0,0 1 1 0 0,-1-1-1 0 0,0 1 1 0 0,8 14-1 0 0,-2-2-5 0 0,-2 2 0 0 0,0-1-1 0 0,-2 1 1 0 0,0 0 0 0 0,-2 1-1 0 0,0 0 1 0 0,-2 0 0 0 0,0 0-1 0 0,-2 0 1 0 0,0 29 0 0 0,-2-49-22 0 0,0 0 0 0 0,0 0 0 0 0,0 0-1 0 0,-1-1 1 0 0,1 1 0 0 0,-1 0 0 0 0,0 0 0 0 0,0-1 0 0 0,0 1 0 0 0,0 0 0 0 0,0-1 0 0 0,-3 4 0 0 0,3-5 108 0 0,-2-5-75 0 0,0 0-35 0 0,0 0 1 0 0,1 0-1 0 0,-1-1 1 0 0,1 1-1 0 0,0-1 0 0 0,1 1 1 0 0,-1-1-1 0 0,1 0 1 0 0,0 1-1 0 0,0-1 0 0 0,0 0 1 0 0,0 0-1 0 0,1 0 1 0 0,0 1-1 0 0,0-1 0 0 0,0 0 1 0 0,3-9-1 0 0,6-30 39 0 0,-7 35-40 0 0,0-1 0 0 0,0 1 0 0 0,0-1-1 0 0,1 1 1 0 0,1 0 0 0 0,8-17-1 0 0,-4 13-8 0 0,-1 0-1 0 0,2 1 0 0 0,0 0 0 0 0,1 0 0 0 0,0 1 1 0 0,0 0-1 0 0,1 1 0 0 0,1 0 0 0 0,-1 1 1 0 0,2 0-1 0 0,-1 1 0 0 0,1 0 0 0 0,0 1 1 0 0,27-10-1 0 0,-39 17-2 0 0,1 0 1 0 0,-1-1-1 0 0,0 1 1 0 0,1 0-1 0 0,-1 0 1 0 0,1 0-1 0 0,-1 1 1 0 0,0-1-1 0 0,0 0 0 0 0,1 0 1 0 0,-1 1-1 0 0,0-1 1 0 0,1 1-1 0 0,-1-1 1 0 0,0 1-1 0 0,0-1 1 0 0,0 1-1 0 0,1 0 1 0 0,-1 0-1 0 0,0-1 0 0 0,0 1 1 0 0,0 0-1 0 0,0 0 1 0 0,1 2-1 0 0,15 23 5 0 0,-15-20-4 0 0,1 1 1 0 0,-1 0-1 0 0,0-1 1 0 0,-1 1-1 0 0,0 0 1 0 0,0 0-1 0 0,0 0 1 0 0,-1 0-1 0 0,0 0 1 0 0,-1 7-1 0 0,-2 8 1 0 0,-10 38 0 0 0,3-15 7 0 0,6-31-4 0 0,0 0 0 0 0,0 0 0 0 0,-10 17 0 0 0,5-9 17 0 0,9-21-19 0 0,-3 5 22 0 0,3-6-23 0 0,0 0 0 0 0,0 0 0 0 0,0 0 0 0 0,0 0 0 0 0,0 0 0 0 0,0 0 0 0 0,0 0 0 0 0,0 0 0 0 0,0 0 0 0 0,0-1 0 0 0,0 1 0 0 0,0 0 0 0 0,0 0 0 0 0,0 0 0 0 0,0 0 0 0 0,0 0 0 0 0,0 0 0 0 0,0 0 0 0 0,-1 0 0 0 0,1 0 0 0 0,0 0 0 0 0,0 0 0 0 0,0 0 1 0 0,0 0-1 0 0,0 0 0 0 0,0 0 0 0 0,0-1 0 0 0,0 1 0 0 0,0 0 0 0 0,0 0 0 0 0,0 0 0 0 0,-1 0 0 0 0,1 0 0 0 0,0 0 0 0 0,0 0 0 0 0,0 0 0 0 0,0 0 0 0 0,0 0 0 0 0,0 0 0 0 0,0 0 0 0 0,0 0 0 0 0,0 0 0 0 0,-1 0 0 0 0,1 0 0 0 0,0 1 0 0 0,1-15 1 0 0,0 1-1 0 0,1 0 1 0 0,0-1-1 0 0,1 1 1 0 0,8-19 0 0 0,30-68-11 0 0,-20 54 13 0 0,-16 34-10 0 0,0 1 0 0 0,1 0 0 0 0,0 0 0 0 0,1 1 0 0 0,0 0 0 0 0,1 0 0 0 0,0 0 0 0 0,0 1 0 0 0,1 1 0 0 0,0-1 0 0 0,1 1 0 0 0,13-8 0 0 0,-22 15 5 0 0,1 0 0 0 0,0 0 0 0 0,0 0 0 0 0,0 0 1 0 0,0 1-1 0 0,0-1 0 0 0,0 1 0 0 0,0-1 0 0 0,0 1 0 0 0,0 0 0 0 0,0-1 0 0 0,0 1 0 0 0,0 0 1 0 0,0 0-1 0 0,0 1 0 0 0,0-1 0 0 0,0 0 0 0 0,0 1 0 0 0,0-1 0 0 0,0 1 0 0 0,0 0 1 0 0,-1-1-1 0 0,1 1 0 0 0,0 0 0 0 0,0 0 0 0 0,0 0 0 0 0,-1 0 0 0 0,1 1 0 0 0,-1-1 0 0 0,1 0 1 0 0,-1 1-1 0 0,1-1 0 0 0,-1 1 0 0 0,0-1 0 0 0,0 1 0 0 0,0 0 0 0 0,0 0 0 0 0,0-1 1 0 0,0 1-1 0 0,0 0 0 0 0,0 0 0 0 0,-1 0 0 0 0,1 3 0 0 0,3 7-1 0 0,-1 0 1 0 0,0 1-1 0 0,-1-1 1 0 0,-1 1-1 0 0,0 20 0 0 0,-4 42-844 0 0,-25 140-1 0 0,24-178-3692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45.6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40 84 0 0,'0'0'3182'0'0,"-2"-14"-2172"0"0,-2 11-734 0 0,0 0 1 0 0,0 0-1 0 0,-1 0 0 0 0,0 1 1 0 0,1 0-1 0 0,-1 0 1 0 0,0 0-1 0 0,0 0 1 0 0,-9-1-1 0 0,11 2-233 0 0,-29 7 261 0 0,15-2-192 0 0,14-4-80 0 0,-1 1 0 0 0,0 0 0 0 0,1 0 0 0 0,-1 0-1 0 0,0 0 1 0 0,1 1 0 0 0,0-1 0 0 0,-7 5-1 0 0,-28 16 51 0 0,36-21-84 0 0,-30 23 29 0 0,-35 37 64 0 0,-6 20 195 0 0,66-74-244 0 0,1 1 0 0 0,-1 0 0 0 0,2 1 0 0 0,-1-1 0 0 0,1 1 0 0 0,0 0 0 0 0,-4 11 0 0 0,-22 75 152 0 0,19-56-121 0 0,-10 60 231 0 0,14-55-201 0 0,4 1-38 0 0,3-10-22 0 0,-12 55 72 0 0,11-61-54 0 0,3 0-53 0 0,-3-22-10 0 0,0-4 1 0 0,1 12 7 0 0,1-12 0 0 0,0-1-14 0 0,0 7 10 0 0,0-6 14 0 0,1 3-36 0 0,-2-6 30 0 0,1 0 0 0 0,0 0 0 0 0,0 0 0 0 0,0 0 0 0 0,0 0 0 0 0,0 0 0 0 0,0 0 0 0 0,0 0 0 0 0,0 0 0 0 0,0 0 0 0 0,0 0 0 0 0,0 0 0 0 0,0 0 0 0 0,0 0 0 0 0,-1 0 0 0 0,1 0 0 0 0,0-1 0 0 0,0 1 0 0 0,0 0 0 0 0,0 0 0 0 0,0 0 0 0 0,0 0 0 0 0,0 0 0 0 0,0 0 0 0 0,0 0 0 0 0,-1 0 0 0 0,1 0 0 0 0,0 0 0 0 0,0 0 0 0 0,0 0 0 0 0,0 1 0 0 0,0-1 0 0 0,0 0 0 0 0,0 0 0 0 0,0 0 0 0 0,0 0 0 0 0,0 0 0 0 0,-1 0 0 0 0,1 0 0 0 0,0 0 0 0 0,0 0 0 0 0,0 0 0 0 0,0 0 0 0 0,0 0 0 0 0,0 0 0 0 0,0 0 0 0 0,0 0 0 0 0,0 1 0 0 0,-12-19 11 0 0,9 13-2 0 0,-17-34 103 0 0,18 38-115 0 0,-1-1-1 0 0,-4-18 15 0 0,4 11-27 0 0,1 4 7 0 0,1 0 1 0 0,-1 0-1 0 0,0 0 0 0 0,-1 0 0 0 0,1 0 0 0 0,-1 1 0 0 0,0-1 1 0 0,0 1-1 0 0,-1 0 0 0 0,1 0 0 0 0,-6-5 0 0 0,8 8 0 0 0,0 0-1 0 0,1 0 1 0 0,-1 0-1 0 0,0-1 1 0 0,1 1-1 0 0,-1 0 1 0 0,1 0-1 0 0,-1-1 1 0 0,1 1-1 0 0,0 0 1 0 0,-1-1-1 0 0,1 1 1 0 0,0 0-1 0 0,0-1 1 0 0,0 1-1 0 0,0-2 1 0 0,0 1 5 0 0,0 0 1 0 0,0 0 0 0 0,0 1-1 0 0,0-1 1 0 0,-1 0 0 0 0,1 0-1 0 0,0 1 1 0 0,-1-1 0 0 0,1 0-1 0 0,-1 1 1 0 0,0-1 0 0 0,0 1 0 0 0,0-1-1 0 0,1 1 1 0 0,-3-3 0 0 0,-12-22 2261 0 0,41 111-2276 0 0,-10-44 6 0 0,-5-16 17 0 0,-8-13 15 0 0,-2-8-30 0 0,0-1 0 0 0,0 0-1 0 0,0 1 1 0 0,1-1 0 0 0,-1 0 0 0 0,1 0-1 0 0,-1 1 1 0 0,1-1 0 0 0,0-1-1 0 0,0 1 1 0 0,1 0 0 0 0,-1 0 0 0 0,1-1-1 0 0,4 5 1 0 0,9 20 384 0 0,7-47-535 0 0,-1-1-1 0 0,-1-1 1 0 0,-1 0-1 0 0,0-2 1 0 0,19-32-1 0 0,-39 55-278 0 0,20-12-6798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47.7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 0 16 0 0,'0'0'8611'0'0,"5"3"-8459"0"0,2 3-83 0 0,0-1 0 0 0,0 2 0 0 0,-1-1 1 0 0,1 1-1 0 0,-2 0 0 0 0,1 0 0 0 0,-1 0 0 0 0,0 1 1 0 0,0 0-1 0 0,-1 0 0 0 0,0 0 0 0 0,3 11 1 0 0,2 7 45 0 0,-1 0 1 0 0,8 54 0 0 0,-12-55-13 0 0,0 0 1 0 0,-2 0 0 0 0,-1 1 0 0 0,-1-1 0 0 0,-4 38 0 0 0,-1-18-44 0 0,4-33-37 0 0,0-1 0 0 0,0 1 0 0 0,-2-1 0 0 0,-5 20 0 0 0,3 17-13 0 0,1-8 7 0 0,4-32-13 0 0,0-1-1 0 0,-1 0 1 0 0,0 1-1 0 0,0-1 1 0 0,-1 0-1 0 0,0 0 1 0 0,-5 11 0 0 0,-2 21-7 0 0,8-35-4 0 0,-9 29-13 0 0,8-28 16 0 0,1 0 0 0 0,-1 0 1 0 0,1 0-1 0 0,1 0 0 0 0,-1 0 0 0 0,0 0 1 0 0,1 0-1 0 0,1 6 0 0 0,-5 5-21 0 0,-1 20-72 0 0,-13 7 58 0 0,18-41 40 0 0,-4 4-4 0 0,4-6 6 0 0,0 1 1 0 0,0-1 0 0 0,0 1 0 0 0,0-1 0 0 0,0 1 0 0 0,0-1 0 0 0,0 1 0 0 0,0-1 0 0 0,0 1 0 0 0,-1-1 0 0 0,1 1 0 0 0,0-1 0 0 0,0 1 0 0 0,-1-1-1 0 0,1 1 1 0 0,0-1 0 0 0,0 1 0 0 0,-1-1 0 0 0,1 0 0 0 0,0 1 0 0 0,-1-1 0 0 0,1 0 0 0 0,-1 1 0 0 0,1-1 0 0 0,-1 0 0 0 0,1 0 0 0 0,0 1 0 0 0,-1-1-1 0 0,1 0 1 0 0,-1 0 0 0 0,1 0 0 0 0,-1 1 0 0 0,1-1 0 0 0,-1 0 0 0 0,1 0 0 0 0,-1 0 0 0 0,1 0 0 0 0,-1 0 0 0 0,1 0 0 0 0,-2 0 0 0 0,1-2-2 0 0,-1 0 3 0 0,0 1 0 0 0,0-1 0 0 0,0 0 0 0 0,0 0 0 0 0,1-1 0 0 0,-1 1 0 0 0,1 0 0 0 0,-1 0 0 0 0,1-1 0 0 0,0 1 0 0 0,0-1 0 0 0,0 1 0 0 0,0-1 0 0 0,1 0 0 0 0,-1 1 0 0 0,0-5 0 0 0,1 3 33 0 0,0-1 0 0 0,-1 1 0 0 0,0-1 0 0 0,0 0 0 0 0,0 1-1 0 0,-1 0 1 0 0,1-1 0 0 0,-1 1 0 0 0,0 0 0 0 0,-1 0 0 0 0,1 0 0 0 0,0 0 0 0 0,-5-5 0 0 0,5 8 120 0 0,3-1-102 0 0,-1 0 0 0 0,0 0 0 0 0,-1 0 0 0 0,1 0-1 0 0,0 0 1 0 0,-1 0 0 0 0,1 0 0 0 0,-1 0 0 0 0,1 0-1 0 0,-1 1 1 0 0,0-1 0 0 0,-1-3 0 0 0,-18-33 1761 0 0,66 156-1833 0 0,-42-108 14 0 0,-1 0 0 0 0,1-1 0 0 0,9 17 0 0 0,-12-25-5 0 0,2 3 12 0 0,1-2 8 0 0,-2 10-4 0 0,0-11-1 0 0,-1-1-1 0 0,1 1 1 0 0,0-1-1 0 0,-1 0 0 0 0,1 0 1 0 0,-1 1-1 0 0,1-1 1 0 0,0 0-1 0 0,-1 0 0 0 0,1 0 1 0 0,0-1-1 0 0,-1 1 1 0 0,1 0-1 0 0,-1-1 0 0 0,1 1 1 0 0,2-1-1 0 0,3-5 3 0 0,0 0-1 0 0,-1-1 0 0 0,0 0 0 0 0,0 0 1 0 0,0 0-1 0 0,-1-1 0 0 0,0 1 0 0 0,0-1 1 0 0,-1 0-1 0 0,5-12 0 0 0,2 2-6 0 0,-9 14-79 0 0,1 1 1 0 0,-1-1-1 0 0,0 0 1 0 0,0 0-1 0 0,0 0 1 0 0,0 0 0 0 0,-1 0-1 0 0,0 0 1 0 0,0-1-1 0 0,0 1 1 0 0,1-8 0 0 0,-5-10-7769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4:49.5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24 312 0 0,'0'0'993'0'0,"1"-4"-514"0"0,7-16 5382 0 0,-5 20-5721 0 0,9 0-20 0 0,-9 0 219 0 0,0 2-213 0 0,11 9 20 0 0,0 0 0 0 0,-1 2 0 0 0,-1-1-1 0 0,1 1 1 0 0,-2 1 0 0 0,0 0 0 0 0,12 21 0 0 0,-3-4-48 0 0,-13-22-73 0 0,-1 1-1 0 0,0 0 0 0 0,0 1 1 0 0,-1-1-1 0 0,5 13 1 0 0,0 10 18 0 0,-5-22-29 0 0,-1 2 0 0 0,0-1 0 0 0,-1 0 0 0 0,-1 1-1 0 0,2 21 1 0 0,9 105 58 0 0,-8-61 82 0 0,-14 47 237 0 0,7-110-364 0 0,2-14-26 0 0,-1 0 0 0 0,1-1 0 0 0,0 1 0 0 0,0 0 0 0 0,0 0 0 0 0,0 0 0 0 0,0-1 0 0 0,0 1 0 0 0,0 0 0 0 0,0 0 0 0 0,0 0 0 0 0,0-1 0 0 0,0 1 0 0 0,0 0-1 0 0,1 0 1 0 0,-1-1 0 0 0,0 1 0 0 0,1 1 0 0 0,-5 33 61 0 0,3-21-44 0 0,1-8-10 0 0,0 1 0 0 0,0-1 0 0 0,0 0 0 0 0,1 1 1 0 0,-1-1-1 0 0,4 11 0 0 0,-3-15-13 0 0,3 62 32 0 0,-4-62-14 0 0,0-1-5 0 0,-1 15 31 0 0,1-15-37 0 0,0-1-1 0 0,0 0 1 0 0,0 0-1 0 0,0 1 1 0 0,0-1-1 0 0,0 0 1 0 0,0 0-1 0 0,0 0 1 0 0,0 1-1 0 0,0-1 1 0 0,0 0-1 0 0,0 0 1 0 0,0 1-1 0 0,0-1 1 0 0,0 0-1 0 0,0 0 1 0 0,0 1-1 0 0,0-1 0 0 0,0 0 1 0 0,0 0-1 0 0,0 1 1 0 0,-1-1-1 0 0,1 0 1 0 0,0 0-1 0 0,0 0 1 0 0,0 0-1 0 0,0 1 1 0 0,-1-1-1 0 0,1 0 1 0 0,0 0-1 0 0,0 0 1 0 0,0 0-1 0 0,-1 0 1 0 0,1 1-1 0 0,0-1 1 0 0,0 0-1 0 0,0 0 1 0 0,-1 0-1 0 0,1 0 1 0 0,0 0-1 0 0,0 0 1 0 0,-1 0-1 0 0,1 0 1 0 0,0 0-1 0 0,0 0 1 0 0,-1 0-1 0 0,1 0 1 0 0,0 0-1 0 0,0 0 1 0 0,-1 0-1 0 0,1 0 1 0 0,0 0-1 0 0,-1 0 1 0 0,-18-14 5 0 0,14 10 0 0 0,3 2-1 0 0,-4-4 1 0 0,1 0 1 0 0,0 0 0 0 0,0-1-1 0 0,0 0 1 0 0,-6-13 0 0 0,9 16-10 0 0,0 1 0 0 0,0 0 0 0 0,0-1 0 0 0,-1 1 1 0 0,1 0-1 0 0,-1 0 0 0 0,0 1 0 0 0,-4-5 0 0 0,4 5 37 0 0,0-1-1 0 0,0 0 1 0 0,0 0 0 0 0,0 0-1 0 0,1 0 1 0 0,-1-1-1 0 0,-2-5 1 0 0,-12-21 3528 0 0,25 37-3560 0 0,0 1-1 0 0,-1-1 0 0 0,9 11 0 0 0,-6-1 15 0 0,1-1-1 0 0,0-1 1 0 0,24 25 0 0 0,-21-30-20 0 0,-12-9 6 0 0,-1-1 0 0 0,1 1 0 0 0,-1 0 0 0 0,1 0 0 0 0,-1 0 0 0 0,0 0 0 0 0,0 0 0 0 0,1 0 0 0 0,-1 1 0 0 0,0-1 0 0 0,0 0 0 0 0,0 0 0 0 0,1 3 0 0 0,-1-3-6 0 0,15 11-19 0 0,-14-12 144 0 0,1-2-105 0 0,0 0-15 0 0,1-1 1 0 0,-1 0-1 0 0,0 0 0 0 0,0 0 1 0 0,0-1-1 0 0,0 1 1 0 0,0-1-1 0 0,-1 0 0 0 0,0 1 1 0 0,0-1-1 0 0,0 0 0 0 0,2-4 1 0 0,-1-2 13 0 0,1 0 1 0 0,-1 0-1 0 0,-1-1 0 0 0,2-13 1 0 0,9-17-1 0 0,-11 36 5 0 0,0 0 0 0 0,0-1 0 0 0,0 1 0 0 0,0-1 0 0 0,-1 1 0 0 0,1-10 0 0 0,2-8-1220 0 0,1-3-4229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03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141 340 180 0 0,'0'0'2409'0'0,"12"-7"-1884"0"0,44 2 30 0 0,-44 2-162 0 0,-2-1 212 0 0,-4 1-130 0 0,-2 2-177 0 0,0 0 1221 0 0,0 1-1488 0 0,1 0 1 0 0,-1 0 0 0 0,0-1-1 0 0,0 0 1 0 0,1 0 0 0 0,-1 0-1 0 0,0 0 1 0 0,0-1 0 0 0,8-3-1 0 0,33-21 85 0 0,-39 22-104 0 0,-1 0 1 0 0,0-1 0 0 0,0 1 0 0 0,0-1 0 0 0,-1 0-1 0 0,0 0 1 0 0,1-1 0 0 0,-2 1 0 0 0,7-12 0 0 0,-2-1 6 0 0,12-36-1 0 0,-13 34 10 0 0,-7 14 13 0 0,0 0 0 0 0,-1 1 0 0 0,1-1 0 0 0,-1 1 0 0 0,0-1 0 0 0,-1 1 0 0 0,-1-7 0 0 0,1 8-28 0 0,1 0 0 0 0,0 1 0 0 0,-1-1 0 0 0,1 0 0 0 0,-1 1 0 0 0,0-1 0 0 0,0 1-1 0 0,-1 0 1 0 0,1-1 0 0 0,-1 1 0 0 0,1 0 0 0 0,-1 1 0 0 0,0-1 0 0 0,0 0 0 0 0,0 1 0 0 0,-1 0 0 0 0,1 0 0 0 0,-1 0 0 0 0,1 0 0 0 0,-1 0-1 0 0,0 0 1 0 0,1 1 0 0 0,-1 0 0 0 0,0 0 0 0 0,-8-1 0 0 0,-2 0 5 0 0,-1 0 0 0 0,1 1 0 0 0,-1 1 0 0 0,1 0-1 0 0,-1 1 1 0 0,1 1 0 0 0,-1 0 0 0 0,1 1 0 0 0,0 0 0 0 0,0 2-1 0 0,0-1 1 0 0,0 2 0 0 0,1-1 0 0 0,0 2 0 0 0,0 0 0 0 0,1 1 0 0 0,-22 16-1 0 0,30-20-13 0 0,0-1-1 0 0,0 1 0 0 0,0 0 0 0 0,0 1 0 0 0,0-1 0 0 0,1 1 1 0 0,0-1-1 0 0,0 1 0 0 0,0 0 0 0 0,1 0 0 0 0,0 0 0 0 0,0 1 0 0 0,0-1 1 0 0,0 0-1 0 0,1 1 0 0 0,0-1 0 0 0,0 1 0 0 0,0 0 0 0 0,1-1 0 0 0,0 1 1 0 0,0-1-1 0 0,1 1 0 0 0,-1 0 0 0 0,1-1 0 0 0,0 1 0 0 0,1-1 1 0 0,-1 1-1 0 0,1-1 0 0 0,0 0 0 0 0,0 0 0 0 0,1 0 0 0 0,4 8 0 0 0,2-3 5 0 0,-1 0 0 0 0,2 0 0 0 0,-1-1 0 0 0,1 0 0 0 0,0-1-1 0 0,1 0 1 0 0,0-1 0 0 0,15 8 0 0 0,31 22-7 0 0,-6-5-2 0 0,-37-25 1 0 0,-1 1 0 0 0,0 0 1 0 0,13 12-1 0 0,-19-14-13 0 0,0 1 1 0 0,0 0-1 0 0,-1 0 0 0 0,0 1 1 0 0,0 0-1 0 0,-1 0 0 0 0,0 0 1 0 0,0 1-1 0 0,-1-1 1 0 0,0 1-1 0 0,5 16 0 0 0,-8-20 11 0 0,0 0-1 0 0,-1 0 0 0 0,1 1 1 0 0,-1-1-1 0 0,0 0 0 0 0,0 0 1 0 0,-1 0-1 0 0,1 1 0 0 0,-1-1 1 0 0,0 0-1 0 0,-1 0 0 0 0,1 0 1 0 0,-1 0-1 0 0,0 0 0 0 0,0-1 1 0 0,-1 1-1 0 0,0 0 0 0 0,1-1 1 0 0,-1 0-1 0 0,-1 0 0 0 0,1 0 1 0 0,0 0-1 0 0,-6 4 0 0 0,0 1 41 0 0,-1 0 0 0 0,-1-1 0 0 0,0 0 0 0 0,0-1 0 0 0,-20 10 0 0 0,25-14-4 0 0,-1 0 0 0 0,1-1 1 0 0,-1 0-1 0 0,0 0 0 0 0,0-1 0 0 0,1 0 1 0 0,-1 0-1 0 0,0 0 0 0 0,0-1 0 0 0,0 0 1 0 0,0-1-1 0 0,-12-1 0 0 0,7-1 3 0 0,0 0-1 0 0,1-1 0 0 0,-1-1 1 0 0,1 1-1 0 0,0-2 0 0 0,0 0 1 0 0,0 0-1 0 0,1-1 0 0 0,-11-8 1 0 0,16 11-29 0 0,1 1-130 0 0,-1 0 1 0 0,1 0 0 0 0,0-1-1 0 0,0 0 1 0 0,0 1-1 0 0,-6-9 1 0 0,10 10-31 0 0,-1 0-1 0 0,0 0 1 0 0,0 0-1 0 0,1 0 1 0 0,-1 0 0 0 0,1 0-1 0 0,0 0 1 0 0,-1 0-1 0 0,1 0 1 0 0,0 0 0 0 0,0 0-1 0 0,0 0 1 0 0,1 0-1 0 0,-1 0 1 0 0,0 0 0 0 0,1 0-1 0 0,0 0 1 0 0,-1 0-1 0 0,1 0 1 0 0,0 0 0 0 0,1-3-1 0 0,6-7-1880 0 0,3 0 155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04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119 170 180 0 0,'0'0'2761'0'0,"3"1"-2560"0"0,32 13 1239 0 0,-31-15-1392 0 0,1 0 0 0 0,-1 0 1 0 0,0 0-1 0 0,1-1 0 0 0,-1 1 1 0 0,0-1-1 0 0,6-3 0 0 0,-4 1-4 0 0,-1 0-1 0 0,0 0 0 0 0,0-1 0 0 0,0 0 1 0 0,-1 1-1 0 0,1-2 0 0 0,-1 1 0 0 0,0 0 1 0 0,-1-1-1 0 0,1 0 0 0 0,-1 1 0 0 0,0-1 1 0 0,-1-1-1 0 0,1 1 0 0 0,-1 0 0 0 0,0-1 0 0 0,-1 1 1 0 0,0-1-1 0 0,1-12 0 0 0,-2 16-9 0 0,-1 1 0 0 0,1 0-1 0 0,-1 0 1 0 0,1-1 0 0 0,-1 1 0 0 0,0 0-1 0 0,0 0 1 0 0,0 0 0 0 0,0 0 0 0 0,-1 0-1 0 0,1 0 1 0 0,-1 0 0 0 0,1 0-1 0 0,-1 0 1 0 0,1 1 0 0 0,-1-1 0 0 0,0 0-1 0 0,0 1 1 0 0,0 0 0 0 0,0-1 0 0 0,-3 0-1 0 0,3 1-18 0 0,0 0-1 0 0,1 1 1 0 0,-2-1-1 0 0,1 1 1 0 0,0-1-1 0 0,0 1 1 0 0,0 0 0 0 0,0 0-1 0 0,0 0 1 0 0,0 0-1 0 0,0 0 1 0 0,0 0-1 0 0,0 0 1 0 0,0 1-1 0 0,0-1 1 0 0,-2 2-1 0 0,-28 11 92 0 0,31-13-99 0 0,-13 7 60 0 0,-7 4 5 0 0,-11 7 11 0 0,28-16-73 0 0,1 1-1 0 0,-1 0 0 0 0,1 0 0 0 0,-1 0 1 0 0,1 0-1 0 0,0 0 0 0 0,0 1 1 0 0,0-1-1 0 0,1 1 0 0 0,-4 6 0 0 0,4-6-3 0 0,-30 74 45 0 0,30-70-44 0 0,0 1-1 0 0,0-1 1 0 0,0 1 0 0 0,1-1 0 0 0,0 1-1 0 0,1-1 1 0 0,1 15 0 0 0,5 10 39 0 0,-6-32-44 0 0,1 0-1 0 0,-1 0 1 0 0,1 0 0 0 0,-1 0-1 0 0,1 0 1 0 0,-1-1 0 0 0,1 1-1 0 0,-1 0 1 0 0,1 0 0 0 0,0-1-1 0 0,0 1 1 0 0,-1 0 0 0 0,1-1-1 0 0,0 1 1 0 0,0-1 0 0 0,0 1-1 0 0,-1-1 1 0 0,1 1 0 0 0,0-1-1 0 0,0 0 1 0 0,0 1 0 0 0,0-1 0 0 0,0 0-1 0 0,0 0 1 0 0,0 0 0 0 0,0 0-1 0 0,0 0 1 0 0,2 0 0 0 0,31 0 42 0 0,-24-4-16 0 0,0 0 0 0 0,-1 0 1 0 0,1-1-1 0 0,-1 0 0 0 0,1 0 0 0 0,-2-1 1 0 0,1 0-1 0 0,-1-1 0 0 0,0 0 1 0 0,0 0-1 0 0,-1-1 0 0 0,0 0 0 0 0,0 0 1 0 0,-1-1-1 0 0,0 0 0 0 0,0 0 1 0 0,-1 0-1 0 0,7-17 0 0 0,8-5 701 0 0,-8 13-166 0 0,-11 17-463 0 0,-3 7-75 0 0,-11 40 10 0 0,-23 51-1 0 0,11-39-11 0 0,7-24-14 0 0,-68 144 156 0 0,27-52 60 0 0,53-115-177 0 0,2 0-1 0 0,-1 0 0 0 0,2 0 1 0 0,-1 0-1 0 0,2 1 0 0 0,-1-1 1 0 0,0 21-1 0 0,3-31-45 0 0,0 0 1 0 0,0 0-1 0 0,0 0 0 0 0,0-1 1 0 0,1 1-1 0 0,-1 0 1 0 0,0 0-1 0 0,1-1 0 0 0,-1 1 1 0 0,0 0-1 0 0,1-1 1 0 0,-1 1-1 0 0,1 0 0 0 0,-1-1 1 0 0,1 1-1 0 0,-1-1 0 0 0,1 1 1 0 0,0-1-1 0 0,-1 1 1 0 0,1-1-1 0 0,0 1 0 0 0,-1-1 1 0 0,1 0-1 0 0,0 1 0 0 0,0-1 1 0 0,-1 0-1 0 0,1 0 1 0 0,1 1-1 0 0,21 1-137 0 0,-10-4-299 0 0,1 0 0 0 0,-1-1 0 0 0,0-1 0 0 0,19-7 0 0 0,23-15-3771 0 0,-27 10 2013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2:05:05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624 366 280,'0'0'3716,"-2"-2"-3494,-2-12 50,0 0 1,0 0-1,1 0 1,1 0-1,1 0 1,0-18 0,-2-11 60,1 28-201,-1 0 1,0 1 0,0-1 0,-2 1-1,0-1 1,0 1 0,-2 1 0,1-1-1,-13-17 1,16 28-96,1-1 0,-1 1 0,0 0 0,0 0 0,0 0 0,0 0 1,-1 0-1,1 1 0,-1-1 0,0 1 0,1 0 0,-1 0 0,0 1 0,0-1 0,-9-1 0,6 2-16,1 0-1,-1 0 0,0 1 1,0 1-1,0-1 0,1 1 1,-1 0-1,0 0 0,-9 4 1,3-1-16,0 2 0,0-1 0,0 2 1,1 0-1,0 0 0,1 1 1,-1 0-1,2 1 0,-14 13 0,20-17-2,0 0-1,0-1 1,0 1-1,1 0 1,0 1-1,0-1 1,0 1-1,0-1 1,1 1-1,0 0 1,0 0-1,1 0 1,0 0-1,0 0 1,0 0-1,0 0 1,1 0-1,0 1 1,1-1-1,-1 0 1,1 0-1,0 0 1,1 0-1,0 0 1,0 0-1,0 0 1,0-1-1,5 8 1,7 11-2,2-1 0,1-1 0,0 0 1,41 39-1,-22-24-32,-20-21 21,-1 1 0,0 0 0,-1 2 0,-1-1-1,19 38 1,-30-46 7,0 0 1,0 1-1,-1-1 0,0 1 0,-1-1 1,0 1-1,-1-1 0,-2 18 0,2-25 9,-1 1-1,1 0 0,-1 0 0,1-1 0,-1 1 0,0-1 0,0 1 0,-1-1 0,1 0 0,-1 0 1,-4 4-1,-32 28 119,39-35-124,-10 7 41,0 0 0,-1-1-1,1 0 1,-1-1 0,0 0-1,0-1 1,-17 5 0,-7-1 199,-40 3 0,59-9-147,7-1-26,1-1 1,-1 0-1,0-1 1,0 0-1,1 0 1,-1-1-1,1 0 1,-17-6-1,10 2 33,0-1 0,0 0 0,-24-18 0,35 22-143,0 0 0,1-1 0,0 1 0,0-1 1,0 0-1,0 0 0,1 0 0,-1 0 0,1 0 0,0-1 0,1 1 0,-1-1 0,1 1 1,-1-1-1,1 0 0,1 0 0,-1 1 0,1-1 0,0 0 0,0 0 0,0 0 0,1 1 1,-1-1-1,1 0 0,0 0 0,1 1 0,-1-1 0,1 1 0,0-1 0,0 1 0,0 0 1,1 0-1,-1 0 0,1 0 0,0 0 0,5-5 0,2 1-505,0 0-1,0 1 1,1 0 0,0 1-1,0 0 1,0 0-1,1 1 1,0 1 0,19-5-1,-3 0-1485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2:05:05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18 196,'0'0'2035,"-3"-17"5292,0 22-7285,-9 17 5,11-20-42,0 0 0,0 1 0,0-1 1,1 0-1,-1 1 0,1-1 0,-1 0 0,1 1 0,0-1 0,0 1 1,0-1-1,0 3 0,-2 15 41,1-15-40,0 0 1,0 1 0,0-1 0,1 0 0,0 0-1,0 1 1,1 6 0,-1 13 25,-2-16-24,1 1 0,1 0 0,0-1 1,0 1-1,1 0 0,0-1 0,1 1 0,4 14 0,7 12 39,-11-34-44,0 0 1,0 0 0,0 0 0,0 0-1,1 0 1,-1-1 0,1 1 0,-1-1-1,1 0 1,0 0 0,-1 1 0,1-2-1,0 1 1,0 0 0,0-1 0,-1 1-1,1-1 1,0 0 0,0 0 0,0 0-1,0 0 1,0 0 0,0-1 0,0 1-1,0-1 1,4-1 0,1-1 5,0 1-1,-1-1 1,1-1 0,-1 1-1,0-1 1,0-1 0,0 1-1,9-9 1,-4-1 3,-1 0-1,0-1 1,-1-1 0,0 0 0,9-21 0,8-24 255,-9 3 581,-17 56-732,4-8 250,-5 6-219,-1 7 41,-1 14-213,-6 88 118,8-89-152,0 0 0,1 0 0,0 0 1,8 29-1,-2-17-824,3 7-1146,-1-14-2557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06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79 216 0 0,'-12'-52'8852'0'0,"15"51"-8733"0"0,-2 1-101 0 0,0 0 1 0 0,1 0-1 0 0,-1 0 1 0 0,0 0-1 0 0,1 0 1 0 0,-1 0-1 0 0,1 1 1 0 0,-1-1-1 0 0,0 0 1 0 0,1 1-1 0 0,-1-1 0 0 0,0 1 1 0 0,0-1-1 0 0,1 1 1 0 0,-1 0-1 0 0,0 0 1 0 0,0-1-1 0 0,0 1 1 0 0,0 0-1 0 0,0 0 1 0 0,0 0-1 0 0,2 2 1 0 0,0 1 13 0 0,0 0 1 0 0,0 1 0 0 0,0 0 0 0 0,-1-1 0 0 0,1 1 0 0 0,1 6 0 0 0,3 10 47 0 0,-1 0 1 0 0,3 25 0 0 0,-7-31-57 0 0,-1-1 0 0 0,0 1-1 0 0,-3 26 1 0 0,1 0 484 0 0,-2-32-163 0 0,-2-17 100 0 0,-3-16-238 0 0,7 14-184 0 0,1-1 0 0 0,0 1 0 0 0,0-1 0 0 0,1 1 0 0 0,0 0 0 0 0,4-15 1 0 0,0-1 2 0 0,-2 17-19 0 0,0 0-1 0 0,0-1 1 0 0,0 1 0 0 0,1 1 0 0 0,1-1-1 0 0,0 1 1 0 0,0-1 0 0 0,0 2 0 0 0,1-1-1 0 0,0 0 1 0 0,1 1 0 0 0,0 0 0 0 0,0 1-1 0 0,9-8 1 0 0,-12 12-9 0 0,0-1 1 0 0,0 0 1 0 0,0 1-1 0 0,0 0 0 0 0,0 0 1 0 0,0 0-1 0 0,0 1 1 0 0,0-1-1 0 0,0 1 0 0 0,1 0 1 0 0,-1 0-1 0 0,0 1 1 0 0,1-1-1 0 0,-1 1 0 0 0,1 0 1 0 0,8 1-1 0 0,-11-1 0 0 0,0 1 0 0 0,0 0-1 0 0,0-1 1 0 0,0 1 0 0 0,0 0 0 0 0,0 0-1 0 0,0 0 1 0 0,-1 0 0 0 0,1 1 0 0 0,0-1-1 0 0,-1 0 1 0 0,1 1 0 0 0,-1-1 0 0 0,3 4-1 0 0,16 23 1 0 0,-17-21 1 0 0,0 0 0 0 0,-1 0 0 0 0,-1 1 0 0 0,1-1 0 0 0,-1 0 0 0 0,1 15 0 0 0,2 13-9 0 0,-4-27 8 0 0,-1 1-1 0 0,1 0 1 0 0,-1-1-1 0 0,-1 1 0 0 0,-3 12 1 0 0,0 4 2 0 0,4-20 0 0 0,0 1 0 0 0,0-1 1 0 0,0 0-1 0 0,0 0 0 0 0,-1 0 1 0 0,0 0-1 0 0,0-1 0 0 0,0 1 1 0 0,-1 0-1 0 0,-4 6 0 0 0,7-4 19 0 0,0-4-3 0 0,0-2 16 0 0,-2 5-9 0 0,1-4-11 0 0,1-7 66 0 0,3-13-82 0 0,1-1 0 0 0,1 1 1 0 0,0 0-1 0 0,2 0 0 0 0,0 1 0 0 0,1 0 0 0 0,0 0 0 0 0,2 1 0 0 0,0 0 0 0 0,0 0 0 0 0,2 1 0 0 0,24-25 0 0 0,-11 15-11 0 0,-22 21 8 0 0,0 0 1 0 0,0 1 0 0 0,1-1-1 0 0,-1 1 1 0 0,1-1 0 0 0,0 1-1 0 0,0 0 1 0 0,0 1-1 0 0,0-1 1 0 0,0 1 0 0 0,0 0-1 0 0,1 0 1 0 0,0 0 0 0 0,-1 0-1 0 0,8-1 1 0 0,-10 3-1 0 0,17 20-15 0 0,-15-13 15 0 0,-1 1-1 0 0,0 0 1 0 0,-1 0 0 0 0,0 0 0 0 0,0 0-1 0 0,-1 0 1 0 0,1 10 0 0 0,1 60-21 0 0,-3-77 27 0 0,-13 145-518 0 0,11-124-7 0 0,-1 11-3343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2:05:07.3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64 448,'0'0'2102,"4"-28"1433,-3 27-3390,-1 0 1,0 0 0,0 0 0,0 0 0,0 0 0,1 1 0,-1-1-1,-1 0 1,1 0 0,0 0 0,0 0 0,0 0 0,0 0-1,-1 1 1,1-1 0,0 0 0,-1 0 0,1 0 0,0 1 0,-1-1-1,0-1 1,-5-13 1650,3 20-1736,-72 114 185,-2 3-4,66-101-183,0 0-1,2 0 0,0 1 0,-5 27 0,9-33-12,2 0 0,0 1 0,0 0 0,2-1-1,0 1 1,2 23 0,0-35-60,0 1 0,0 0-1,1 0 1,0-1 0,0 1 0,0-1-1,1 1 1,-1-1 0,1 0 0,1 0-1,-1 0 1,1 0 0,0-1 0,0 1-1,0-1 1,0 0 0,1 0 0,-1-1-1,1 0 1,0 1 0,9 3 0,-3-1-453,1 0 0,0-1 0,0-1 0,0 0 0,0 0-1,1-1 1,14 2 0,3-3-2619,0 1 235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2:05:0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13 720,'0'0'3832,"-1"-9"-3276,2 6-246,1 7 1583,7 40-1644,-2-1 0,-1 1 0,-3 0 0,-1 1-1,-9 86 1,4-111-184,-1 0 0,0-1 0,-2 1-1,0-1 1,-1 0 0,-1-1 0,0 1-1,-2-2 1,0 1 0,-13 15 0,-5 3-748,-2-1 0,-1-1 1,-45 36-1,39-40-1886,-8-1 196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3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23 48 0 0,'0'0'564'0'0,"-3"-22"4431"0"0,3 22-4886 0 0,-1 0-1 0 0,1 0 1 0 0,0-1 0 0 0,0 1-1 0 0,-1 0 1 0 0,1 0-1 0 0,0 0 1 0 0,-1 0-1 0 0,1 0 1 0 0,0 0 0 0 0,0 0-1 0 0,-1 0 1 0 0,1 0-1 0 0,0 0 1 0 0,0 0-1 0 0,-1 0 1 0 0,1 1-1 0 0,-1-1 1 0 0,-12 10-27 0 0,0 2 1 0 0,0 0-1 0 0,1 0 1 0 0,0 1-1 0 0,1 0 1 0 0,-15 25-1 0 0,-54 102 346 0 0,47-77-215 0 0,19-38-100 0 0,2-1-1 0 0,1 2 1 0 0,1-1-1 0 0,2 1 0 0 0,0 1 1 0 0,2 0-1 0 0,-5 42 1 0 0,10-58-90 0 0,0 0 0 0 0,2 0-1 0 0,-1 0 1 0 0,1 0 0 0 0,1 0 0 0 0,0 0 0 0 0,1 0 0 0 0,0 0 0 0 0,6 14 0 0 0,-5-17-74 0 0,0-1 0 0 0,0 0 0 0 0,1-1 0 0 0,0 1 0 0 0,0-1 0 0 0,0 0 0 0 0,1 0 1 0 0,0 0-1 0 0,0-1 0 0 0,0 0 0 0 0,1 0 0 0 0,0 0 0 0 0,0-1 0 0 0,9 4 1 0 0,-6-4-607 0 0,0-1 0 0 0,1 0 0 0 0,-1-1 1 0 0,0 0-1 0 0,1 0 0 0 0,0-2 0 0 0,15 1 1 0 0,3-1-1596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11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1586 88 396 0 0,'0'0'6497'0'0,"-5"1"-6367"0"0,-14 2-1 0 0,14-2 13 0 0,-106-3 1159 0 0,-27-6-953 0 0,-31-5 5 0 0,-137-30 169 0 0,272 39-482 0 0,-45 1 1 0 0,-21-3-12 0 0,14 1 41 0 0,-7 3-16 0 0,20-1-25 0 0,33 1-21 0 0,28 1-3 0 0,-1 1 0 0 0,0 0 0 0 0,1 1 0 0 0,-19 3 0 0 0,30-4-8 0 0,-3 0 3 0 0,-1-2-3 0 0,-41 5-3 0 0,3 2 76 0 0,40-4-26 0 0,0-1 167 0 0,0 1-1 0 0,-1 0 0 0 0,1-1 1 0 0,0 1-1 0 0,0 1 1 0 0,-6 2-1 0 0,7 6-188 0 0,0 0 0 0 0,0 0 0 0 0,1 0 0 0 0,0 0 0 0 0,1 0 0 0 0,0 14 0 0 0,-1 26 129 0 0,-20 290 816 0 0,19-237-752 0 0,3-75-142 0 0,-2 0 0 0 0,-7 57 0 0 0,-24 94 135 0 0,9-38-105 0 0,21-125-97 0 0,1 0-1 0 0,0 21 1 0 0,1-34-4 0 0,0-2 2 0 0,-1 1-5 0 0,0 1 0 0 0,0-1 0 0 0,0 0 0 0 0,0 1 0 0 0,1-1 0 0 0,-1 0 0 0 0,1 1 0 0 0,0-1 0 0 0,0 1 0 0 0,0-1 0 0 0,0 0 0 0 0,0 6 0 0 0,0 6 34 0 0,-9 33-66 0 0,9-45 21 0 0,0-2-5 0 0,0 1 12 0 0,0-1-1 0 0,-1 0 1 0 0,1 0-1 0 0,0 1 1 0 0,0-1-1 0 0,0 0 1 0 0,-1 0-1 0 0,1 1 1 0 0,0-1-1 0 0,0 0 1 0 0,0 1 0 0 0,0-1-1 0 0,0 0 1 0 0,-1 1-1 0 0,1-1 1 0 0,0 0-1 0 0,0 1 1 0 0,0-1-1 0 0,0 0 1 0 0,0 1-1 0 0,0-1 1 0 0,0 0-1 0 0,0 1 1 0 0,0-1 0 0 0,0 0-1 0 0,1 1 1 0 0,-1-1-1 0 0,0 0 1 0 0,0 1-1 0 0,0-1 1 0 0,0 0-1 0 0,0 1 1 0 0,1-1-1 0 0,-1 0 1 0 0,14 10-49 0 0,21 1 52 0 0,-32-10-17 0 0,5 1 26 0 0,20 1-5 0 0,-3-3 15 0 0,189-10-46 0 0,8 0 37 0 0,6 2-11 0 0,90 2-20 0 0,-66 13-41 0 0,-25-19-17 0 0,-92 6 60 0 0,-76 7 49 0 0,-57-2-27 0 0,0 1-1 0 0,2-1 1 0 0,-1 0 1 0 0,0-1 0 0 0,0 1 0 0 0,0-1 0 0 0,0 1 0 0 0,0-1 0 0 0,0 0-1 0 0,0 0 1 0 0,0 0 0 0 0,-1-1 0 0 0,1 1 0 0 0,-1-1 0 0 0,1 1-1 0 0,-1-1 1 0 0,0 0 0 0 0,0 0 0 0 0,0 0 0 0 0,-1 0 0 0 0,1 0 0 0 0,-1-1-1 0 0,0 1 1 0 0,2-5 0 0 0,1-3 1 0 0,3-8 6 0 0,-2-1 0 0 0,0 0 1 0 0,-1 0-1 0 0,2-35 0 0 0,-5 46-6 0 0,10-180-10 0 0,-4 60 2 0 0,2-21 16 0 0,-5-45 37 0 0,-4 145-15 0 0,0 48-19 0 0,1 0-8 0 0,0 0-1 0 0,0 0 0 0 0,-1 0 1 0 0,1 0-1 0 0,-1 0 1 0 0,1 0-1 0 0,-1 0 0 0 0,0 0 1 0 0,0 0-1 0 0,1 0 0 0 0,-2 0 1 0 0,1 0-1 0 0,0-4 1 0 0,-4-2 0 0 0,3 6-12 0 0,-37-25 6 0 0,10 13-46 0 0,0 2-1 0 0,0 1 1 0 0,-1 1 0 0 0,-1 1-1 0 0,0 2 1 0 0,0 1-1 0 0,-48-4 1 0 0,2 6-2549 0 0,-149 11 0 0 0,177-3-422 0 0,6 1 232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13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1336 52 380 0 0,'0'-9'5664'0'0,"-21"1"-5405"0"0,1 2 1 0 0,-1 0-1 0 0,0 2 1 0 0,-37-5-1 0 0,-96 1 115 0 0,111 7-306 0 0,-240 4 459 0 0,83 2-198 0 0,-29-12-90 0 0,69 8-149 0 0,82 5-67 0 0,76-6-25 0 0,-3 0 155 0 0,1 0-1 0 0,-1 0 1 0 0,0 1 0 0 0,0-1 0 0 0,0 1-1 0 0,1 0 1 0 0,-8 3 0 0 0,16 22-59 0 0,3 47-1 0 0,-1-1 192 0 0,-2-37-88 0 0,-3 44 1 0 0,-1-57-132 0 0,12 155 422 0 0,-1 0-11 0 0,2-11-86 0 0,-8-77-242 0 0,4 66 20 0 0,-3-93-131 0 0,-6-61-45 0 0,0 16 27 0 0,-1-15-28 0 0,1-1-1 0 0,-1 0 1 0 0,1 1-1 0 0,0-1 1 0 0,0 0-1 0 0,0 0 1 0 0,0 1-1 0 0,0-1 1 0 0,0 0-1 0 0,0 1 1 0 0,0-1-1 0 0,0 0 1 0 0,1 1-1 0 0,-1-1 1 0 0,1 0-1 0 0,-1 0 1 0 0,2 3-1 0 0,2-2 9 0 0,1-1 0 0 0,0 1 0 0 0,0-1-1 0 0,0 0 1 0 0,0-1 0 0 0,0 1 0 0 0,0-1-1 0 0,0 0 1 0 0,0 0 0 0 0,10-2 0 0 0,18 1 10 0 0,190-1 27 0 0,-102 0-25 0 0,-49-1-9 0 0,549-30-59 0 0,-546 27 54 0 0,339-19-112 0 0,-233 10-296 0 0,-61 13 80 0 0,-45 3 188 0 0,-73-1 130 0 0,1 0 2 0 0,12 0 1 0 0,-1 1 6 0 0,-2 0 1 0 0,-3-1 10 0 0,-8 0-5 0 0,0 0 1 0 0,0 0-1 0 0,0 0 1 0 0,1 0-1 0 0,-1 0 1 0 0,0 0 0 0 0,0 0-1 0 0,0 0 1 0 0,0-1-1 0 0,0 1 1 0 0,0 0-1 0 0,0-1 1 0 0,0 1-1 0 0,0-1 1 0 0,1 0-1 0 0,1-1 8 0 0,-3 0-2 0 0,2-4-11 0 0,8-63 40 0 0,-4-36-16 0 0,-3 70-11 0 0,-2-68 0 0 0,-4-147 28 0 0,5 133-26 0 0,0 75-8 0 0,2 1 0 0 0,14-63 0 0 0,-9 54 66 0 0,-9 47-65 0 0,0 1 0 0 0,1 0 0 0 0,0 1-1 0 0,0-1 1 0 0,-1 0-1 0 0,1 0 1 0 0,0 0 0 0 0,-1 0-1 0 0,0 0 1 0 0,0 1-1 0 0,1-1 1 0 0,-1 0 0 0 0,0 0-1 0 0,0 0 1 0 0,-1 0-1 0 0,1 0 1 0 0,0 0 0 0 0,-1 0-1 0 0,1 0 1 0 0,-1 0-1 0 0,0 1 1 0 0,1-1 0 0 0,-1 0-1 0 0,0 0 1 0 0,-2-2-1 0 0,0 1-16 0 0,-2 1 5 0 0,-17-4-7 0 0,-38-8-18 0 0,-1 3 0 0 0,-109-7 1 0 0,-125 21-957 0 0,105 15-851 0 0,66 2-2959 0 0,77-13 2327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15.6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1201 32 124 0 0,'0'0'5506'0'0,"-5"-2"-5369"0"0,-7-2-3 0 0,-1 0-1 0 0,0 1 1 0 0,1 0-1 0 0,-1 0 0 0 0,-15 0 1 0 0,-78-1 343 0 0,75 3-343 0 0,-54-2 19 0 0,-326 2 624 0 0,136 23-534 0 0,263-20-219 0 0,0-2 0 0 0,0 1 0 0 0,-17-3-1 0 0,27 2-13 0 0,-2 0 0 0 0,-40 4 350 0 0,41-4 663 0 0,3 3-1022 0 0,-2 3 3 0 0,1-1 0 0 0,0 1 0 0 0,0 0 0 0 0,1 0 1 0 0,0 0-1 0 0,0 0 0 0 0,1 7 0 0 0,0 6 13 0 0,-10 180 488 0 0,4-102-251 0 0,-13 120 295 0 0,8-113-303 0 0,8-66-161 0 0,-10 48 71 0 0,7-53-52 0 0,-2 54 0 0 0,1 29 66 0 0,5-106-141 0 0,2 12-5 0 0,-1 9 14 0 0,0-25-35 0 0,0-4-1 0 0,-1-1 0 0 0,1 1-1 0 0,0 0 1 0 0,0 0 0 0 0,0 0 0 0 0,0 0-1 0 0,0 0 1 0 0,1 0 0 0 0,-1 0-1 0 0,0 0 1 0 0,1 0 0 0 0,0 0 0 0 0,-1-1-1 0 0,1 1 1 0 0,0 0 0 0 0,0 0-1 0 0,2 2 1 0 0,-2-3-5 0 0,3 0 33 0 0,38 4-6 0 0,45-1-1 0 0,13 1 10 0 0,91 10-28 0 0,8-14-3 0 0,-97-3 1 0 0,282-10-3 0 0,-16-2-18 0 0,-40-11-199 0 0,-223 25 134 0 0,84-7 8 0 0,-120 2-4 0 0,21-3-111 0 0,-62 5 131 0 0,-25 4 59 0 0,1-1-1 0 0,-1-1 0 0 0,0 1 1 0 0,0 0-1 0 0,0-1 1 0 0,0 0-1 0 0,1 1 0 0 0,-1-1 1 0 0,0 0-1 0 0,0-1 1 0 0,-1 1-1 0 0,1 0 1 0 0,0-1-1 0 0,3-2 0 0 0,18-21 25 0 0,-21 22-22 0 0,0 0 0 0 0,0 0 0 0 0,-1 0 0 0 0,1-1 0 0 0,-1 1 0 0 0,0-1 1 0 0,0 1-1 0 0,0-1 0 0 0,0 0 0 0 0,-1 0 0 0 0,1 0 0 0 0,-1 0 0 0 0,0 0 0 0 0,-1 0 0 0 0,2-7 1 0 0,1-6 5 0 0,15-90-21 0 0,-13 74 19 0 0,19-240 12 0 0,-22 240-17 0 0,7-249 126 0 0,-17 136-3 0 0,6 124-102 0 0,2 21-21 0 0,-1 0 1 0 0,0 0 0 0 0,0-1-1 0 0,1 1 1 0 0,-1 0 0 0 0,1 0 0 0 0,-1-1-1 0 0,1 1 1 0 0,-1 0 0 0 0,1-1 0 0 0,0 1-1 0 0,0 0 1 0 0,0-1 0 0 0,-1 1 0 0 0,1 0-1 0 0,1-1 1 0 0,-1-1 0 0 0,-9-47 44 0 0,8 47-26 0 0,-1-1-38 0 0,2 4 17 0 0,0-1 0 0 0,0 1 0 0 0,0 0 0 0 0,0 0 0 0 0,0-1 0 0 0,0 1 0 0 0,0 0 0 0 0,0-1 0 0 0,0 1 0 0 0,0 0 0 0 0,-1-1 0 0 0,1 1 0 0 0,0 0 0 0 0,0 0 0 0 0,0-1 0 0 0,0 1 0 0 0,-1 0 0 0 0,1-1 0 0 0,0 1 0 0 0,0 0 0 0 0,0 0 0 0 0,-1 0 0 0 0,1-1 0 0 0,0 1 0 0 0,0 0 0 0 0,-1 0 0 0 0,1 0 0 0 0,0 0 0 0 0,-1-1 0 0 0,1 1 0 0 0,-29-6-22 0 0,1 2 0 0 0,-1 0 0 0 0,-52 1 0 0 0,-163-1-29 0 0,88 0 35 0 0,-110 1-81 0 0,-115 5-1059 0 0,134 17-2371 0 0,184-11 861 0 0,3 0 205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18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1544 41 40 0 0,'0'0'6387'0'0,"-6"1"-6294"0"0,-11 3 4 0 0,0-1 0 0 0,-1-1 0 0 0,1 0-1 0 0,-1-2 1 0 0,1 0 0 0 0,-26-3 0 0 0,-127-13 54 0 0,69 5-124 0 0,-25-3-46 0 0,79 9 22 0 0,0 2-1 0 0,-83 5 1 0 0,102-1 15 0 0,-162 18-158 0 0,116-9 84 0 0,-76 0 0 0 0,35-3-3 0 0,29-8 35 0 0,84 2 37 0 0,-7 1-11 0 0,7-1 6 0 0,-17-3 9 0 0,-1 1 161 0 0,20 2-176 0 0,0-1 0 0 0,-1 0-1 0 0,1 1 1 0 0,-1-1 0 0 0,1 0 0 0 0,0 1-1 0 0,-1-1 1 0 0,1 1 0 0 0,0-1 0 0 0,0 1 0 0 0,-1-1-1 0 0,1 0 1 0 0,0 1 0 0 0,0-1 0 0 0,0 1-1 0 0,-1-1 1 0 0,1 1 0 0 0,0-1 0 0 0,0 1-1 0 0,0-1 1 0 0,0 1 0 0 0,0 0 0 0 0,0-1-1 0 0,0 1 1 0 0,0-1 0 0 0,0 1 0 0 0,0-1-1 0 0,1 1 1 0 0,-1-1 0 0 0,0 1 0 0 0,0-1-1 0 0,0 1 1 0 0,1 0 0 0 0,0 3 9 0 0,-1-1 0 0 0,0 1 0 0 0,1 0 0 0 0,-2 0 1 0 0,1 0-1 0 0,0 0 0 0 0,-1 0 0 0 0,-1 5 0 0 0,0 12 37 0 0,3 42 233 0 0,1-33-57 0 0,-5 51 0 0 0,1-52-50 0 0,3 38 0 0 0,0-23-30 0 0,-1-18-70 0 0,-9 260 678 0 0,-9-63-291 0 0,-5 7 353 0 0,14-113-619 0 0,9-92-172 0 0,0-22-17 0 0,0 1 0 0 0,0-1 0 0 0,0 0 0 0 0,-1 0 0 0 0,1 1 0 0 0,-1-1 0 0 0,-1 5 0 0 0,0 3 15 0 0,1 0 1 0 0,0-1-1 0 0,0 18 1 0 0,5-19-8 0 0,-3-6 32 0 0,-1-2-14 0 0,0 8-34 0 0,3-7 133 0 0,18-10-130 0 0,0 0 1 0 0,0 1-1 0 0,0 2 0 0 0,35-6 0 0 0,95-3-5 0 0,-54 7 24 0 0,-38 5-19 0 0,0 2 0 0 0,0 3 0 0 0,73 13-1 0 0,46 3 0 0 0,416-5 6 0 0,-304-32-577 0 0,-122 5 271 0 0,197-2-445 0 0,-290 14 525 0 0,-72 1 203 0 0,6 0 0 0 0,-7 0 39 0 0,0 0 0 0 0,0 0 0 0 0,1 0 0 0 0,-1-1 1 0 0,0 1-1 0 0,0 0 0 0 0,0-1 0 0 0,0 1 0 0 0,4-2 0 0 0,-5 0-11 0 0,0 0 1 0 0,0 0-1 0 0,0 0 0 0 0,0 0 1 0 0,0 0-1 0 0,0 0 0 0 0,-1-1 1 0 0,1 1-1 0 0,-1 0 0 0 0,1 0 1 0 0,-1-1-1 0 0,0 1 1 0 0,0 0-1 0 0,0 0 0 0 0,0-4 1 0 0,-5-42 94 0 0,4 41-103 0 0,-8-79 66 0 0,2-106 0 0 0,4-170 3 0 0,-12 74-42 0 0,6 103 13 0 0,6 168-31 0 0,-1 1-1 0 0,-7-22 1 0 0,10 35-7 0 0,1 2-2 0 0,-1-1 0 0 0,1 0 1 0 0,-1 0-1 0 0,0 1 0 0 0,0-1 0 0 0,0 1 0 0 0,0-1 1 0 0,0 1-1 0 0,0-1 0 0 0,0 1 0 0 0,-1 0 0 0 0,1-1 0 0 0,-2 0 1 0 0,1 0-7 0 0,0 0 1 0 0,-1 1-1 0 0,1-1 1 0 0,0 1-1 0 0,-1 0 1 0 0,1-1 0 0 0,-1 1-1 0 0,0 0 1 0 0,1 0-1 0 0,-1 1 1 0 0,0-1-1 0 0,0 1 1 0 0,-3-1 0 0 0,-35 0 0 0 0,36 1 0 0 0,-25 0 12 0 0,-481-12-810 0 0,390 1 181 0 0,-57-2-1248 0 0,141 12-189 0 0,-46 7 0 0 0,56-3 376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21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1413 112 496 0 0,'0'0'4065'0'0,"-3"-5"-3960"0"0,-8-14 1 0 0,8 14-30 0 0,-16 1 177 0 0,-40-7 45 0 0,33 5-213 0 0,0 1 1 0 0,-45-1 0 0 0,-390-4 165 0 0,144-6-286 0 0,27 1 241 0 0,287 15-180 0 0,-32-5 302 0 0,11 1 624 0 0,18 25-931 0 0,-3 112 66 0 0,6 177 594 0 0,-9-92-68 0 0,0 1-76 0 0,9-3 156 0 0,3-150-399 0 0,-8-14-48 0 0,6-44-218 0 0,0 1 1 0 0,0-1-1 0 0,1 1 1 0 0,0 0-1 0 0,1-1 1 0 0,1 14-1 0 0,-1 20 79 0 0,-2-19-86 0 0,0-21-18 0 0,1 0 5 0 0,1 0 2 0 0,0 9 3 0 0,0-9 10 0 0,5 13 61 0 0,-7-12-81 0 0,2-3-3 0 0,0 0 1 0 0,0 0 0 0 0,0 0-1 0 0,-1 0 1 0 0,1 0-1 0 0,0 1 1 0 0,0-1-1 0 0,0 0 1 0 0,0 0-1 0 0,0 0 1 0 0,0 0-1 0 0,0 0 1 0 0,0 0-1 0 0,0 0 1 0 0,0 1-1 0 0,0-1 1 0 0,0 0-1 0 0,0 0 1 0 0,-1 0-1 0 0,1 0 1 0 0,0 0-1 0 0,0 1 1 0 0,0-1 0 0 0,0 0-1 0 0,0 0 1 0 0,0 0-1 0 0,0 0 1 0 0,0 0-1 0 0,1 0 1 0 0,-1 1-1 0 0,0-1 1 0 0,0 0-1 0 0,0 0 1 0 0,0 0-1 0 0,0 0 1 0 0,0 0-1 0 0,0 0 1 0 0,0 1-1 0 0,0-1 1 0 0,0 0-1 0 0,0 0 1 0 0,0 0 0 0 0,0 0-1 0 0,1 0 1 0 0,-1 0-1 0 0,0 0 1 0 0,0 0-1 0 0,0 0 1 0 0,0 1-1 0 0,21-2 26 0 0,-3-1-23 0 0,67-8 9 0 0,56-2 12 0 0,236 12-31 0 0,51-15 35 0 0,86 1-54 0 0,-137 23 51 0 0,-184-16-4 0 0,-71 1-14 0 0,142-4-34 0 0,-229 8 14 0 0,-22 0 18 0 0,21-1-10 0 0,-23 5 3 0 0,-8-2 6 0 0,-1 0-1 0 0,0 0 1 0 0,1 0 0 0 0,-1 0 0 0 0,0-1 0 0 0,1 1 0 0 0,-1-1 0 0 0,0 1-1 0 0,1-1 1 0 0,-1 0 0 0 0,0 0 0 0 0,0 0 0 0 0,0 0 0 0 0,0 0 0 0 0,0 0 0 0 0,0-1-1 0 0,4-2 1 0 0,-3 1-5 0 0,0 2 4 0 0,-1-1-1 0 0,0-1 1 0 0,0 1-1 0 0,0 0 1 0 0,0-1-1 0 0,0 1 1 0 0,-1-1-1 0 0,1 1 1 0 0,-1-1-1 0 0,0 0 1 0 0,1 1-1 0 0,-1-1 1 0 0,0 0-1 0 0,-1 0 1 0 0,1 0-1 0 0,0-4 1 0 0,5-13 1 0 0,-3 10 0 0 0,0 1 0 0 0,-1-1-1 0 0,0 1 1 0 0,0-1 0 0 0,0-13 0 0 0,1-9 9 0 0,-1 10-7 0 0,0 1-1 0 0,-3-32 1 0 0,1-12 8 0 0,0-119 22 0 0,3-30-34 0 0,0 152 10 0 0,-2-1 0 0 0,-10-82 0 0 0,6 125-5 0 0,-2 0 1 0 0,-11-34 0 0 0,1 8 8 0 0,13 38-12 0 0,0 4-4 0 0,1-1 0 0 0,-1 0 1 0 0,0 1-1 0 0,0-1 0 0 0,-1 1 0 0 0,-5-8 0 0 0,7 9-4 0 0,1 1 4 0 0,0-7 0 0 0,0 7 18 0 0,-2 1-25 0 0,-4-4 4 0 0,5 4 0 0 0,-45-9-27 0 0,-310 19 20 0 0,41 2-57 0 0,11-14-401 0 0,17 3-1337 0 0,96 8-3393 0 0,146-6 3035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24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1491 48 108 0 0,'0'0'4786'0'0,"-3"-1"-4660"0"0,-10-4-23 0 0,1 2-1 0 0,0-1 0 0 0,-1 1 0 0 0,1 1 1 0 0,-1 0-1 0 0,0 1 0 0 0,-16 1 0 0 0,-20-3 97 0 0,-191-3 381 0 0,101 7-408 0 0,-50-1 142 0 0,-119-5 63 0 0,265 2-308 0 0,19 2-43 0 0,-43-7 1 0 0,58 7-32 0 0,1 1 0 0 0,-1 0 0 0 0,1 0 0 0 0,-11 2 0 0 0,4 0 16 0 0,-46 4 8 0 0,36-3 10 0 0,0-1-1 0 0,-31-1 1 0 0,53-1 43 0 0,-1 0 1 0 0,1 0-1 0 0,0 0 1 0 0,-1 0-1 0 0,1 0 0 0 0,-1 1 1 0 0,1-1-1 0 0,-4 2 1 0 0,6-1-65 0 0,0 0 1 0 0,1-1 0 0 0,-1 1-1 0 0,1 0 1 0 0,-1-1 0 0 0,1 1-1 0 0,-1 0 1 0 0,1-1 0 0 0,-1 1-1 0 0,1 0 1 0 0,0 0 0 0 0,-1 0-1 0 0,1 0 1 0 0,0-1 0 0 0,0 1-1 0 0,-1 0 1 0 0,1 0 0 0 0,0 0-1 0 0,0 0 1 0 0,0 0 0 0 0,0 0-1 0 0,0-1 1 0 0,0 1 0 0 0,1 0-1 0 0,-1 0 1 0 0,0 0 0 0 0,1 1-1 0 0,1 22 40 0 0,-1 41 0 0 0,0-9 78 0 0,5 298 655 0 0,-4-227-137 0 0,-23 204-1 0 0,21-331-642 0 0,-6 56 79 0 0,-7 136 616 0 0,9-71-262 0 0,4-119-418 0 0,-4 28 105 0 0,5-28-114 0 0,1 0 0 0 0,-1-1-1 0 0,1 1 1 0 0,-1 0 0 0 0,1-1 0 0 0,0 0 0 0 0,-1 1-1 0 0,1-1 1 0 0,0 0 0 0 0,0 0 0 0 0,0 0 0 0 0,0 0-1 0 0,0 0 1 0 0,0 0 0 0 0,1 0 0 0 0,-1-1-1 0 0,0 1 1 0 0,0-1 0 0 0,0 0 0 0 0,1 0 0 0 0,-1 0-1 0 0,0 0 1 0 0,3 0 0 0 0,66-4 55 0 0,-55 2-52 0 0,439-23 4 0 0,-352 22-9 0 0,217-10-7 0 0,-190 0 13 0 0,-9-1-51 0 0,212 4 0 0 0,-225 10-118 0 0,-1-4-1 0 0,155-27 0 0 0,-144 16-47 0 0,-94 12 159 0 0,24-3-43 0 0,1-1 0 0 0,50-16-1 0 0,-60 9 8 0 0,40-21-1 0 0,10-4-9 0 0,-32 17 57 0 0,-55 21 36 0 0,9-5 26 0 0,-10 5-26 0 0,0 1 1 0 0,0-1-1 0 0,0 1 1 0 0,0 0-1 0 0,0-1 1 0 0,0 0-1 0 0,0 1 1 0 0,0-1-1 0 0,0 0 1 0 0,0 1-1 0 0,-1-1 1 0 0,1 0-1 0 0,0 0 1 0 0,0 0-1 0 0,-1 0 1 0 0,1 0-1 0 0,0 1 1 0 0,-1-1-1 0 0,1 0 1 0 0,-1-1-1 0 0,1 1 1 0 0,-1 0-1 0 0,0 0 1 0 0,0 0-1 0 0,1 0 1 0 0,-1 0-1 0 0,0-2 1 0 0,1-6 17 0 0,9-36-5 0 0,6-86 1 0 0,-1 1 17 0 0,-9 81-1 0 0,-3 0 1 0 0,-3-63-1 0 0,-1 50 123 0 0,-7-240 135 0 0,9 278-267 0 0,-2-19 6 0 0,-3 19 3 0 0,-1-36 0 0 0,5 58-26 0 0,0-1-1 0 0,0-1 0 0 0,0 1 0 0 0,0 0 0 0 0,-1-1 0 0 0,1 1 0 0 0,-1 0 0 0 0,-1-5 0 0 0,-2 2 17 0 0,4 5-21 0 0,0 0 0 0 0,0 1-1 0 0,0-1 1 0 0,0 1 0 0 0,0-1 0 0 0,0 1 0 0 0,0-1-1 0 0,-1 1 1 0 0,1-1 0 0 0,0 1 0 0 0,0-1-1 0 0,-1 1 1 0 0,1-1 0 0 0,0 1 0 0 0,0-1 0 0 0,-1 1-1 0 0,1-1 1 0 0,-1 1 0 0 0,1 0 0 0 0,0-1-1 0 0,-1 1 1 0 0,1 0 0 0 0,-1-1 0 0 0,1 1-1 0 0,-1 0 1 0 0,1-1 0 0 0,-2 1 0 0 0,-82-8 7 0 0,-1 5 1 0 0,-96 7-1 0 0,-43 0 28 0 0,-552-9-2329 0 0,573 13-3284 0 0,160-8 3294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27.4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1729 29 52 0 0,'0'0'2982'0'0,"-2"-2"-2637"0"0,0 0-233 0 0,1 0 0 0 0,-1 1 0 0 0,0-1-1 0 0,0 1 1 0 0,0-1 0 0 0,0 1 0 0 0,0 0 0 0 0,0 0 0 0 0,0 0-1 0 0,0 0 1 0 0,0 0 0 0 0,0 1 0 0 0,0-1 0 0 0,-1 0 0 0 0,1 1 0 0 0,0 0-1 0 0,-1 0 1 0 0,1-1 0 0 0,0 1 0 0 0,0 1 0 0 0,-1-1 0 0 0,1 0 0 0 0,0 0-1 0 0,-1 1 1 0 0,-3 1 0 0 0,-29 2 176 0 0,-70 5 151 0 0,-59 2-130 0 0,-227 4 134 0 0,271-14-364 0 0,90-2-61 0 0,-120 3 101 0 0,67 0-47 0 0,-97-11 1 0 0,82 0-20 0 0,-139 5 1 0 0,222 4-44 0 0,12 0 3 0 0,2 0 21 0 0,0 0-1 0 0,0 0 1 0 0,0 0 0 0 0,0 0 0 0 0,0 1 0 0 0,0-1-1 0 0,0 1 1 0 0,0-1 0 0 0,0 1 0 0 0,0-1 0 0 0,0 1-1 0 0,0-1 1 0 0,0 1 0 0 0,0 0 0 0 0,0 0 0 0 0,0-1-1 0 0,1 1 1 0 0,-1 0 0 0 0,0 0 0 0 0,1 0-1 0 0,-1 0 1 0 0,0 0 0 0 0,1 0 0 0 0,-1 0 0 0 0,1 0-1 0 0,0 0 1 0 0,-1 0 0 0 0,1 0 0 0 0,0 0 0 0 0,-1 0-1 0 0,1 2 1 0 0,-3 41-63 0 0,4-35 149 0 0,-3 52 32 0 0,0-31-108 0 0,2 0 1 0 0,3 33-1 0 0,6 108 78 0 0,-4-28 101 0 0,-4 25 173 0 0,-3-79-173 0 0,3-55-82 0 0,-3-1 1 0 0,0 1-1 0 0,-13 58 1 0 0,11-72-59 0 0,1 0 1 0 0,-1 30-1 0 0,-2 18 93 0 0,5-32-88 0 0,1-32-80 0 0,1 1 1 0 0,-1-1-1 0 0,0 0 1 0 0,-1 0-1 0 0,1 0 1 0 0,-1 1-1 0 0,0-1 0 0 0,-1 5 1 0 0,-1-3 17 0 0,3-5-25 0 0,2 23 58 0 0,-3-19-47 0 0,1-3-11 0 0,-1 0 0 0 0,1 0 0 0 0,0-1 0 0 0,0 1 0 0 0,0 0 0 0 0,0 0 0 0 0,0 0 0 0 0,1-1 0 0 0,-1 1 0 0 0,1 0 0 0 0,-1 0 0 0 0,1-1 0 0 0,-1 1 0 0 0,1 0 0 0 0,1 2 0 0 0,-1-3 0 0 0,0-1 0 0 0,-1 1 0 0 0,1 0 0 0 0,0 0 0 0 0,-1-1 0 0 0,1 1 0 0 0,0 0 0 0 0,0-1 0 0 0,0 1 0 0 0,0 0 0 0 0,0-1 0 0 0,0 1 0 0 0,0-1 0 0 0,-1 0 0 0 0,1 1 0 0 0,1-1 0 0 0,-1 0 0 0 0,0 0 0 0 0,0 1 0 0 0,0-1 0 0 0,0 0 0 0 0,0 0 0 0 0,0 0 0 0 0,0 0 0 0 0,1-1 0 0 0,29-4 27 0 0,-24 4-26 0 0,82-7-10 0 0,11 13 40 0 0,23-1-32 0 0,230-14-5 0 0,-301 11-1 0 0,54 9-1 0 0,-18 0-4 0 0,6 2 21 0 0,-1-3 0 0 0,136-6 1 0 0,-58-10-13 0 0,95-4-5 0 0,-163 10 15 0 0,-70 2-13 0 0,0-2 0 0 0,40-5 0 0 0,1-2-29 0 0,-1 3 0 0 0,1 3 0 0 0,100 11 0 0 0,-164-8 40 0 0,158 19-63 0 0,-167-19 54 0 0,5 1-12 0 0,18 0 5 0 0,-21-1 97 0 0,0-6-82 0 0,0-1 0 0 0,0 0 0 0 0,0 1 0 0 0,-1-1-1 0 0,0 0 1 0 0,0 0 0 0 0,0-1 0 0 0,-1 1 0 0 0,0 0-1 0 0,1-12 1 0 0,7-150 57 0 0,9-69-3 0 0,-4 152-57 0 0,8-43-14 0 0,-16 85 8 0 0,15-57-1 0 0,2-10-3 0 0,-19 92 12 0 0,-3 10-2 0 0,1 0 0 0 0,-1 0 1 0 0,-1-1-1 0 0,1 1 1 0 0,-2-11-1 0 0,1 4 5 0 0,1-17 7 0 0,-2 0 0 0 0,-7-47 0 0 0,5 70-14 0 0,3 8 3 0 0,2-28-17 0 0,-2 25 23 0 0,-1-18 9 0 0,0 19-22 0 0,0-2-12 0 0,0-1 22 0 0,0 3-17 0 0,-2-9 4 0 0,2 9-1 0 0,-15-7 5 0 0,-7-5-7 0 0,21 14 13 0 0,-2 0 10 0 0,-22-7-26 0 0,-5 2-2 0 0,28 6 14 0 0,-362-30-43 0 0,-26 11 10 0 0,161 5 54 0 0,140 8-9 0 0,-47 1-2 0 0,133 5 3 0 0,1-1-18 0 0,-1 1-431 0 0,-27-1 1276 0 0,6 6-6820 0 0,11-1 3542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36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1 216 0 0,'0'0'8159'0'0,"1"6"-8021"0"0,1 5-46 0 0,13 162 1491 0 0,-14-134-1301 0 0,-1 32 71 0 0,-2-40-123 0 0,2 41 0 0 0,2-49-135 0 0,-2 1-1 0 0,-1-1 0 0 0,-1 0 1 0 0,-5 26-1 0 0,3 6 93 0 0,0-7-24 0 0,-4-2-24 0 0,2 4 111 0 0,5-48-89 0 0,1 14 346 0 0,0-8-1004 0 0,-8-27-4591 0 0,2 6 1896 0 0,2 3 723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37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86 592 0 0,'0'0'10678'0'0,"5"-1"-10628"0"0,224-36 510 0 0,-148 27-466 0 0,6 0-18 0 0,53-9 49 0 0,-92 15-79 0 0,-44 4-31 0 0,25-5-139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38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30 156 0 0,'0'-29'12430'0'0,"0"36"-12405"0"0,0 43 108 0 0,-14 99-1 0 0,-1-45 292 0 0,-11 49 217 0 0,20-119-521 0 0,5-27-86 0 0,0 1 0 0 0,0-1-1 0 0,-1 0 1 0 0,0 1 0 0 0,-3 6 0 0 0,6-6 23 0 0,0-7-54 0 0,-1-1-1 0 0,1 1 1 0 0,-1 0 0 0 0,0-1 0 0 0,0 1-1 0 0,1 0 1 0 0,-1 0 0 0 0,0-1 0 0 0,0 1-1 0 0,0 0 1 0 0,0-1 0 0 0,0 1 0 0 0,0 0-1 0 0,0 0 1 0 0,0-1 0 0 0,0 1 0 0 0,0 0-1 0 0,0 0 1 0 0,-1-1 0 0 0,1 1 0 0 0,0 0-1 0 0,0-1 1 0 0,-1 1 0 0 0,1 0 0 0 0,0-1-1 0 0,-1 1 1 0 0,1-1 0 0 0,-1 2 0 0 0,-1 5 46 0 0,-1 7-396 0 0,-28-25-11452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2:14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1 276 0 0,'0'0'6087'0'0,"10"8"-5100"0"0,-7-5-1028 0 0,0 1 1 0 0,0-1 0 0 0,0 1 0 0 0,-1 0 0 0 0,1 0-1 0 0,-1 0 1 0 0,2 4 0 0 0,5 16 137 0 0,11 27 98 0 0,-2 1-1 0 0,16 74 1 0 0,-31-108-170 0 0,-1 0 0 0 0,0 0 0 0 0,-1 0 1 0 0,-1 0-1 0 0,-1 0 0 0 0,-1 0 0 0 0,0 0 0 0 0,-1 0 0 0 0,-1 0 0 0 0,-1 0 1 0 0,-8 21-1 0 0,3-17-57 0 0,-1-1 1 0 0,-1-1 0 0 0,-1 0-1 0 0,-1 0 1 0 0,-19 21 0 0 0,11-16-2173 0 0,-36 30 0 0 0,38-41 281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39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52 604 0 0,'-14'-20'9765'0'0,"18"19"-9578"0"0,70-8 439 0 0,87-1 1 0 0,-125 9-520 0 0,-20 0-70 0 0,185-2 323 0 0,-171-1-197 0 0,-26 3-149 0 0,-1 0 129 0 0,-1 1-99 0 0,1 0 0 0 0,-1 0-1 0 0,1 0 1 0 0,-1 0 0 0 0,1 1 0 0 0,-1-1-1 0 0,0 1 1 0 0,1-1 0 0 0,-1 1 0 0 0,0 0-1 0 0,1 0 1 0 0,2 2 0 0 0,-3-2 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41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675 21 8 0 0,'0'0'4850'0'0,"-1"-3"-4629"0"0,1 2-128 0 0,0 0 1 0 0,-1 1-1 0 0,1-1 0 0 0,0 0 1 0 0,0 0-1 0 0,-1 0 0 0 0,1 1 0 0 0,0-1 1 0 0,-1 0-1 0 0,1 1 0 0 0,-1-1 1 0 0,1 0-1 0 0,-1 1 0 0 0,1-1 0 0 0,-1 0 1 0 0,0 1-1 0 0,1-1 0 0 0,-1 1 0 0 0,0-1 1 0 0,1 1-1 0 0,-1-1 0 0 0,0 1 1 0 0,1 0-1 0 0,-1-1 0 0 0,0 1 0 0 0,0 0 1 0 0,0 0-1 0 0,1 0 0 0 0,-1-1 1 0 0,0 1-1 0 0,0 0 0 0 0,-1 0 0 0 0,-1 0-67 0 0,-18 7 46 0 0,-7 0 68 0 0,1 2 0 0 0,0 0-1 0 0,1 2 1 0 0,-26 14-1 0 0,39-17-50 0 0,0 1 0 0 0,0 1-1 0 0,1 0 1 0 0,0 1-1 0 0,1 0 1 0 0,0 0-1 0 0,1 2 1 0 0,0-1 0 0 0,-13 23-1 0 0,-2 11 300 0 0,-31 74 0 0 0,54-116-367 0 0,-34 74 276 0 0,13-2-78 0 0,-13 1-39 0 0,6 6 75 0 0,29-82-220 0 0,-1 13 277 0 0,-3-12-113 0 0,-9-18-41 0 0,4 4-155 0 0,-3-15 39 0 0,7 15-26 0 0,-12-20 53 0 0,3 12-38 0 0,11 15-27 0 0,0-1 0 0 0,1 1 0 0 0,0-1-1 0 0,0 0 1 0 0,0 1 0 0 0,1-2 0 0 0,-3-6-1 0 0,4 9 4 0 0,-1 1 2 0 0,-7-10 9 0 0,2-10 365 0 0,4 8 295 0 0,2 14-126 0 0,4 6-599 0 0,44 71 10 0 0,-42-68 41 0 0,0 1-1 0 0,-1 0 0 0 0,1 0 0 0 0,-2 0 1 0 0,1 0-1 0 0,2 12 0 0 0,8 21-10 0 0,17 26 25 0 0,-31-67-14 0 0,1-1 0 0 0,-1 1 0 0 0,1 0 0 0 0,0 0 0 0 0,-1 0 0 0 0,1-1 0 0 0,0 1 0 0 0,0-1 0 0 0,-1 1 0 0 0,1 0 0 0 0,0-1 0 0 0,0 1 0 0 0,0-1 0 0 0,0 0 0 0 0,0 1 0 0 0,-1-1 0 0 0,1 0 0 0 0,0 1 0 0 0,0-1 0 0 0,0 0 0 0 0,0 0 0 0 0,0 0 0 0 0,0 0 0 0 0,0 0 0 0 0,0 0 0 0 0,0 0 0 0 0,0 0 0 0 0,0 0 0 0 0,0-1 0 0 0,0 1 0 0 0,0 0 0 0 0,0-1 0 0 0,0 1 0 0 0,0 0 0 0 0,0-1 0 0 0,1 0 0 0 0,39-27 18 0 0,-28 18-1 0 0,5-4-9 0 0,-1-1 0 0 0,0 0-1 0 0,-1-1 1 0 0,0-1 0 0 0,14-22 0 0 0,32-41-76 0 0,-61 78-81 0 0,0 1-103 0 0,5-9-516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43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27 436 0 0,'0'0'4734'0'0,"1"-3"-4341"0"0,5-20 5014 0 0,7 56-5349 0 0,-1 1 1 0 0,-2 0 0 0 0,12 70-1 0 0,-20-77 48 0 0,-1 1 0 0 0,-2 30 0 0 0,-1-7-6 0 0,1-15 19 0 0,-9 48-1 0 0,1-15 1 0 0,-6 7 17 0 0,3-20-5 0 0,4-23-63 0 0,6-26-50 0 0,0-1 1 0 0,0 1-1 0 0,1 0 1 0 0,0 0-1 0 0,0 7 1 0 0,1-13-15 0 0,0-1-1 0 0,0 1 1 0 0,0-1 0 0 0,1 1 0 0 0,-1 0 0 0 0,0-1-1 0 0,0 1 1 0 0,0-1 0 0 0,0 1 0 0 0,0 0 0 0 0,0-1 0 0 0,-1 1-1 0 0,1-1 1 0 0,0 1 0 0 0,0 0 0 0 0,0-1 0 0 0,0 1-1 0 0,-1-1 1 0 0,1 1 0 0 0,0-1 0 0 0,-1 1 0 0 0,1-1-1 0 0,0 1 1 0 0,-1-1 0 0 0,1 1 0 0 0,-1-1 0 0 0,1 1 0 0 0,-1-1-1 0 0,0 1 1 0 0,-11-12 151 0 0,-11-27-85 0 0,9 3-61 0 0,9 22-3 0 0,0 1 0 0 0,0 0 0 0 0,-1 0 0 0 0,-1 1 0 0 0,-9-14 1 0 0,13 20 10 0 0,0 0 0 0 0,0 0 0 0 0,1-1 0 0 0,0 1 0 0 0,-2-7 0 0 0,-2-3 103 0 0,5 13-97 0 0,0 1 1 0 0,1-1 0 0 0,-1 1-1 0 0,1-1 1 0 0,-1 0 0 0 0,1 0 0 0 0,0 1-1 0 0,-1-1 1 0 0,1 0 0 0 0,0 0-1 0 0,0 1 1 0 0,1-3 0 0 0,-3-18 528 0 0,98 193-343 0 0,-29-56-247 0 0,-67-114 46 0 0,1 0 0 0 0,-1 0 0 0 0,1 0-1 0 0,-1 0 1 0 0,1 0 0 0 0,-1 0 0 0 0,1-1 0 0 0,0 1 0 0 0,-1 0 0 0 0,1 0 0 0 0,0 0-1 0 0,0-1 1 0 0,-1 1 0 0 0,1 0 0 0 0,0-1 0 0 0,0 1 0 0 0,0-1 0 0 0,0 1-1 0 0,0-1 1 0 0,0 1 0 0 0,0-1 0 0 0,0 0 0 0 0,0 1 0 0 0,0-1 0 0 0,0 0 0 0 0,0 0-1 0 0,0 0 1 0 0,0 0 0 0 0,0 0 0 0 0,1 0 0 0 0,-1 0 0 0 0,0 0 0 0 0,1-1 0 0 0,2-1 29 0 0,-1-1 1 0 0,1 0 0 0 0,-1 1 0 0 0,0-1 0 0 0,0 0 0 0 0,0-1-1 0 0,3-5 1 0 0,1 1-56 0 0,45-58 256 0 0,-43 56-234 0 0,-1-1 0 0 0,0-1-1 0 0,-1 0 1 0 0,-1 0 0 0 0,7-15 0 0 0,-2-5-2612 0 0,-4 5-3826 0 0,-7 17 3149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44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23 556 0 0,'0'0'676'0'0,"5"-11"3450"0"0,0 7-2661 0 0,-5 3-1317 0 0,0 1 0 0 0,1-1 0 0 0,-1 1 0 0 0,0-1 0 0 0,1 1 0 0 0,-1 0 0 0 0,1-1 0 0 0,-1 1 0 0 0,0-1 0 0 0,1 1 0 0 0,-1 0 0 0 0,1-1 0 0 0,-1 1 0 0 0,1 0 0 0 0,0-1 0 0 0,-1 1 0 0 0,1 0 0 0 0,-1 0 0 0 0,1 0 0 0 0,-1-1 0 0 0,1 1 0 0 0,0 0 0 0 0,-1 0 0 0 0,1 0 0 0 0,-1 0 0 0 0,2 0 0 0 0,19 23 179 0 0,-4-2-261 0 0,-1 1 1 0 0,-1 1-1 0 0,-2 1 0 0 0,0-1 1 0 0,-1 2-1 0 0,-1 0 1 0 0,11 43-1 0 0,-11-30 93 0 0,-3 1 1 0 0,-1 0-1 0 0,-1 1 0 0 0,-1 76 1 0 0,-4-100-82 0 0,-1-10-46 0 0,1-1 1 0 0,-1 1 0 0 0,0 0-1 0 0,0 0 1 0 0,-1 0-1 0 0,0-1 1 0 0,0 1 0 0 0,-2 8-1 0 0,2-12-18 0 0,0 1 0 0 0,0-1-1 0 0,1 1 1 0 0,-1 0 0 0 0,1-1 0 0 0,-1 1 0 0 0,1-1-1 0 0,0 1 1 0 0,0 0 0 0 0,1 4 0 0 0,-3 21 73 0 0,1-26-16 0 0,4 7 1139 0 0,-18-73-1008 0 0,5 41-96 0 0,9 21-100 0 0,0 1-1 0 0,0-1 1 0 0,0 0-1 0 0,0 0 1 0 0,0 0-1 0 0,1 0 0 0 0,-1 0 1 0 0,1 0-1 0 0,-1 0 1 0 0,1-4-1 0 0,0 5-4 0 0,-1 0 0 0 0,1 0 1 0 0,0 0-1 0 0,-1 0 0 0 0,1 0 0 0 0,-1 0 0 0 0,1 1 0 0 0,-1-1 0 0 0,1 0 0 0 0,-1 0 0 0 0,0 0 0 0 0,1 0 0 0 0,-1 1 0 0 0,0-1 0 0 0,0 0 0 0 0,1 1 1 0 0,-3-2-1 0 0,-10-11 19 0 0,-22-30 25 0 0,8 13-45 0 0,-50-51 54 0 0,76 80-43 0 0,-16-15 25 0 0,16 15 102 0 0,69 119 14 0 0,1 1-106 0 0,-38-79-60 0 0,-26-30 11 0 0,-4-7 2 0 0,0-1-1 0 0,0 0 1 0 0,0 0-1 0 0,0 0 0 0 0,0 1 1 0 0,1-1-1 0 0,-1 0 1 0 0,1-1-1 0 0,0 1 1 0 0,2 3-1 0 0,-2-4 11 0 0,-2-1-4 0 0,0 0 1 0 0,0 1-1 0 0,0-1 0 0 0,0 0 0 0 0,0 0 1 0 0,0 1-1 0 0,0-1 0 0 0,0 0 0 0 0,0 0 1 0 0,0 0-1 0 0,0 1 0 0 0,0-1 0 0 0,0 0 1 0 0,0 0-1 0 0,0 1 0 0 0,0-1 0 0 0,0 0 1 0 0,0 0-1 0 0,0 0 0 0 0,0 1 0 0 0,0-1 1 0 0,0 0-1 0 0,1 0 0 0 0,-1 0 0 0 0,0 1 1 0 0,0-1-1 0 0,0 0 0 0 0,0 0 0 0 0,1 0 1 0 0,-1 0-1 0 0,0 0 0 0 0,0 1 0 0 0,0-1 1 0 0,0 0-1 0 0,1 0 0 0 0,-1 0 0 0 0,0 0 1 0 0,0 0-1 0 0,1 0 0 0 0,-1 0 0 0 0,0 0 1 0 0,0 0-1 0 0,0 0 0 0 0,1 0 0 0 0,-1 0 1 0 0,0 0-1 0 0,0 0 0 0 0,1 0 0 0 0,-1 0 1 0 0,0 0-1 0 0,0 0 0 0 0,0 0 0 0 0,1 0 1 0 0,-1 0-1 0 0,0 0 0 0 0,0 0 0 0 0,0-1 1 0 0,1 1-1 0 0,-1 0 0 0 0,0 0 0 0 0,0 0 1 0 0,0 0-1 0 0,1 0 0 0 0,-1-1 0 0 0,0 1 1 0 0,0 0-1 0 0,16-9 288 0 0,-16 9-354 0 0,9-7 114 0 0,0 0 0 0 0,0 0 0 0 0,-1-1 0 0 0,0 0 0 0 0,-1 0 0 0 0,0-1 1 0 0,7-10-1 0 0,17-20 77 0 0,-11 15-1 0 0,29-45 1 0 0,-27 37-56 0 0,-8 7 40 0 0,-12 20-392 0 0,1 0 1 0 0,-1 1-1 0 0,1-1 0 0 0,0 1 1 0 0,5-6-1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2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214 244 484 0 0,'0'0'8272'0'0,"-6"0"-8111"0"0,-26 0 146 0 0,30-3-171 0 0,-8-6-2 0 0,1 0 0 0 0,0-1-1 0 0,1-1 1 0 0,-14-21 0 0 0,2-14 24 0 0,19 44-153 0 0,1-1-1 0 0,-1 0 0 0 0,0 1 0 0 0,1-1 0 0 0,0 0 0 0 0,0 0 0 0 0,-1 1 0 0 0,2-1 1 0 0,-1 0-1 0 0,0 0 0 0 0,0 1 0 0 0,1-1 0 0 0,0 0 0 0 0,-1 1 0 0 0,1-1 0 0 0,0 0 0 0 0,3-3 1 0 0,-1 1-9 0 0,0 1 1 0 0,1-1-1 0 0,-1 1 1 0 0,1 0-1 0 0,1 0 1 0 0,-1 0-1 0 0,0 1 1 0 0,1 0-1 0 0,0 0 1 0 0,-1 0-1 0 0,8-3 1 0 0,15-10-36 0 0,-23 15 31 0 0,0-1-1 0 0,0 1 1 0 0,0 0-1 0 0,0 0 1 0 0,1 0 0 0 0,-1 1-1 0 0,0 0 1 0 0,1-1 0 0 0,-1 2-1 0 0,0-1 1 0 0,1 0-1 0 0,7 3 1 0 0,-7-3 6 0 0,-2 1 0 0 0,61 10-13 0 0,-60-10 14 0 0,0 1 0 0 0,0-1 0 0 0,0 1 0 0 0,0 0-1 0 0,0 0 1 0 0,0 0 0 0 0,0 0 0 0 0,-1 1 0 0 0,4 2 0 0 0,2 2-14 0 0,-6-5 18 0 0,0 0-1 0 0,-1 0 0 0 0,0 0 0 0 0,1 0 1 0 0,-1 1-1 0 0,0-1 0 0 0,0 1 0 0 0,0-1 1 0 0,0 1-1 0 0,-1 0 0 0 0,1-1 0 0 0,-1 1 1 0 0,2 5-1 0 0,0-3-4 0 0,4 26-55 0 0,1 36 57 0 0,-8-61 11 0 0,0 1 0 0 0,-1-1 0 0 0,0 1 0 0 0,0-1 0 0 0,0 1 0 0 0,-1-1 0 0 0,0 0 1 0 0,0 0-1 0 0,-1 0 0 0 0,0 0 0 0 0,0 0 0 0 0,0-1 0 0 0,-1 1 0 0 0,1-1 0 0 0,-9 8 1 0 0,-20 27 96 0 0,23-28-75 0 0,-1 0 0 0 0,-15 15 0 0 0,4-9-7 0 0,-90 76 191 0 0,87-76-119 0 0,6-5-18 0 0,-27 24 1 0 0,40-32-70 0 0,0 0 1 0 0,0-1-1 0 0,-1 1 1 0 0,1-1-1 0 0,-1 0 0 0 0,0-1 1 0 0,0 0-1 0 0,-1 0 1 0 0,-7 3-1 0 0,2 0-11 0 0,7-3 0 0 0,7-2 8 0 0,153-35 5 0 0,-145 31-17 0 0,0 1 0 0 0,0 1 0 0 0,0 0 0 0 0,0 0 0 0 0,0 1 0 0 0,0 0 0 0 0,14 2 0 0 0,-5 2-2 0 0,0 1-1 0 0,32 12 1 0 0,-41-13 7 0 0,-1 0 0 0 0,1-1 1 0 0,0 0-1 0 0,0-1 0 0 0,0 0 0 0 0,17 1 0 0 0,-18-4 1 0 0,0 0-1 0 0,-1-1 1 0 0,1 0-1 0 0,-1 0 1 0 0,0-1-1 0 0,1 0 1 0 0,-1-1-1 0 0,8-4 1 0 0,29-21 25 0 0,-29 17-17 0 0,-14 6 1 0 0,0 0 0 0 0,0 0 0 0 0,-1 0 0 0 0,0 0 0 0 0,1-9 0 0 0,-3 9 80 0 0,0 0-1 0 0,1 1 0 0 0,0-1 0 0 0,0 0 0 0 0,0 0 1 0 0,2-8-1 0 0,-1 13-22 0 0,-1 9-507 0 0,4 39-207 0 0,7 0-5663 0 0,-3-23 3831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4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251 303 428 0 0,'0'0'4404'0'0,"0"0"-4364"0"0,0-1 0 0 0,0 0 0 0 0,0 1 0 0 0,0-1 0 0 0,0 0 0 0 0,0 0 0 0 0,0 1 0 0 0,0-1 0 0 0,0 0 0 0 0,0 1 0 0 0,0-1 0 0 0,0 0 0 0 0,-1 1 0 0 0,1-1 0 0 0,0 0 1 0 0,0 1-1 0 0,-1-2 0 0 0,-3 0 19 0 0,1-1 1 0 0,0 0-1 0 0,0 1 1 0 0,1-1-1 0 0,-1 0 1 0 0,0-1 0 0 0,1 1-1 0 0,0 0 1 0 0,0-1-1 0 0,0 1 1 0 0,0-1 0 0 0,1 0-1 0 0,-1 1 1 0 0,1-1-1 0 0,0 0 1 0 0,0 0 0 0 0,0 0-1 0 0,1 0 1 0 0,-1 0-1 0 0,1 0 1 0 0,0 0 0 0 0,0 0-1 0 0,1-7 1 0 0,0 0-36 0 0,0 0 1 0 0,1 0-1 0 0,0 1 1 0 0,1-1 0 0 0,0 1-1 0 0,0-1 1 0 0,10-17-1 0 0,-9 21-20 0 0,0 0 0 0 0,1 1 0 0 0,0 0 0 0 0,0 0 0 0 0,0 0-1 0 0,1 0 1 0 0,0 1 0 0 0,0 0 0 0 0,0 0 0 0 0,1 0 0 0 0,0 1 0 0 0,0 0-1 0 0,8-3 1 0 0,-10 4-6 0 0,1 1-1 0 0,0-1 0 0 0,0 1 0 0 0,0 1 0 0 0,0-1 1 0 0,0 1-1 0 0,0 0 0 0 0,1 0 0 0 0,-1 0 0 0 0,0 1 1 0 0,11 1-1 0 0,4 1-44 0 0,-19-2 45 0 0,1 0 0 0 0,0 0 0 0 0,0 1 0 0 0,-1-1 0 0 0,1 1 0 0 0,0 0 0 0 0,-1 0-1 0 0,1 0 1 0 0,-1 0 0 0 0,1 0 0 0 0,-1 1 0 0 0,0-1 0 0 0,1 1 0 0 0,-1 0 0 0 0,0-1 0 0 0,0 1 0 0 0,0 0 0 0 0,0 0 0 0 0,0 0 0 0 0,-1 0 0 0 0,1 1 0 0 0,1 1 0 0 0,0 3-5 0 0,1 0 1 0 0,-1 0-1 0 0,0 0 0 0 0,0 0 0 0 0,2 16 0 0 0,-4-17 4 0 0,0 0 0 0 0,-1 0 0 0 0,1 0-1 0 0,-2 0 1 0 0,1 0 0 0 0,-1 0 0 0 0,0 1-1 0 0,-3 10 1 0 0,4-16 4 0 0,-1 4 0 0 0,0 1 1 0 0,-1 0 0 0 0,0-1-1 0 0,0 1 1 0 0,0-1 0 0 0,0 0 0 0 0,-1 0-1 0 0,0 0 1 0 0,0 0 0 0 0,0 0-1 0 0,-1 0 1 0 0,0-1 0 0 0,0 0-1 0 0,-7 7 1 0 0,-3 2-8 0 0,13-11 8 0 0,0 2-2 0 0,-15 6 33 0 0,6 0-36 0 0,24-5-25 0 0,8 1 28 0 0,-17-5-1 0 0,1 1 1 0 0,1 0-1 0 0,0 0 0 0 0,-1 1 0 0 0,0-1 0 0 0,1 1 1 0 0,-1 1-1 0 0,0-1 0 0 0,-1 1 0 0 0,1 0 0 0 0,-1 1 1 0 0,1-1-1 0 0,-1 1 0 0 0,-1 0 0 0 0,1 0 0 0 0,6 10 1 0 0,-7-8 0 0 0,-1 1 1 0 0,1-1 0 0 0,-1 1-1 0 0,-1-1 1 0 0,0 1-1 0 0,0 0 1 0 0,0 0 0 0 0,-1 0-1 0 0,0 14 1 0 0,-1-5-5 0 0,-1 1 0 0 0,-1 0 0 0 0,-6 22 0 0 0,7-35 24 0 0,-1 0 0 0 0,0 0 0 0 0,0 0 0 0 0,0-1 0 0 0,-1 1 0 0 0,1-1 0 0 0,-1 0 0 0 0,0 0 0 0 0,-1 0 0 0 0,1 0 0 0 0,-1 0 0 0 0,-5 4 0 0 0,-2 1 53 0 0,1-1 0 0 0,-1-1 1 0 0,-21 11-1 0 0,17-11-22 0 0,1-2 0 0 0,-1 0 0 0 0,0 0 0 0 0,0-2 0 0 0,-1 1 0 0 0,1-2 0 0 0,-1 0 0 0 0,0-1 0 0 0,1-1 0 0 0,-1 0 0 0 0,0-1 0 0 0,-28-6 0 0 0,27 3 31 0 0,0 0 1 0 0,1-1-1 0 0,0-1 0 0 0,0 0 0 0 0,0-1 1 0 0,1-1-1 0 0,0 0 0 0 0,0-1 0 0 0,1 0 1 0 0,1-2-1 0 0,-23-20 0 0 0,34 28-65 0 0,-1 0 0 0 0,0 0 0 0 0,1 0 0 0 0,0 0 0 0 0,0 0 0 0 0,0-1 0 0 0,0 0 0 0 0,0 1 0 0 0,1-1 0 0 0,0 0 0 0 0,0 1 0 0 0,0-1 0 0 0,0 0 0 0 0,0 0 0 0 0,1 0 1 0 0,-1 0-1 0 0,1 0 0 0 0,0 0 0 0 0,1 0 0 0 0,-1 0 0 0 0,1 0 0 0 0,-1 0 0 0 0,1 0 0 0 0,0 1 0 0 0,1-1 0 0 0,-1 0 0 0 0,3-4 0 0 0,-2 3-12 0 0,1 0-1 0 0,0 1 1 0 0,0-1 0 0 0,1 1 0 0 0,-1-1 0 0 0,1 1-1 0 0,0 0 1 0 0,0 1 0 0 0,0-1 0 0 0,1 1 0 0 0,-1-1 0 0 0,1 1-1 0 0,0 1 1 0 0,0-1 0 0 0,0 1 0 0 0,0 0 0 0 0,0 0-1 0 0,11-3 1 0 0,-13 5-5 0 0,-1 0-1 0 0,1 0 1 0 0,-1 0-1 0 0,1 1 0 0 0,0-1 1 0 0,-1 1-1 0 0,1-1 1 0 0,-1 1-1 0 0,1 0 1 0 0,-1 0-1 0 0,1 0 0 0 0,-1 0 1 0 0,0 0-1 0 0,1 0 1 0 0,-1 1-1 0 0,0-1 1 0 0,0 1-1 0 0,3 3 1 0 0,34 39-7 0 0,-31-33-7 0 0,7 9-306 0 0,-1 0 0 0 0,-1 2 0 0 0,13 27 0 0 0,8 31-4617 0 0,-26-61 2933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4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19 832 0 0,'-2'-18'9632'0'0,"2"22"-9562"0"0,0-1 0 0 0,1 1 1 0 0,-1 0-1 0 0,1-1 0 0 0,-1 1 1 0 0,1-1-1 0 0,3 7 0 0 0,-4-9-63 0 0,0 1-1 0 0,1-1 1 0 0,-1 1-1 0 0,0-1 1 0 0,0 1-1 0 0,0-1 0 0 0,0 1 1 0 0,0-1-1 0 0,0 1 1 0 0,0-1-1 0 0,-1 1 1 0 0,1-1-1 0 0,0 0 0 0 0,-1 1 1 0 0,0 1-1 0 0,-1 3 13 0 0,-2 63 187 0 0,5 75 1 0 0,1-45-126 0 0,-2-36 13 0 0,2-54-176 0 0,-2-8 53 0 0,1-1 0 0 0,-1 1 0 0 0,0 0 0 0 0,0-1 0 0 0,1 1 0 0 0,-1-1 1 0 0,0 1-1 0 0,0-1 0 0 0,0 1 0 0 0,1 0 0 0 0,-1-1 0 0 0,0 1 0 0 0,0 0 0 0 0,0-1 1 0 0,0 1-1 0 0,0-1 0 0 0,0 1 0 0 0,-1 0 0 0 0,1-1 0 0 0,0 1 0 0 0,0-1 0 0 0,0 1 1 0 0,0 0-1 0 0,-1-1 0 0 0,1 1 0 0 0,0-1 0 0 0,-1 1 0 0 0,1-1 0 0 0,0 1 0 0 0,-1-1 1 0 0,0 1-1 0 0,-2 7-2975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316 42 48 0 0,'0'-4'684'0'0,"0"-6"151"0"0,1-17 6895 0 0,-70 169-7204 0 0,-22 44-247 0 0,-19 12-129 0 0,105-189-149 0 0,3-5 3 0 0,1-1-1 0 0,-1 0 1 0 0,0 1 0 0 0,0-1-1 0 0,0 0 1 0 0,0 0-1 0 0,0-1 1 0 0,-1 1 0 0 0,1 0-1 0 0,-4 2 1 0 0,-9 31 405 0 0,51-35-365 0 0,-14 1-5 0 0,42 11 0 0 0,-9-1-49 0 0,66 8-296 0 0,-118-20 275 0 0,0 0 14 0 0,46-17-89 0 0,-46 16 104 0 0,1-1 1 0 0,-1 1-1 0 0,0-1 0 0 0,0 0 1 0 0,0 0-1 0 0,0 0 0 0 0,0-1 1 0 0,-1 1-1 0 0,1 0 0 0 0,-1-1 0 0 0,1 0 1 0 0,-1 0-1 0 0,3-5 0 0 0,23-30 182 0 0,-27 36-130 0 0,2-8 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7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19 572 0 0,'0'0'2150'0'0,"9"-19"3538"0"0,-8 26-5512 0 0,2 33 396 0 0,-4 80 1 0 0,-2-31-166 0 0,-4 55 243 0 0,9-68-267 0 0,9-32-220 0 0,-13-25-337 0 0,3-1-1716 0 0,0-16 993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3T02:05:58.1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12 256 0 0,'3'-11'7399'0'0,"-1"13"-7397"0"0,1 0 43 0 0,-1 0 0 0 0,1 0 0 0 0,-1 1 0 0 0,0-1 1 0 0,0 1-1 0 0,0 0 0 0 0,0 0 0 0 0,-1 0 0 0 0,1 0 0 0 0,-1 0 0 0 0,1 0 1 0 0,-1 0-1 0 0,0 0 0 0 0,0 4 0 0 0,1 6 113 0 0,0-6-81 0 0,-2-1-1 0 0,1 1 1 0 0,-1 0-1 0 0,1 0 0 0 0,-3 11 1 0 0,-2 6 18 0 0,-2 0 1 0 0,0-1-1 0 0,-2 0 1 0 0,0 0 0 0 0,-2 0-1 0 0,0-1 1 0 0,-1-1-1 0 0,-18 25 1 0 0,-10 9 55 0 0,-80 83 0 0 0,86-101-127 0 0,-56 56 84 0 0,69-73-64 0 0,13-12 527 0 0,10-8-268 0 0,21-12-200 0 0,20-10-67 0 0,-37 20-32 0 0,-1-1 0 0 0,1 1 0 0 0,0 1 0 0 0,1-1 0 0 0,-1 1 0 0 0,0 0 0 0 0,0 1 0 0 0,0 0-1 0 0,1 0 1 0 0,-1 0 0 0 0,0 1 0 0 0,0 0 0 0 0,0 1 0 0 0,1 0 0 0 0,-1 0 0 0 0,-1 0 0 0 0,1 1 0 0 0,0-1-1 0 0,-1 2 1 0 0,1-1 0 0 0,-1 1 0 0 0,0 0 0 0 0,0 0 0 0 0,-1 1 0 0 0,1 0 0 0 0,8 9 0 0 0,17 19 9 0 0,16 20-26 0 0,-43-47 14 0 0,1 1 1 0 0,0-1-1 0 0,0 0 1 0 0,0-1-1 0 0,1 1 1 0 0,0-1-1 0 0,0 0 1 0 0,1-1-1 0 0,-1 1 1 0 0,1-1-1 0 0,0-1 1 0 0,0 1 0 0 0,8 2-1 0 0,-8-5-27 0 0,1 1-1 0 0,-1-1 1 0 0,1 0-1 0 0,-1-1 1 0 0,1 0 0 0 0,-1 0-1 0 0,1-1 1 0 0,-1 0-1 0 0,1 0 1 0 0,-1-1 0 0 0,0 0-1 0 0,0 0 1 0 0,11-5-1 0 0,4 0-412 0 0,-5-2-299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863-4424-4095-A6CB-CA0F86AC4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B264-D139-4849-A956-D26EB2191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C7E0-3488-4A64-A848-6425A117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D3CD-67A0-4ACA-BC9B-15B4B071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41C0-A1AE-44BD-B83A-80441F2B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01CD-7127-4CC4-AB40-FC5A92B6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3064F-E19E-42E5-9117-75A0283B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062C1-9726-454D-948C-4D633D84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0C4E-CED1-4C03-B0AC-0DCC4675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FD9-1849-40AE-A9FF-3C7B1BB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714D6-F8C3-42F5-A9BC-AF0EB6CD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8CE0-66A9-48A3-ADF9-1253DE19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3458-3A16-4541-875A-45F1F3E4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D510-2FA4-4CE0-A44F-E777CF69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D7B3-2575-4A20-9C25-C84F8BD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3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9BD-64FB-4C9D-BD1F-CACA1EE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E774-9B13-48FB-9A9A-7AD9EEC0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9704-E260-4D8F-90A4-656B955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CD1F-9139-45BE-884A-55FD3A0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826D-B2A7-4B70-A099-18EC210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5F62-5C20-496C-989C-AEF6694A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36AC-21DD-4D39-B53F-DC69D175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B7B4-0439-4F67-8EC2-B9ADE28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F62E-B88A-436C-AB01-0EB27F24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407-7AA5-44FB-8CB0-183CC0A4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4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26D8-A116-4ACD-8E7C-0D5C005E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41A9-7FD4-49FD-BE69-9920930A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5553D-F88F-40D0-869A-FED06199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7B7FE-88B4-4ECB-98AA-1966508D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8C04-E26A-4EAF-9758-FEE638FB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B85F-27EF-4E73-86F6-6BCE1ABC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EC2-6F5E-4B60-8E76-49513885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4649-3410-41F1-9140-A88A6165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EBA7A-2023-4223-914D-2432ECBB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4F2-8A8E-42D5-8F6B-2B25A2CA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DA04B-4DB5-4918-9049-28CA94D62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F4493-CB77-45F5-8EF7-2EECA008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1A96C-82C8-46A0-B3EE-F5DD2729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57C0C-F109-4A16-8D39-E4A4D3E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6F8-3EF8-4114-91FB-92495815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EF8F-BD08-4ED2-995F-36F60C70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1D682-80B1-4D0F-9CFB-C96726AF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B4281-B308-4CE7-8D34-F9F11965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B07F0-A966-4F6C-9C89-35105029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A1741-E81F-4210-B00C-A556CFC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80483-2EA7-4280-A554-EDED50C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3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BD4-FD4B-42A6-B3E0-D78B88B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D935-43B4-43B6-BB92-FD68B36E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7775-E4FD-44EA-93DD-12BC9A46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4567-1F4F-4D01-ADBF-8512E7A1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C701-230F-43C1-B404-E6FB80C4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1404-5FF8-4020-9525-A7A9142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DEE6-DF1F-41AF-9CF1-482397FA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28BC1-0558-47E0-BD69-93DBAAD62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AC1C-9CCE-4872-909F-C99BAA82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7470-16FE-40A8-A165-B9AFE965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3942-28D0-40BF-9B72-1E9177E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83D5-DD03-442E-A76D-514BA8D8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2394B-D7F2-4018-87E6-581C268B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65E4-2A1B-41A6-9D6B-94C48E77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E064-4DCA-46F5-8A5C-08CBD9EBE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1C90-A83E-4063-B93E-94438308C983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9194-E456-4CE3-AB68-37CAE0F29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6D4E-13BA-4F93-BA86-5C3AE2C9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BEA9-6BA9-44B1-891F-D8BAC3E2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customXml" Target="../ink/ink12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B26B3-6D65-4F4F-8B45-E4603A608458}"/>
              </a:ext>
            </a:extLst>
          </p:cNvPr>
          <p:cNvSpPr txBox="1"/>
          <p:nvPr/>
        </p:nvSpPr>
        <p:spPr>
          <a:xfrm>
            <a:off x="127517" y="112167"/>
            <a:ext cx="12064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Challenge 1: Square Numbers and Return Their Sum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	In this challenge, you need to implement a method that squares passing variables and returns their sum.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CE3F90-0156-4A73-A13F-3389D736E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7" y="1082297"/>
            <a:ext cx="11664433" cy="3275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class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that has three properties and a method. All these attributes (properties and methods) should be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 This problem can be broken down into two tasks: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constructor to initialize the values of three properties: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method,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sqSum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class which squares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 returns their sum.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properties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B5CEA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1, 3, 5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method output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B5CEA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35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9E81BA-AEEE-4A69-86BB-32CD81893C5A}"/>
                  </a:ext>
                </a:extLst>
              </p14:cNvPr>
              <p14:cNvContentPartPr/>
              <p14:nvPr/>
            </p14:nvContentPartPr>
            <p14:xfrm>
              <a:off x="481408" y="46513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9E81BA-AEEE-4A69-86BB-32CD81893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768" y="46333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33A4A1-4F2A-4976-B733-0B37CBFDB277}"/>
                  </a:ext>
                </a:extLst>
              </p14:cNvPr>
              <p14:cNvContentPartPr/>
              <p14:nvPr/>
            </p14:nvContentPartPr>
            <p14:xfrm>
              <a:off x="377008" y="4652030"/>
              <a:ext cx="1800" cy="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33A4A1-4F2A-4976-B733-0B37CBFDB2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008" y="4634030"/>
                <a:ext cx="37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365E371-FA07-43AA-A1D7-5DE6D9D36D0B}"/>
              </a:ext>
            </a:extLst>
          </p:cNvPr>
          <p:cNvGrpSpPr/>
          <p:nvPr/>
        </p:nvGrpSpPr>
        <p:grpSpPr>
          <a:xfrm>
            <a:off x="384208" y="4403990"/>
            <a:ext cx="1289520" cy="513360"/>
            <a:chOff x="384208" y="4403990"/>
            <a:chExt cx="128952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C3C5D7-BF7A-497E-BB11-D4AE95DE251D}"/>
                    </a:ext>
                  </a:extLst>
                </p14:cNvPr>
                <p14:cNvContentPartPr/>
                <p14:nvPr/>
              </p14:nvContentPartPr>
              <p14:xfrm>
                <a:off x="384208" y="4464470"/>
                <a:ext cx="164520" cy="28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C3C5D7-BF7A-497E-BB11-D4AE95DE25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568" y="4446470"/>
                  <a:ext cx="200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9A8240-7615-41AB-ADE7-F79C29FE20B1}"/>
                    </a:ext>
                  </a:extLst>
                </p14:cNvPr>
                <p14:cNvContentPartPr/>
                <p14:nvPr/>
              </p14:nvContentPartPr>
              <p14:xfrm>
                <a:off x="549448" y="4565270"/>
                <a:ext cx="133200" cy="35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9A8240-7615-41AB-ADE7-F79C29FE20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808" y="4547630"/>
                  <a:ext cx="168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C3B366-E8FB-4A98-B3C5-F47D849A92FC}"/>
                    </a:ext>
                  </a:extLst>
                </p14:cNvPr>
                <p14:cNvContentPartPr/>
                <p14:nvPr/>
              </p14:nvContentPartPr>
              <p14:xfrm>
                <a:off x="704248" y="4403990"/>
                <a:ext cx="153360" cy="31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C3B366-E8FB-4A98-B3C5-F47D849A92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248" y="4386350"/>
                  <a:ext cx="189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56D454-98A4-40CD-8CD2-C3410D451DD9}"/>
                    </a:ext>
                  </a:extLst>
                </p14:cNvPr>
                <p14:cNvContentPartPr/>
                <p14:nvPr/>
              </p14:nvContentPartPr>
              <p14:xfrm>
                <a:off x="861208" y="4554470"/>
                <a:ext cx="109440" cy="18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56D454-98A4-40CD-8CD2-C3410D451D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3208" y="4536830"/>
                  <a:ext cx="145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F64856-15E7-43AE-8016-8D6CB38A0424}"/>
                    </a:ext>
                  </a:extLst>
                </p14:cNvPr>
                <p14:cNvContentPartPr/>
                <p14:nvPr/>
              </p14:nvContentPartPr>
              <p14:xfrm>
                <a:off x="1008448" y="4571390"/>
                <a:ext cx="216720" cy="16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F64856-15E7-43AE-8016-8D6CB38A0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0448" y="4553390"/>
                  <a:ext cx="252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15D8CA-148F-4EBF-B883-5BD56CA2C75C}"/>
                    </a:ext>
                  </a:extLst>
                </p14:cNvPr>
                <p14:cNvContentPartPr/>
                <p14:nvPr/>
              </p14:nvContentPartPr>
              <p14:xfrm>
                <a:off x="1346488" y="4473470"/>
                <a:ext cx="109800" cy="28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15D8CA-148F-4EBF-B883-5BD56CA2C7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8488" y="4455470"/>
                  <a:ext cx="145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1364B2-62CC-4AF1-9B9A-56FA1CAA33DA}"/>
                    </a:ext>
                  </a:extLst>
                </p14:cNvPr>
                <p14:cNvContentPartPr/>
                <p14:nvPr/>
              </p14:nvContentPartPr>
              <p14:xfrm>
                <a:off x="1593448" y="4472030"/>
                <a:ext cx="80280" cy="27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1364B2-62CC-4AF1-9B9A-56FA1CAA33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5448" y="4454390"/>
                  <a:ext cx="11592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F2F314-C5E9-4C88-9CFC-B95214A320BB}"/>
                  </a:ext>
                </a:extLst>
              </p14:cNvPr>
              <p14:cNvContentPartPr/>
              <p14:nvPr/>
            </p14:nvContentPartPr>
            <p14:xfrm>
              <a:off x="76048" y="5138390"/>
              <a:ext cx="537480" cy="46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F2F314-C5E9-4C88-9CFC-B95214A320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08" y="5120390"/>
                <a:ext cx="5731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358557-4216-4B92-8B30-1675EB1D09AC}"/>
                  </a:ext>
                </a:extLst>
              </p14:cNvPr>
              <p14:cNvContentPartPr/>
              <p14:nvPr/>
            </p14:nvContentPartPr>
            <p14:xfrm>
              <a:off x="702448" y="5174030"/>
              <a:ext cx="520560" cy="431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358557-4216-4B92-8B30-1675EB1D09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808" y="5156030"/>
                <a:ext cx="5562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8012FC-9FC2-4F6E-9088-C060949329A9}"/>
                  </a:ext>
                </a:extLst>
              </p14:cNvPr>
              <p14:cNvContentPartPr/>
              <p14:nvPr/>
            </p14:nvContentPartPr>
            <p14:xfrm>
              <a:off x="1363768" y="5177270"/>
              <a:ext cx="569160" cy="40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012FC-9FC2-4F6E-9088-C060949329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5768" y="5159270"/>
                <a:ext cx="60480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EB5400F-EC77-440F-AB4B-80EBF34C23D2}"/>
              </a:ext>
            </a:extLst>
          </p:cNvPr>
          <p:cNvGrpSpPr/>
          <p:nvPr/>
        </p:nvGrpSpPr>
        <p:grpSpPr>
          <a:xfrm>
            <a:off x="56608" y="5770550"/>
            <a:ext cx="2378520" cy="814680"/>
            <a:chOff x="56608" y="5770550"/>
            <a:chExt cx="2378520" cy="81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B36172-C74E-4BA9-B1D5-7EC035AB8B67}"/>
                    </a:ext>
                  </a:extLst>
                </p14:cNvPr>
                <p14:cNvContentPartPr/>
                <p14:nvPr/>
              </p14:nvContentPartPr>
              <p14:xfrm>
                <a:off x="1355488" y="5833910"/>
                <a:ext cx="145440" cy="14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B36172-C74E-4BA9-B1D5-7EC035AB8B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7488" y="5815910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2137B9-5E34-4976-8867-2E90492F8EFF}"/>
                    </a:ext>
                  </a:extLst>
                </p14:cNvPr>
                <p14:cNvContentPartPr/>
                <p14:nvPr/>
              </p14:nvContentPartPr>
              <p14:xfrm>
                <a:off x="1565008" y="5924270"/>
                <a:ext cx="22320" cy="6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2137B9-5E34-4976-8867-2E90492F8E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7008" y="5906630"/>
                  <a:ext cx="57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A72678-A400-4EF7-87AA-C2D598E9BCA6}"/>
                    </a:ext>
                  </a:extLst>
                </p14:cNvPr>
                <p14:cNvContentPartPr/>
                <p14:nvPr/>
              </p14:nvContentPartPr>
              <p14:xfrm>
                <a:off x="1674088" y="5822750"/>
                <a:ext cx="122040" cy="25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A72678-A400-4EF7-87AA-C2D598E9B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6088" y="5804750"/>
                  <a:ext cx="157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FFF131-B866-4D8F-B0CC-1F7196ED0FAD}"/>
                    </a:ext>
                  </a:extLst>
                </p14:cNvPr>
                <p14:cNvContentPartPr/>
                <p14:nvPr/>
              </p14:nvContentPartPr>
              <p14:xfrm>
                <a:off x="1838248" y="5957390"/>
                <a:ext cx="39600" cy="85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FFF131-B866-4D8F-B0CC-1F7196ED0F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20248" y="5939390"/>
                  <a:ext cx="75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0DE040-DF5F-431D-999B-9125A1AB9FE8}"/>
                    </a:ext>
                  </a:extLst>
                </p14:cNvPr>
                <p14:cNvContentPartPr/>
                <p14:nvPr/>
              </p14:nvContentPartPr>
              <p14:xfrm>
                <a:off x="1951648" y="5835350"/>
                <a:ext cx="6120" cy="5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0DE040-DF5F-431D-999B-9125A1AB9F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4008" y="5817350"/>
                  <a:ext cx="4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A5D11-1B23-454D-9BA0-BA9195513A18}"/>
                    </a:ext>
                  </a:extLst>
                </p14:cNvPr>
                <p14:cNvContentPartPr/>
                <p14:nvPr/>
              </p14:nvContentPartPr>
              <p14:xfrm>
                <a:off x="1975768" y="5777750"/>
                <a:ext cx="130680" cy="23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A5D11-1B23-454D-9BA0-BA9195513A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8128" y="5760110"/>
                  <a:ext cx="166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4AFFEB-437D-4B8F-8BDC-D74E40978E69}"/>
                    </a:ext>
                  </a:extLst>
                </p14:cNvPr>
                <p14:cNvContentPartPr/>
                <p14:nvPr/>
              </p14:nvContentPartPr>
              <p14:xfrm>
                <a:off x="2242168" y="5800070"/>
                <a:ext cx="185760" cy="31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4AFFEB-437D-4B8F-8BDC-D74E40978E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4168" y="5782430"/>
                  <a:ext cx="221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9DD813-89CE-4620-838D-17B3944C6572}"/>
                    </a:ext>
                  </a:extLst>
                </p14:cNvPr>
                <p14:cNvContentPartPr/>
                <p14:nvPr/>
              </p14:nvContentPartPr>
              <p14:xfrm>
                <a:off x="128968" y="5787110"/>
                <a:ext cx="137160" cy="233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9DD813-89CE-4620-838D-17B3944C65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968" y="5769110"/>
                  <a:ext cx="17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FB8F23-F938-4D58-B9B3-A88551B58DDE}"/>
                    </a:ext>
                  </a:extLst>
                </p14:cNvPr>
                <p14:cNvContentPartPr/>
                <p14:nvPr/>
              </p14:nvContentPartPr>
              <p14:xfrm>
                <a:off x="320848" y="5859470"/>
                <a:ext cx="102240" cy="12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FB8F23-F938-4D58-B9B3-A88551B58D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208" y="584183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D3C586-45EE-4A49-95FA-39A0B875320F}"/>
                    </a:ext>
                  </a:extLst>
                </p14:cNvPr>
                <p14:cNvContentPartPr/>
                <p14:nvPr/>
              </p14:nvContentPartPr>
              <p14:xfrm>
                <a:off x="419128" y="5851190"/>
                <a:ext cx="97560" cy="128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D3C586-45EE-4A49-95FA-39A0B87532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128" y="5833190"/>
                  <a:ext cx="133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22507A-3DF1-4AB6-BA84-DD403FD06FBE}"/>
                    </a:ext>
                  </a:extLst>
                </p14:cNvPr>
                <p14:cNvContentPartPr/>
                <p14:nvPr/>
              </p14:nvContentPartPr>
              <p14:xfrm>
                <a:off x="544408" y="5832110"/>
                <a:ext cx="201600" cy="15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22507A-3DF1-4AB6-BA84-DD403FD06F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6408" y="5814110"/>
                  <a:ext cx="237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898ED6-7B03-4A8F-B983-1FBD55454F9C}"/>
                    </a:ext>
                  </a:extLst>
                </p14:cNvPr>
                <p14:cNvContentPartPr/>
                <p14:nvPr/>
              </p14:nvContentPartPr>
              <p14:xfrm>
                <a:off x="753928" y="5823470"/>
                <a:ext cx="89640" cy="16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898ED6-7B03-4A8F-B983-1FBD55454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6288" y="5805470"/>
                  <a:ext cx="125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F11831-D779-4A26-B512-89B68165DBD4}"/>
                    </a:ext>
                  </a:extLst>
                </p14:cNvPr>
                <p14:cNvContentPartPr/>
                <p14:nvPr/>
              </p14:nvContentPartPr>
              <p14:xfrm>
                <a:off x="866968" y="5870270"/>
                <a:ext cx="10800" cy="12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F11831-D779-4A26-B512-89B68165DB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328" y="5852270"/>
                  <a:ext cx="46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ED67A6-81CC-4AEE-A00D-9BBB33CC036E}"/>
                    </a:ext>
                  </a:extLst>
                </p14:cNvPr>
                <p14:cNvContentPartPr/>
                <p14:nvPr/>
              </p14:nvContentPartPr>
              <p14:xfrm>
                <a:off x="908368" y="5770550"/>
                <a:ext cx="5040" cy="19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ED67A6-81CC-4AEE-A00D-9BBB33CC03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0368" y="575291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FBD69E-BC42-4E00-9E00-98F57124990E}"/>
                    </a:ext>
                  </a:extLst>
                </p14:cNvPr>
                <p14:cNvContentPartPr/>
                <p14:nvPr/>
              </p14:nvContentPartPr>
              <p14:xfrm>
                <a:off x="933568" y="5836430"/>
                <a:ext cx="216720" cy="43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FBD69E-BC42-4E00-9E00-98F5712499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928" y="5818430"/>
                  <a:ext cx="2523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EA9B28-FAEB-4DEC-8340-543431906319}"/>
                    </a:ext>
                  </a:extLst>
                </p14:cNvPr>
                <p14:cNvContentPartPr/>
                <p14:nvPr/>
              </p14:nvContentPartPr>
              <p14:xfrm>
                <a:off x="56608" y="6171590"/>
                <a:ext cx="186480" cy="21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EA9B28-FAEB-4DEC-8340-5434319063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608" y="6153950"/>
                  <a:ext cx="222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B74FDD-B680-43FF-9581-E0E66281DE3A}"/>
                    </a:ext>
                  </a:extLst>
                </p14:cNvPr>
                <p14:cNvContentPartPr/>
                <p14:nvPr/>
              </p14:nvContentPartPr>
              <p14:xfrm>
                <a:off x="337408" y="6226670"/>
                <a:ext cx="8640" cy="12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B74FDD-B680-43FF-9581-E0E66281DE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768" y="6208670"/>
                  <a:ext cx="44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4C7EC6-6011-4297-A1D4-676D3D01B012}"/>
                    </a:ext>
                  </a:extLst>
                </p14:cNvPr>
                <p14:cNvContentPartPr/>
                <p14:nvPr/>
              </p14:nvContentPartPr>
              <p14:xfrm>
                <a:off x="360088" y="612371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4C7EC6-6011-4297-A1D4-676D3D01B0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088" y="6106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925C52-5A75-4A67-BC5E-0F504C126278}"/>
                    </a:ext>
                  </a:extLst>
                </p14:cNvPr>
                <p14:cNvContentPartPr/>
                <p14:nvPr/>
              </p14:nvContentPartPr>
              <p14:xfrm>
                <a:off x="402568" y="6212270"/>
                <a:ext cx="86400" cy="125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925C52-5A75-4A67-BC5E-0F504C1262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928" y="6194270"/>
                  <a:ext cx="12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0CC78C-5332-4481-AF9C-A39A62EB8D45}"/>
                    </a:ext>
                  </a:extLst>
                </p14:cNvPr>
                <p14:cNvContentPartPr/>
                <p14:nvPr/>
              </p14:nvContentPartPr>
              <p14:xfrm>
                <a:off x="521728" y="6082670"/>
                <a:ext cx="319320" cy="26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0CC78C-5332-4481-AF9C-A39A62EB8D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3728" y="6064670"/>
                  <a:ext cx="354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DACA6F-D05A-4048-8A4C-1CF07E8235E2}"/>
                    </a:ext>
                  </a:extLst>
                </p14:cNvPr>
                <p14:cNvContentPartPr/>
                <p14:nvPr/>
              </p14:nvContentPartPr>
              <p14:xfrm>
                <a:off x="778408" y="6229910"/>
                <a:ext cx="82440" cy="1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DACA6F-D05A-4048-8A4C-1CF07E8235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768" y="6212270"/>
                  <a:ext cx="11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D2DA69-DB68-4D43-97AE-937CD945833E}"/>
                    </a:ext>
                  </a:extLst>
                </p14:cNvPr>
                <p14:cNvContentPartPr/>
                <p14:nvPr/>
              </p14:nvContentPartPr>
              <p14:xfrm>
                <a:off x="872008" y="6108590"/>
                <a:ext cx="52560" cy="24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D2DA69-DB68-4D43-97AE-937CD94583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368" y="6090590"/>
                  <a:ext cx="88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728BEE-92D4-4BDE-8857-11939AEB5C7B}"/>
                    </a:ext>
                  </a:extLst>
                </p14:cNvPr>
                <p14:cNvContentPartPr/>
                <p14:nvPr/>
              </p14:nvContentPartPr>
              <p14:xfrm>
                <a:off x="857968" y="6261230"/>
                <a:ext cx="147960" cy="32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728BEE-92D4-4BDE-8857-11939AEB5C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968" y="6243590"/>
                  <a:ext cx="183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0A3D29-6764-46FB-A707-14D08FBE3ABD}"/>
                    </a:ext>
                  </a:extLst>
                </p14:cNvPr>
                <p14:cNvContentPartPr/>
                <p14:nvPr/>
              </p14:nvContentPartPr>
              <p14:xfrm>
                <a:off x="1260808" y="6120830"/>
                <a:ext cx="136440" cy="29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0A3D29-6764-46FB-A707-14D08FBE3A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43168" y="6103190"/>
                  <a:ext cx="172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88117B-2057-4FC1-A565-61A1E2B5B48B}"/>
                    </a:ext>
                  </a:extLst>
                </p14:cNvPr>
                <p14:cNvContentPartPr/>
                <p14:nvPr/>
              </p14:nvContentPartPr>
              <p14:xfrm>
                <a:off x="1399768" y="6267710"/>
                <a:ext cx="97920" cy="12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88117B-2057-4FC1-A565-61A1E2B5B4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81768" y="6250070"/>
                  <a:ext cx="13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4F2047-CFA6-4B7E-A413-A8ED61C170CD}"/>
                    </a:ext>
                  </a:extLst>
                </p14:cNvPr>
                <p14:cNvContentPartPr/>
                <p14:nvPr/>
              </p14:nvContentPartPr>
              <p14:xfrm>
                <a:off x="1501648" y="6259430"/>
                <a:ext cx="261720" cy="13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4F2047-CFA6-4B7E-A413-A8ED61C170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84008" y="6241790"/>
                  <a:ext cx="297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E3859A-4CDF-4FD6-A2BA-3920E55314D3}"/>
                    </a:ext>
                  </a:extLst>
                </p14:cNvPr>
                <p14:cNvContentPartPr/>
                <p14:nvPr/>
              </p14:nvContentPartPr>
              <p14:xfrm>
                <a:off x="1925368" y="6249350"/>
                <a:ext cx="119880" cy="15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E3859A-4CDF-4FD6-A2BA-3920E5531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7368" y="6231350"/>
                  <a:ext cx="155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859072-C1B9-4236-A74D-E9487B3401F2}"/>
                    </a:ext>
                  </a:extLst>
                </p14:cNvPr>
                <p14:cNvContentPartPr/>
                <p14:nvPr/>
              </p14:nvContentPartPr>
              <p14:xfrm>
                <a:off x="2115088" y="6164750"/>
                <a:ext cx="21960" cy="21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859072-C1B9-4236-A74D-E9487B3401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7088" y="6146750"/>
                  <a:ext cx="57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55AE55-3CF2-4BD4-82FB-B349244CB4E9}"/>
                    </a:ext>
                  </a:extLst>
                </p14:cNvPr>
                <p14:cNvContentPartPr/>
                <p14:nvPr/>
              </p14:nvContentPartPr>
              <p14:xfrm>
                <a:off x="2169088" y="6232790"/>
                <a:ext cx="266040" cy="169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55AE55-3CF2-4BD4-82FB-B349244CB4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51088" y="6214790"/>
                  <a:ext cx="30168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FABE95-2745-486B-9595-E76512FAF077}"/>
                  </a:ext>
                </a:extLst>
              </p14:cNvPr>
              <p14:cNvContentPartPr/>
              <p14:nvPr/>
            </p14:nvContentPartPr>
            <p14:xfrm>
              <a:off x="21688" y="4237310"/>
              <a:ext cx="2635920" cy="2322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FABE95-2745-486B-9595-E76512FAF07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48" y="4219670"/>
                <a:ext cx="2671560" cy="23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C37AFA2-02E2-4D0B-A592-CA975AF13582}"/>
                  </a:ext>
                </a:extLst>
              </p14:cNvPr>
              <p14:cNvContentPartPr/>
              <p14:nvPr/>
            </p14:nvContentPartPr>
            <p14:xfrm>
              <a:off x="237328" y="5266190"/>
              <a:ext cx="191520" cy="245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C37AFA2-02E2-4D0B-A592-CA975AF135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9688" y="5248550"/>
                <a:ext cx="2271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80B733-C736-4A6C-857C-6CB33E32DB8E}"/>
                  </a:ext>
                </a:extLst>
              </p14:cNvPr>
              <p14:cNvContentPartPr/>
              <p14:nvPr/>
            </p14:nvContentPartPr>
            <p14:xfrm>
              <a:off x="880648" y="5257190"/>
              <a:ext cx="167760" cy="274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80B733-C736-4A6C-857C-6CB33E32DB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2648" y="5239190"/>
                <a:ext cx="20340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C155EB6-3427-4612-B308-2F823D4D0A14}"/>
              </a:ext>
            </a:extLst>
          </p:cNvPr>
          <p:cNvGrpSpPr/>
          <p:nvPr/>
        </p:nvGrpSpPr>
        <p:grpSpPr>
          <a:xfrm>
            <a:off x="1489048" y="5241710"/>
            <a:ext cx="186840" cy="283320"/>
            <a:chOff x="1489048" y="5241710"/>
            <a:chExt cx="18684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E5E101-2997-4115-B88F-4D5FF46F0821}"/>
                    </a:ext>
                  </a:extLst>
                </p14:cNvPr>
                <p14:cNvContentPartPr/>
                <p14:nvPr/>
              </p14:nvContentPartPr>
              <p14:xfrm>
                <a:off x="1652848" y="5356190"/>
                <a:ext cx="23040" cy="16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E5E101-2997-4115-B88F-4D5FF46F08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34848" y="5338550"/>
                  <a:ext cx="58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15FF3F-529F-456C-9E95-EE505B269CD1}"/>
                    </a:ext>
                  </a:extLst>
                </p14:cNvPr>
                <p14:cNvContentPartPr/>
                <p14:nvPr/>
              </p14:nvContentPartPr>
              <p14:xfrm>
                <a:off x="1489048" y="5241710"/>
                <a:ext cx="167040" cy="197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15FF3F-529F-456C-9E95-EE505B269C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71408" y="5223710"/>
                  <a:ext cx="20268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62B563-B88E-46A5-9F26-EB50726390B1}"/>
              </a:ext>
            </a:extLst>
          </p:cNvPr>
          <p:cNvGrpSpPr/>
          <p:nvPr/>
        </p:nvGrpSpPr>
        <p:grpSpPr>
          <a:xfrm>
            <a:off x="4280488" y="4293110"/>
            <a:ext cx="1378440" cy="427320"/>
            <a:chOff x="4280488" y="4293110"/>
            <a:chExt cx="137844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418332-31C1-4198-86CA-A23523765ED3}"/>
                    </a:ext>
                  </a:extLst>
                </p14:cNvPr>
                <p14:cNvContentPartPr/>
                <p14:nvPr/>
              </p14:nvContentPartPr>
              <p14:xfrm>
                <a:off x="4280488" y="4306430"/>
                <a:ext cx="226440" cy="29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418332-31C1-4198-86CA-A23523765E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2488" y="4288790"/>
                  <a:ext cx="262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5B0FEA-04E3-4B18-8936-26A44B3CAE4E}"/>
                    </a:ext>
                  </a:extLst>
                </p14:cNvPr>
                <p14:cNvContentPartPr/>
                <p14:nvPr/>
              </p14:nvContentPartPr>
              <p14:xfrm>
                <a:off x="4527448" y="4419110"/>
                <a:ext cx="129240" cy="301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5B0FEA-04E3-4B18-8936-26A44B3CAE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09448" y="4401110"/>
                  <a:ext cx="164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0C82C8-B0F6-4D0F-8A3E-E7D43E8A43D9}"/>
                    </a:ext>
                  </a:extLst>
                </p14:cNvPr>
                <p14:cNvContentPartPr/>
                <p14:nvPr/>
              </p14:nvContentPartPr>
              <p14:xfrm>
                <a:off x="4705288" y="4293110"/>
                <a:ext cx="165240" cy="29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0C82C8-B0F6-4D0F-8A3E-E7D43E8A43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87288" y="4275470"/>
                  <a:ext cx="200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2C4B87-6EC6-4087-8C0C-078863D5D0ED}"/>
                    </a:ext>
                  </a:extLst>
                </p14:cNvPr>
                <p14:cNvContentPartPr/>
                <p14:nvPr/>
              </p14:nvContentPartPr>
              <p14:xfrm>
                <a:off x="4901128" y="4450070"/>
                <a:ext cx="101520" cy="14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2C4B87-6EC6-4087-8C0C-078863D5D0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83488" y="4432070"/>
                  <a:ext cx="13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1142A2-EB9C-4B69-884A-FE8784FBCF3E}"/>
                    </a:ext>
                  </a:extLst>
                </p14:cNvPr>
                <p14:cNvContentPartPr/>
                <p14:nvPr/>
              </p14:nvContentPartPr>
              <p14:xfrm>
                <a:off x="5059168" y="4451150"/>
                <a:ext cx="218160" cy="156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1142A2-EB9C-4B69-884A-FE8784FBCF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41168" y="4433150"/>
                  <a:ext cx="253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A358C9-6B4E-42DD-BD7E-EA989AA2E888}"/>
                    </a:ext>
                  </a:extLst>
                </p14:cNvPr>
                <p14:cNvContentPartPr/>
                <p14:nvPr/>
              </p14:nvContentPartPr>
              <p14:xfrm>
                <a:off x="5400088" y="4352150"/>
                <a:ext cx="90720" cy="295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A358C9-6B4E-42DD-BD7E-EA989AA2E8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82088" y="4334150"/>
                  <a:ext cx="126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B1DD75-8AB5-4DA3-9B36-9A53F0894B81}"/>
                    </a:ext>
                  </a:extLst>
                </p14:cNvPr>
                <p14:cNvContentPartPr/>
                <p14:nvPr/>
              </p14:nvContentPartPr>
              <p14:xfrm>
                <a:off x="5571088" y="4343870"/>
                <a:ext cx="87840" cy="28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B1DD75-8AB5-4DA3-9B36-9A53F0894B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53448" y="4326230"/>
                  <a:ext cx="12348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E8A2B6-20D4-4769-A775-560F7CA5F7AD}"/>
                  </a:ext>
                </a:extLst>
              </p14:cNvPr>
              <p14:cNvContentPartPr/>
              <p14:nvPr/>
            </p14:nvContentPartPr>
            <p14:xfrm>
              <a:off x="3411088" y="4986830"/>
              <a:ext cx="614880" cy="429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E8A2B6-20D4-4769-A775-560F7CA5F7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93448" y="4969190"/>
                <a:ext cx="6505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7ED22C9-655C-474C-A8FD-EE99FC780E07}"/>
                  </a:ext>
                </a:extLst>
              </p14:cNvPr>
              <p14:cNvContentPartPr/>
              <p14:nvPr/>
            </p14:nvContentPartPr>
            <p14:xfrm>
              <a:off x="4290208" y="4963430"/>
              <a:ext cx="658440" cy="442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7ED22C9-655C-474C-A8FD-EE99FC780E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72208" y="4945790"/>
                <a:ext cx="6940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9FCA130-B4DF-44C9-BF62-0849BF27A6D0}"/>
                  </a:ext>
                </a:extLst>
              </p14:cNvPr>
              <p14:cNvContentPartPr/>
              <p14:nvPr/>
            </p14:nvContentPartPr>
            <p14:xfrm>
              <a:off x="5333128" y="4987190"/>
              <a:ext cx="741960" cy="38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9FCA130-B4DF-44C9-BF62-0849BF27A6D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15488" y="4969550"/>
                <a:ext cx="777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F05C5D-9249-4B8C-8979-15C10C236502}"/>
                  </a:ext>
                </a:extLst>
              </p14:cNvPr>
              <p14:cNvContentPartPr/>
              <p14:nvPr/>
            </p14:nvContentPartPr>
            <p14:xfrm>
              <a:off x="3001048" y="5751470"/>
              <a:ext cx="785520" cy="505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F05C5D-9249-4B8C-8979-15C10C23650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3048" y="5733830"/>
                <a:ext cx="8211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DA37089-9AD3-420D-82D6-33EE6890FB81}"/>
                  </a:ext>
                </a:extLst>
              </p14:cNvPr>
              <p14:cNvContentPartPr/>
              <p14:nvPr/>
            </p14:nvContentPartPr>
            <p14:xfrm>
              <a:off x="4224688" y="5726990"/>
              <a:ext cx="905760" cy="478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DA37089-9AD3-420D-82D6-33EE6890FB8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07048" y="5709350"/>
                <a:ext cx="9414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09CE9F-0EAA-4680-A77A-BFD9AA261728}"/>
                  </a:ext>
                </a:extLst>
              </p14:cNvPr>
              <p14:cNvContentPartPr/>
              <p14:nvPr/>
            </p14:nvContentPartPr>
            <p14:xfrm>
              <a:off x="5508448" y="5726270"/>
              <a:ext cx="819360" cy="48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09CE9F-0EAA-4680-A77A-BFD9AA2617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90448" y="5708630"/>
                <a:ext cx="8550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3CCB0A-2A9B-4528-B17B-49304A43DE1A}"/>
                  </a:ext>
                </a:extLst>
              </p14:cNvPr>
              <p14:cNvContentPartPr/>
              <p14:nvPr/>
            </p14:nvContentPartPr>
            <p14:xfrm>
              <a:off x="3631768" y="5103830"/>
              <a:ext cx="175320" cy="213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3CCB0A-2A9B-4528-B17B-49304A43DE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13768" y="5085830"/>
                <a:ext cx="210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830E00C-C3FC-4B55-858B-8AA3FA70E79F}"/>
                  </a:ext>
                </a:extLst>
              </p14:cNvPr>
              <p14:cNvContentPartPr/>
              <p14:nvPr/>
            </p14:nvContentPartPr>
            <p14:xfrm>
              <a:off x="4474888" y="5098790"/>
              <a:ext cx="217440" cy="223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830E00C-C3FC-4B55-858B-8AA3FA70E7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56888" y="5080790"/>
                <a:ext cx="25308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8EA27797-036A-4775-908F-5946064EAE44}"/>
              </a:ext>
            </a:extLst>
          </p:cNvPr>
          <p:cNvGrpSpPr/>
          <p:nvPr/>
        </p:nvGrpSpPr>
        <p:grpSpPr>
          <a:xfrm>
            <a:off x="5587288" y="5043710"/>
            <a:ext cx="139680" cy="257760"/>
            <a:chOff x="5587288" y="5043710"/>
            <a:chExt cx="1396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588DD-260E-415A-8342-308F52149BEF}"/>
                    </a:ext>
                  </a:extLst>
                </p14:cNvPr>
                <p14:cNvContentPartPr/>
                <p14:nvPr/>
              </p14:nvContentPartPr>
              <p14:xfrm>
                <a:off x="5693848" y="5142350"/>
                <a:ext cx="33120" cy="15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588DD-260E-415A-8342-308F52149B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76208" y="5124710"/>
                  <a:ext cx="68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E32A5E-D941-4E76-AFFB-BE9CC5C44614}"/>
                    </a:ext>
                  </a:extLst>
                </p14:cNvPr>
                <p14:cNvContentPartPr/>
                <p14:nvPr/>
              </p14:nvContentPartPr>
              <p14:xfrm>
                <a:off x="5587288" y="5043710"/>
                <a:ext cx="114120" cy="162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E32A5E-D941-4E76-AFFB-BE9CC5C446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69648" y="5025710"/>
                  <a:ext cx="1497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5F763A8-D245-4204-A902-A1694D57DF39}"/>
              </a:ext>
            </a:extLst>
          </p:cNvPr>
          <p:cNvGrpSpPr/>
          <p:nvPr/>
        </p:nvGrpSpPr>
        <p:grpSpPr>
          <a:xfrm>
            <a:off x="3302368" y="5832470"/>
            <a:ext cx="176040" cy="311040"/>
            <a:chOff x="3302368" y="5832470"/>
            <a:chExt cx="17604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5AB2CB-8787-4815-84E1-1C24067D9DD9}"/>
                    </a:ext>
                  </a:extLst>
                </p14:cNvPr>
                <p14:cNvContentPartPr/>
                <p14:nvPr/>
              </p14:nvContentPartPr>
              <p14:xfrm>
                <a:off x="3461488" y="5949830"/>
                <a:ext cx="16920" cy="19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5AB2CB-8787-4815-84E1-1C24067D9D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43848" y="5932190"/>
                  <a:ext cx="52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EE298F-0C95-43CC-AABA-B8692C1D2D8E}"/>
                    </a:ext>
                  </a:extLst>
                </p14:cNvPr>
                <p14:cNvContentPartPr/>
                <p14:nvPr/>
              </p14:nvContentPartPr>
              <p14:xfrm>
                <a:off x="3302368" y="5832470"/>
                <a:ext cx="118800" cy="20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EE298F-0C95-43CC-AABA-B8692C1D2D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4368" y="5814470"/>
                  <a:ext cx="1544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E741D9E-4884-49F3-B045-07590D4BA0FE}"/>
                  </a:ext>
                </a:extLst>
              </p14:cNvPr>
              <p14:cNvContentPartPr/>
              <p14:nvPr/>
            </p14:nvContentPartPr>
            <p14:xfrm>
              <a:off x="4513768" y="5863070"/>
              <a:ext cx="158760" cy="222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E741D9E-4884-49F3-B045-07590D4BA0F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96128" y="5845430"/>
                <a:ext cx="19440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CA6E654-E793-444D-8BB0-9F3AF9F23B32}"/>
              </a:ext>
            </a:extLst>
          </p:cNvPr>
          <p:cNvGrpSpPr/>
          <p:nvPr/>
        </p:nvGrpSpPr>
        <p:grpSpPr>
          <a:xfrm>
            <a:off x="5771248" y="5834270"/>
            <a:ext cx="207360" cy="239760"/>
            <a:chOff x="5771248" y="5834270"/>
            <a:chExt cx="2073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AB27F0-E8B1-4B5E-B91C-6700821775C3}"/>
                    </a:ext>
                  </a:extLst>
                </p14:cNvPr>
                <p14:cNvContentPartPr/>
                <p14:nvPr/>
              </p14:nvContentPartPr>
              <p14:xfrm>
                <a:off x="5771248" y="5855150"/>
                <a:ext cx="11160" cy="21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AB27F0-E8B1-4B5E-B91C-6700821775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53608" y="5837150"/>
                  <a:ext cx="46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4FFFDC-E374-4BF5-B9AC-16D5FEF102CB}"/>
                    </a:ext>
                  </a:extLst>
                </p14:cNvPr>
                <p14:cNvContentPartPr/>
                <p14:nvPr/>
              </p14:nvContentPartPr>
              <p14:xfrm>
                <a:off x="5871328" y="5834270"/>
                <a:ext cx="107280" cy="228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4FFFDC-E374-4BF5-B9AC-16D5FEF102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53688" y="5816630"/>
                  <a:ext cx="1429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2488D69-6436-498A-87B1-8A59226C0FD3}"/>
                  </a:ext>
                </a:extLst>
              </p14:cNvPr>
              <p14:cNvContentPartPr/>
              <p14:nvPr/>
            </p14:nvContentPartPr>
            <p14:xfrm>
              <a:off x="2883688" y="4092950"/>
              <a:ext cx="3578400" cy="228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2488D69-6436-498A-87B1-8A59226C0FD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66048" y="4074950"/>
                <a:ext cx="3614040" cy="23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3CD4DF-AED7-43C0-8AD3-03A9D4817F54}"/>
                  </a:ext>
                </a:extLst>
              </p14:cNvPr>
              <p14:cNvContentPartPr/>
              <p14:nvPr/>
            </p14:nvContentPartPr>
            <p14:xfrm>
              <a:off x="3408568" y="5461310"/>
              <a:ext cx="225720" cy="307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3CD4DF-AED7-43C0-8AD3-03A9D4817F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90568" y="5443310"/>
                <a:ext cx="2613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89135-C634-43B8-A2B9-75EDAFBBBABB}"/>
                  </a:ext>
                </a:extLst>
              </p14:cNvPr>
              <p14:cNvContentPartPr/>
              <p14:nvPr/>
            </p14:nvContentPartPr>
            <p14:xfrm>
              <a:off x="4586128" y="5402270"/>
              <a:ext cx="74880" cy="348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89135-C634-43B8-A2B9-75EDAFBBBA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68128" y="5384270"/>
                <a:ext cx="110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305720-A06E-4BA1-894D-79CB7B3602BD}"/>
                  </a:ext>
                </a:extLst>
              </p14:cNvPr>
              <p14:cNvContentPartPr/>
              <p14:nvPr/>
            </p14:nvContentPartPr>
            <p14:xfrm>
              <a:off x="5702128" y="5389310"/>
              <a:ext cx="128160" cy="335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305720-A06E-4BA1-894D-79CB7B3602B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84488" y="5371310"/>
                <a:ext cx="16380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89808B-28C0-4DC1-B95A-82EAF5D12569}"/>
              </a:ext>
            </a:extLst>
          </p:cNvPr>
          <p:cNvGrpSpPr/>
          <p:nvPr/>
        </p:nvGrpSpPr>
        <p:grpSpPr>
          <a:xfrm>
            <a:off x="8604088" y="3977030"/>
            <a:ext cx="1231920" cy="428400"/>
            <a:chOff x="8604088" y="3977030"/>
            <a:chExt cx="123192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8B8BC0-F6B9-4A46-B4E3-7188968CE72A}"/>
                    </a:ext>
                  </a:extLst>
                </p14:cNvPr>
                <p14:cNvContentPartPr/>
                <p14:nvPr/>
              </p14:nvContentPartPr>
              <p14:xfrm>
                <a:off x="8604088" y="4022750"/>
                <a:ext cx="154080" cy="27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8B8BC0-F6B9-4A46-B4E3-7188968CE7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86088" y="4005110"/>
                  <a:ext cx="189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DDBD30-2DD7-4FA1-8BE3-BA0100273E31}"/>
                    </a:ext>
                  </a:extLst>
                </p14:cNvPr>
                <p14:cNvContentPartPr/>
                <p14:nvPr/>
              </p14:nvContentPartPr>
              <p14:xfrm>
                <a:off x="8770768" y="4122830"/>
                <a:ext cx="97200" cy="28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DDBD30-2DD7-4FA1-8BE3-BA0100273E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53128" y="4105190"/>
                  <a:ext cx="132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605679E-3B24-4E65-8C53-74E48D6D3A90}"/>
                    </a:ext>
                  </a:extLst>
                </p14:cNvPr>
                <p14:cNvContentPartPr/>
                <p14:nvPr/>
              </p14:nvContentPartPr>
              <p14:xfrm>
                <a:off x="8928808" y="3977030"/>
                <a:ext cx="224640" cy="30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605679E-3B24-4E65-8C53-74E48D6D3A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11168" y="3959030"/>
                  <a:ext cx="260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FF3D67-32C5-414C-BE07-ECC559BC7979}"/>
                    </a:ext>
                  </a:extLst>
                </p14:cNvPr>
                <p14:cNvContentPartPr/>
                <p14:nvPr/>
              </p14:nvContentPartPr>
              <p14:xfrm>
                <a:off x="9154168" y="4142990"/>
                <a:ext cx="117000" cy="12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FF3D67-32C5-414C-BE07-ECC559BC79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36528" y="4125350"/>
                  <a:ext cx="152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FD45D2-7533-4936-BB63-78F686A08CEF}"/>
                    </a:ext>
                  </a:extLst>
                </p14:cNvPr>
                <p14:cNvContentPartPr/>
                <p14:nvPr/>
              </p14:nvContentPartPr>
              <p14:xfrm>
                <a:off x="9315808" y="4162430"/>
                <a:ext cx="190080" cy="134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FD45D2-7533-4936-BB63-78F686A08C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98168" y="4144430"/>
                  <a:ext cx="225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E9B1DC-58FE-43FD-9B05-0BCBCC4EB000}"/>
                    </a:ext>
                  </a:extLst>
                </p14:cNvPr>
                <p14:cNvContentPartPr/>
                <p14:nvPr/>
              </p14:nvContentPartPr>
              <p14:xfrm>
                <a:off x="9585448" y="4083590"/>
                <a:ext cx="91080" cy="241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E9B1DC-58FE-43FD-9B05-0BCBCC4EB0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67808" y="4065950"/>
                  <a:ext cx="126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C531AD1-8E7E-4A9F-8A41-F8C995577CD3}"/>
                    </a:ext>
                  </a:extLst>
                </p14:cNvPr>
                <p14:cNvContentPartPr/>
                <p14:nvPr/>
              </p14:nvContentPartPr>
              <p14:xfrm>
                <a:off x="9712168" y="4042910"/>
                <a:ext cx="123840" cy="292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C531AD1-8E7E-4A9F-8A41-F8C995577C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94528" y="4025270"/>
                  <a:ext cx="15948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7669B93-303F-44F8-BDF5-CE30232D8772}"/>
              </a:ext>
            </a:extLst>
          </p:cNvPr>
          <p:cNvGrpSpPr/>
          <p:nvPr/>
        </p:nvGrpSpPr>
        <p:grpSpPr>
          <a:xfrm>
            <a:off x="7825048" y="4637630"/>
            <a:ext cx="3022200" cy="460440"/>
            <a:chOff x="7825048" y="4637630"/>
            <a:chExt cx="302220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F78166-B1B2-48D2-AF90-F17743C50603}"/>
                    </a:ext>
                  </a:extLst>
                </p14:cNvPr>
                <p14:cNvContentPartPr/>
                <p14:nvPr/>
              </p14:nvContentPartPr>
              <p14:xfrm>
                <a:off x="7825048" y="4637630"/>
                <a:ext cx="684000" cy="45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F78166-B1B2-48D2-AF90-F17743C506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07048" y="4619990"/>
                  <a:ext cx="7196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EC6EF7C-A0F6-4E19-9F93-4819E6CF451F}"/>
                    </a:ext>
                  </a:extLst>
                </p14:cNvPr>
                <p14:cNvContentPartPr/>
                <p14:nvPr/>
              </p14:nvContentPartPr>
              <p14:xfrm>
                <a:off x="8877688" y="4665350"/>
                <a:ext cx="797760" cy="432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EC6EF7C-A0F6-4E19-9F93-4819E6CF45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60048" y="4647710"/>
                  <a:ext cx="833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A01EAB-6333-4659-8CBF-913C41032530}"/>
                    </a:ext>
                  </a:extLst>
                </p14:cNvPr>
                <p14:cNvContentPartPr/>
                <p14:nvPr/>
              </p14:nvContentPartPr>
              <p14:xfrm>
                <a:off x="9960928" y="4648430"/>
                <a:ext cx="886320" cy="438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A01EAB-6333-4659-8CBF-913C410325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3288" y="4630790"/>
                  <a:ext cx="921960" cy="47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5A7E9F7-A66D-4135-A21C-AEACBF285D08}"/>
                  </a:ext>
                </a:extLst>
              </p14:cNvPr>
              <p14:cNvContentPartPr/>
              <p14:nvPr/>
            </p14:nvContentPartPr>
            <p14:xfrm>
              <a:off x="7178848" y="5436830"/>
              <a:ext cx="871920" cy="527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5A7E9F7-A66D-4135-A21C-AEACBF285D0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60848" y="5419190"/>
                <a:ext cx="90756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62E60A-0251-4931-89CF-3309F15BC2F2}"/>
              </a:ext>
            </a:extLst>
          </p:cNvPr>
          <p:cNvGrpSpPr/>
          <p:nvPr/>
        </p:nvGrpSpPr>
        <p:grpSpPr>
          <a:xfrm>
            <a:off x="8613448" y="5383190"/>
            <a:ext cx="2399760" cy="575640"/>
            <a:chOff x="8613448" y="5383190"/>
            <a:chExt cx="23997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A020BC-CA82-4E13-931E-251E23C32DF9}"/>
                    </a:ext>
                  </a:extLst>
                </p14:cNvPr>
                <p14:cNvContentPartPr/>
                <p14:nvPr/>
              </p14:nvContentPartPr>
              <p14:xfrm>
                <a:off x="8613448" y="5448710"/>
                <a:ext cx="987480" cy="510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A020BC-CA82-4E13-931E-251E23C32D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95448" y="5431070"/>
                  <a:ext cx="10231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19FF4B-0D51-447C-B61C-78E7B8969D56}"/>
                    </a:ext>
                  </a:extLst>
                </p14:cNvPr>
                <p14:cNvContentPartPr/>
                <p14:nvPr/>
              </p14:nvContentPartPr>
              <p14:xfrm>
                <a:off x="10019248" y="5383190"/>
                <a:ext cx="993960" cy="512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19FF4B-0D51-447C-B61C-78E7B8969D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01608" y="5365550"/>
                  <a:ext cx="1029600" cy="54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858D918-E8C5-4DF6-98E4-BFF5B830947B}"/>
                  </a:ext>
                </a:extLst>
              </p14:cNvPr>
              <p14:cNvContentPartPr/>
              <p14:nvPr/>
            </p14:nvContentPartPr>
            <p14:xfrm>
              <a:off x="8591488" y="6151430"/>
              <a:ext cx="1018440" cy="505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858D918-E8C5-4DF6-98E4-BFF5B83094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73488" y="6133430"/>
                <a:ext cx="1054080" cy="54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4AF1B2-AD91-41B6-B3AF-ABB140B11CC0}"/>
              </a:ext>
            </a:extLst>
          </p:cNvPr>
          <p:cNvGrpSpPr/>
          <p:nvPr/>
        </p:nvGrpSpPr>
        <p:grpSpPr>
          <a:xfrm>
            <a:off x="8178568" y="5539790"/>
            <a:ext cx="224640" cy="277560"/>
            <a:chOff x="8178568" y="5539790"/>
            <a:chExt cx="2246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397A2B-EEE8-42BE-864F-27B49F75F378}"/>
                    </a:ext>
                  </a:extLst>
                </p14:cNvPr>
                <p14:cNvContentPartPr/>
                <p14:nvPr/>
              </p14:nvContentPartPr>
              <p14:xfrm>
                <a:off x="8278648" y="5539790"/>
                <a:ext cx="19080" cy="27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397A2B-EEE8-42BE-864F-27B49F75F3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1008" y="5522150"/>
                  <a:ext cx="54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88EEB2-48C8-4D81-BF59-D2ECA9E7BF31}"/>
                    </a:ext>
                  </a:extLst>
                </p14:cNvPr>
                <p14:cNvContentPartPr/>
                <p14:nvPr/>
              </p14:nvContentPartPr>
              <p14:xfrm>
                <a:off x="8178568" y="5645270"/>
                <a:ext cx="224640" cy="3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88EEB2-48C8-4D81-BF59-D2ECA9E7BF3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60928" y="5627270"/>
                  <a:ext cx="2602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494550-E9C6-4F78-84F9-57C65941489D}"/>
              </a:ext>
            </a:extLst>
          </p:cNvPr>
          <p:cNvGrpSpPr/>
          <p:nvPr/>
        </p:nvGrpSpPr>
        <p:grpSpPr>
          <a:xfrm>
            <a:off x="9672928" y="5570030"/>
            <a:ext cx="203760" cy="215640"/>
            <a:chOff x="9672928" y="5570030"/>
            <a:chExt cx="2037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73475D-D0FE-44A8-84FE-ACE5A725A194}"/>
                    </a:ext>
                  </a:extLst>
                </p14:cNvPr>
                <p14:cNvContentPartPr/>
                <p14:nvPr/>
              </p14:nvContentPartPr>
              <p14:xfrm>
                <a:off x="9763288" y="5570030"/>
                <a:ext cx="39600" cy="215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73475D-D0FE-44A8-84FE-ACE5A725A1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45648" y="5552390"/>
                  <a:ext cx="75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9934DA-06C4-473E-B843-290CC5FB42A5}"/>
                    </a:ext>
                  </a:extLst>
                </p14:cNvPr>
                <p14:cNvContentPartPr/>
                <p14:nvPr/>
              </p14:nvContentPartPr>
              <p14:xfrm>
                <a:off x="9672928" y="5668310"/>
                <a:ext cx="203760" cy="1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9934DA-06C4-473E-B843-290CC5FB42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55288" y="5650670"/>
                  <a:ext cx="2394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1C76668-029A-4523-924E-C7301251E03C}"/>
                  </a:ext>
                </a:extLst>
              </p14:cNvPr>
              <p14:cNvContentPartPr/>
              <p14:nvPr/>
            </p14:nvContentPartPr>
            <p14:xfrm>
              <a:off x="7767448" y="5154230"/>
              <a:ext cx="243000" cy="268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1C76668-029A-4523-924E-C7301251E03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49448" y="5136590"/>
                <a:ext cx="278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283A4B-A80F-4E5E-9029-D367E3EE79EB}"/>
                  </a:ext>
                </a:extLst>
              </p14:cNvPr>
              <p14:cNvContentPartPr/>
              <p14:nvPr/>
            </p14:nvContentPartPr>
            <p14:xfrm>
              <a:off x="9121768" y="5114630"/>
              <a:ext cx="126720" cy="297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283A4B-A80F-4E5E-9029-D367E3EE79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104128" y="5096990"/>
                <a:ext cx="162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10469BC-890B-4515-9CDC-4EF10FA6E8A5}"/>
                  </a:ext>
                </a:extLst>
              </p14:cNvPr>
              <p14:cNvContentPartPr/>
              <p14:nvPr/>
            </p14:nvContentPartPr>
            <p14:xfrm>
              <a:off x="10322728" y="5115710"/>
              <a:ext cx="160560" cy="245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10469BC-890B-4515-9CDC-4EF10FA6E8A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304728" y="5097710"/>
                <a:ext cx="196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E874382-26E2-4B8F-ADB8-585F4BE9CDED}"/>
                  </a:ext>
                </a:extLst>
              </p14:cNvPr>
              <p14:cNvContentPartPr/>
              <p14:nvPr/>
            </p14:nvContentPartPr>
            <p14:xfrm>
              <a:off x="8051488" y="4751390"/>
              <a:ext cx="218160" cy="223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E874382-26E2-4B8F-ADB8-585F4BE9CDE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033488" y="4733390"/>
                <a:ext cx="253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C90F0AB-103E-4D04-8188-9CF9231BF03D}"/>
                  </a:ext>
                </a:extLst>
              </p14:cNvPr>
              <p14:cNvContentPartPr/>
              <p14:nvPr/>
            </p14:nvContentPartPr>
            <p14:xfrm>
              <a:off x="9094048" y="4761830"/>
              <a:ext cx="207720" cy="245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C90F0AB-103E-4D04-8188-9CF9231BF0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76048" y="4743830"/>
                <a:ext cx="24336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7580116-F08E-4BB9-9236-A2781D6590AF}"/>
              </a:ext>
            </a:extLst>
          </p:cNvPr>
          <p:cNvGrpSpPr/>
          <p:nvPr/>
        </p:nvGrpSpPr>
        <p:grpSpPr>
          <a:xfrm>
            <a:off x="10171528" y="4707110"/>
            <a:ext cx="174960" cy="316080"/>
            <a:chOff x="10171528" y="4707110"/>
            <a:chExt cx="1749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967F29D-50E8-46B1-9FCE-A40C322652C3}"/>
                    </a:ext>
                  </a:extLst>
                </p14:cNvPr>
                <p14:cNvContentPartPr/>
                <p14:nvPr/>
              </p14:nvContentPartPr>
              <p14:xfrm>
                <a:off x="10342888" y="4851110"/>
                <a:ext cx="3600" cy="17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967F29D-50E8-46B1-9FCE-A40C322652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24888" y="4833470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43B18C-9B2E-4CDD-B770-F6D231F47550}"/>
                    </a:ext>
                  </a:extLst>
                </p14:cNvPr>
                <p14:cNvContentPartPr/>
                <p14:nvPr/>
              </p14:nvContentPartPr>
              <p14:xfrm>
                <a:off x="10171528" y="4707110"/>
                <a:ext cx="154440" cy="23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43B18C-9B2E-4CDD-B770-F6D231F4755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53888" y="4689470"/>
                  <a:ext cx="19008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7633B1-70CF-4B54-9764-A385158ECC35}"/>
              </a:ext>
            </a:extLst>
          </p:cNvPr>
          <p:cNvGrpSpPr/>
          <p:nvPr/>
        </p:nvGrpSpPr>
        <p:grpSpPr>
          <a:xfrm>
            <a:off x="7382608" y="5455190"/>
            <a:ext cx="210240" cy="401400"/>
            <a:chOff x="7382608" y="5455190"/>
            <a:chExt cx="21024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49DF2B5-4282-48D5-AC84-A00F3ED99643}"/>
                    </a:ext>
                  </a:extLst>
                </p14:cNvPr>
                <p14:cNvContentPartPr/>
                <p14:nvPr/>
              </p14:nvContentPartPr>
              <p14:xfrm>
                <a:off x="7585288" y="5654990"/>
                <a:ext cx="5400" cy="201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49DF2B5-4282-48D5-AC84-A00F3ED996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7288" y="5636990"/>
                  <a:ext cx="41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60A293F-802A-4D2C-AB5C-2C1A11CEC96B}"/>
                    </a:ext>
                  </a:extLst>
                </p14:cNvPr>
                <p14:cNvContentPartPr/>
                <p14:nvPr/>
              </p14:nvContentPartPr>
              <p14:xfrm>
                <a:off x="7382608" y="5455190"/>
                <a:ext cx="210240" cy="312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60A293F-802A-4D2C-AB5C-2C1A11CEC96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64608" y="5437550"/>
                  <a:ext cx="245880" cy="34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F079121-354E-4303-BC21-B73F6A3A8215}"/>
                  </a:ext>
                </a:extLst>
              </p14:cNvPr>
              <p14:cNvContentPartPr/>
              <p14:nvPr/>
            </p14:nvContentPartPr>
            <p14:xfrm>
              <a:off x="9035008" y="5541230"/>
              <a:ext cx="153360" cy="268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F079121-354E-4303-BC21-B73F6A3A821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17008" y="5523590"/>
                <a:ext cx="18900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D8C42B2-1269-4A16-9D29-1FF00E47A72B}"/>
              </a:ext>
            </a:extLst>
          </p:cNvPr>
          <p:cNvGrpSpPr/>
          <p:nvPr/>
        </p:nvGrpSpPr>
        <p:grpSpPr>
          <a:xfrm>
            <a:off x="10403008" y="5504150"/>
            <a:ext cx="245880" cy="225720"/>
            <a:chOff x="10403008" y="5504150"/>
            <a:chExt cx="2458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3582C9-84AE-48AB-BE70-3A48A6616E44}"/>
                    </a:ext>
                  </a:extLst>
                </p14:cNvPr>
                <p14:cNvContentPartPr/>
                <p14:nvPr/>
              </p14:nvContentPartPr>
              <p14:xfrm>
                <a:off x="10403008" y="5504150"/>
                <a:ext cx="26280" cy="225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3582C9-84AE-48AB-BE70-3A48A6616E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85368" y="5486510"/>
                  <a:ext cx="61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725DD1-ACDE-4BF0-99BA-2D3CE40539D4}"/>
                    </a:ext>
                  </a:extLst>
                </p14:cNvPr>
                <p14:cNvContentPartPr/>
                <p14:nvPr/>
              </p14:nvContentPartPr>
              <p14:xfrm>
                <a:off x="10541608" y="5509190"/>
                <a:ext cx="107280" cy="22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725DD1-ACDE-4BF0-99BA-2D3CE40539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23968" y="5491190"/>
                  <a:ext cx="1429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9D29B4A-EC09-4CB5-B5CE-EFC27DC23BFB}"/>
              </a:ext>
            </a:extLst>
          </p:cNvPr>
          <p:cNvGrpSpPr/>
          <p:nvPr/>
        </p:nvGrpSpPr>
        <p:grpSpPr>
          <a:xfrm>
            <a:off x="8813608" y="6296150"/>
            <a:ext cx="381960" cy="249480"/>
            <a:chOff x="8813608" y="6296150"/>
            <a:chExt cx="3819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1B592E-9372-46E0-8121-CCE21BF00111}"/>
                    </a:ext>
                  </a:extLst>
                </p14:cNvPr>
                <p14:cNvContentPartPr/>
                <p14:nvPr/>
              </p14:nvContentPartPr>
              <p14:xfrm>
                <a:off x="8813608" y="6296150"/>
                <a:ext cx="178920" cy="214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1B592E-9372-46E0-8121-CCE21BF001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5608" y="6278510"/>
                  <a:ext cx="21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D78B4-8290-4095-A058-CF7BD27C3788}"/>
                    </a:ext>
                  </a:extLst>
                </p14:cNvPr>
                <p14:cNvContentPartPr/>
                <p14:nvPr/>
              </p14:nvContentPartPr>
              <p14:xfrm>
                <a:off x="9059848" y="6299030"/>
                <a:ext cx="135720" cy="246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D78B4-8290-4095-A058-CF7BD27C3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2208" y="6281390"/>
                  <a:ext cx="1713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6853FF3-B116-4E36-B5DB-D3D6B72F821B}"/>
                  </a:ext>
                </a:extLst>
              </p14:cNvPr>
              <p14:cNvContentPartPr/>
              <p14:nvPr/>
            </p14:nvContentPartPr>
            <p14:xfrm>
              <a:off x="6965368" y="3798830"/>
              <a:ext cx="4354560" cy="2903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6853FF3-B116-4E36-B5DB-D3D6B72F821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947368" y="3781190"/>
                <a:ext cx="4390200" cy="29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3456D71-85C2-4FC1-BAA7-F509BBE4B514}"/>
              </a:ext>
            </a:extLst>
          </p:cNvPr>
          <p:cNvGrpSpPr/>
          <p:nvPr/>
        </p:nvGrpSpPr>
        <p:grpSpPr>
          <a:xfrm>
            <a:off x="294928" y="6594590"/>
            <a:ext cx="888840" cy="309240"/>
            <a:chOff x="294928" y="6594590"/>
            <a:chExt cx="88884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82410C6-306A-4FAF-B927-7035451C6E55}"/>
                    </a:ext>
                  </a:extLst>
                </p14:cNvPr>
                <p14:cNvContentPartPr/>
                <p14:nvPr/>
              </p14:nvContentPartPr>
              <p14:xfrm>
                <a:off x="294928" y="6628070"/>
                <a:ext cx="147600" cy="197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82410C6-306A-4FAF-B927-7035451C6E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6928" y="6610070"/>
                  <a:ext cx="183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AFA935-B4CE-45B3-87E1-0D9019811A68}"/>
                    </a:ext>
                  </a:extLst>
                </p14:cNvPr>
                <p14:cNvContentPartPr/>
                <p14:nvPr/>
              </p14:nvContentPartPr>
              <p14:xfrm>
                <a:off x="529288" y="6594590"/>
                <a:ext cx="33120" cy="184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AFA935-B4CE-45B3-87E1-0D9019811A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1288" y="6576950"/>
                  <a:ext cx="68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A4486C1-F093-479A-BD11-B28CA2BFA335}"/>
                    </a:ext>
                  </a:extLst>
                </p14:cNvPr>
                <p14:cNvContentPartPr/>
                <p14:nvPr/>
              </p14:nvContentPartPr>
              <p14:xfrm>
                <a:off x="493288" y="6597470"/>
                <a:ext cx="325080" cy="306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A4486C1-F093-479A-BD11-B28CA2BFA3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5288" y="6579470"/>
                  <a:ext cx="360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0FA71-7C39-4D3B-8B50-BCA8DFA41BA0}"/>
                    </a:ext>
                  </a:extLst>
                </p14:cNvPr>
                <p14:cNvContentPartPr/>
                <p14:nvPr/>
              </p14:nvContentPartPr>
              <p14:xfrm>
                <a:off x="913768" y="6792054"/>
                <a:ext cx="43200" cy="12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0FA71-7C39-4D3B-8B50-BCA8DFA41BA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6128" y="6774414"/>
                  <a:ext cx="78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C0CB41-99EF-4F3C-B1D3-88C73839C4F6}"/>
                    </a:ext>
                  </a:extLst>
                </p14:cNvPr>
                <p14:cNvContentPartPr/>
                <p14:nvPr/>
              </p14:nvContentPartPr>
              <p14:xfrm>
                <a:off x="1090528" y="6634014"/>
                <a:ext cx="93240" cy="21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C0CB41-99EF-4F3C-B1D3-88C73839C4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528" y="6616014"/>
                  <a:ext cx="128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4C2FDDC-4214-4273-BD72-5C33ACAC748D}"/>
                    </a:ext>
                  </a:extLst>
                </p14:cNvPr>
                <p14:cNvContentPartPr/>
                <p14:nvPr/>
              </p14:nvContentPartPr>
              <p14:xfrm>
                <a:off x="921328" y="6770454"/>
                <a:ext cx="70920" cy="29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4C2FDDC-4214-4273-BD72-5C33ACAC74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3328" y="6752814"/>
                  <a:ext cx="1065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A0E4474-50F8-43A1-9CD8-40B0E41DB11F}"/>
              </a:ext>
            </a:extLst>
          </p:cNvPr>
          <p:cNvGrpSpPr/>
          <p:nvPr/>
        </p:nvGrpSpPr>
        <p:grpSpPr>
          <a:xfrm>
            <a:off x="3375808" y="6476334"/>
            <a:ext cx="1193760" cy="388800"/>
            <a:chOff x="3375808" y="6476334"/>
            <a:chExt cx="11937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EAF1EB6-1BCE-4A18-8399-C5CCF768783F}"/>
                    </a:ext>
                  </a:extLst>
                </p14:cNvPr>
                <p14:cNvContentPartPr/>
                <p14:nvPr/>
              </p14:nvContentPartPr>
              <p14:xfrm>
                <a:off x="3375808" y="6494334"/>
                <a:ext cx="214560" cy="276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EAF1EB6-1BCE-4A18-8399-C5CCF76878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58168" y="6476694"/>
                  <a:ext cx="250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A06ACE-BD22-4070-A316-72944F939CBE}"/>
                    </a:ext>
                  </a:extLst>
                </p14:cNvPr>
                <p14:cNvContentPartPr/>
                <p14:nvPr/>
              </p14:nvContentPartPr>
              <p14:xfrm>
                <a:off x="3639328" y="6476334"/>
                <a:ext cx="431280" cy="388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A06ACE-BD22-4070-A316-72944F939C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21328" y="6458334"/>
                  <a:ext cx="466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F7101A6-4244-49DE-A72E-C17AF1E45276}"/>
                    </a:ext>
                  </a:extLst>
                </p14:cNvPr>
                <p14:cNvContentPartPr/>
                <p14:nvPr/>
              </p14:nvContentPartPr>
              <p14:xfrm>
                <a:off x="4198408" y="6674334"/>
                <a:ext cx="90720" cy="9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F7101A6-4244-49DE-A72E-C17AF1E4527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80408" y="6656334"/>
                  <a:ext cx="12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F3DB2ED-B967-4B41-9E02-3D01496827BF}"/>
                    </a:ext>
                  </a:extLst>
                </p14:cNvPr>
                <p14:cNvContentPartPr/>
                <p14:nvPr/>
              </p14:nvContentPartPr>
              <p14:xfrm>
                <a:off x="4376968" y="6545094"/>
                <a:ext cx="192600" cy="226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F3DB2ED-B967-4B41-9E02-3D01496827B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58968" y="6527454"/>
                  <a:ext cx="2282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B9193C3-8030-4FA4-929A-2C3265376DC9}"/>
              </a:ext>
            </a:extLst>
          </p:cNvPr>
          <p:cNvGrpSpPr/>
          <p:nvPr/>
        </p:nvGrpSpPr>
        <p:grpSpPr>
          <a:xfrm>
            <a:off x="7165528" y="6629334"/>
            <a:ext cx="887400" cy="401400"/>
            <a:chOff x="7165528" y="6629334"/>
            <a:chExt cx="8874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4968FA-FA89-4FE2-A443-C9D16FAA66C2}"/>
                    </a:ext>
                  </a:extLst>
                </p14:cNvPr>
                <p14:cNvContentPartPr/>
                <p14:nvPr/>
              </p14:nvContentPartPr>
              <p14:xfrm>
                <a:off x="7165528" y="6636894"/>
                <a:ext cx="138960" cy="252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4968FA-FA89-4FE2-A443-C9D16FAA66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47528" y="6618894"/>
                  <a:ext cx="174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B429DD-045B-4F96-83D3-8955569BE68E}"/>
                    </a:ext>
                  </a:extLst>
                </p14:cNvPr>
                <p14:cNvContentPartPr/>
                <p14:nvPr/>
              </p14:nvContentPartPr>
              <p14:xfrm>
                <a:off x="7380088" y="6648414"/>
                <a:ext cx="35280" cy="234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B429DD-045B-4F96-83D3-8955569BE68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62088" y="6630414"/>
                  <a:ext cx="70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4C740D-DAD7-4C6D-BECD-2CEA4EA9CBD6}"/>
                    </a:ext>
                  </a:extLst>
                </p14:cNvPr>
                <p14:cNvContentPartPr/>
                <p14:nvPr/>
              </p14:nvContentPartPr>
              <p14:xfrm>
                <a:off x="7334008" y="6629334"/>
                <a:ext cx="346320" cy="401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4C740D-DAD7-4C6D-BECD-2CEA4EA9CB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6008" y="6611334"/>
                  <a:ext cx="3819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250554D-7A97-4352-950D-7B31C82EEB69}"/>
                    </a:ext>
                  </a:extLst>
                </p14:cNvPr>
                <p14:cNvContentPartPr/>
                <p14:nvPr/>
              </p14:nvContentPartPr>
              <p14:xfrm>
                <a:off x="7706248" y="6828414"/>
                <a:ext cx="61200" cy="9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250554D-7A97-4352-950D-7B31C82EEB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88608" y="6810774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354347-7110-43FF-A4DA-5FD3C088F503}"/>
                    </a:ext>
                  </a:extLst>
                </p14:cNvPr>
                <p14:cNvContentPartPr/>
                <p14:nvPr/>
              </p14:nvContentPartPr>
              <p14:xfrm>
                <a:off x="7876888" y="6643734"/>
                <a:ext cx="176040" cy="294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354347-7110-43FF-A4DA-5FD3C088F5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59248" y="6625734"/>
                  <a:ext cx="211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FEAA8FD-A7E1-40CB-9549-802FE9D043E0}"/>
                    </a:ext>
                  </a:extLst>
                </p14:cNvPr>
                <p14:cNvContentPartPr/>
                <p14:nvPr/>
              </p14:nvContentPartPr>
              <p14:xfrm>
                <a:off x="7738648" y="6805014"/>
                <a:ext cx="86760" cy="18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FEAA8FD-A7E1-40CB-9549-802FE9D043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20648" y="6787374"/>
                  <a:ext cx="122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90C710-15BB-4FB3-BA3E-BBB7927FE91B}"/>
                    </a:ext>
                  </a:extLst>
                </p14:cNvPr>
                <p14:cNvContentPartPr/>
                <p14:nvPr/>
              </p14:nvContentPartPr>
              <p14:xfrm>
                <a:off x="7724608" y="6801054"/>
                <a:ext cx="110520" cy="21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90C710-15BB-4FB3-BA3E-BBB7927FE9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06968" y="6783054"/>
                  <a:ext cx="14616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43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6F2E-0085-456F-8B8E-3C8DAF3971A3}"/>
              </a:ext>
            </a:extLst>
          </p:cNvPr>
          <p:cNvSpPr txBox="1"/>
          <p:nvPr/>
        </p:nvSpPr>
        <p:spPr>
          <a:xfrm>
            <a:off x="118965" y="105756"/>
            <a:ext cx="11936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Coding exercise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First, take a close look at the slides above and then design a similar step-by-step algorithm before jumping to its implementation. This problem is intended for your practice, so initially try to solve it on your own.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D8A73-B12C-490B-A24D-72C709BA5940}"/>
              </a:ext>
            </a:extLst>
          </p:cNvPr>
          <p:cNvSpPr txBox="1"/>
          <p:nvPr/>
        </p:nvSpPr>
        <p:spPr>
          <a:xfrm>
            <a:off x="184279" y="1997839"/>
            <a:ext cx="562869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Point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x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z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sqSum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8501E-0436-4975-B5A0-F1E9004BDA00}"/>
              </a:ext>
            </a:extLst>
          </p:cNvPr>
          <p:cNvSpPr txBox="1"/>
          <p:nvPr/>
        </p:nvSpPr>
        <p:spPr>
          <a:xfrm>
            <a:off x="72313" y="121499"/>
            <a:ext cx="11609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Challenge 2: Calculate the Student's Performance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	In this exercise, you have to calculate a student's total marks using the concept of Classes.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FAA8C1-0513-4A5C-A661-319416D1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" y="1120633"/>
            <a:ext cx="12047374" cy="57373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class -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- that has four properties and two methods. All these attributes (properties and methods) should be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 This problem can be broken down into three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constructor to initialize the values of four properties: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chem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bio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 method –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totalObtained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–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class that calculates total marks of a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name = </a:t>
            </a:r>
            <a:r>
              <a:rPr lang="en-US" altLang="en-US" sz="1600" dirty="0" err="1">
                <a:solidFill>
                  <a:srgbClr val="3DC9B0"/>
                </a:solidFill>
                <a:latin typeface="Menlo"/>
              </a:rPr>
              <a:t>Tejashri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  = 80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chem = 90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bio  = 40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method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obj1.Total()=210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16C0C-8259-45E0-855D-6ACCC983908A}"/>
              </a:ext>
            </a:extLst>
          </p:cNvPr>
          <p:cNvSpPr txBox="1"/>
          <p:nvPr/>
        </p:nvSpPr>
        <p:spPr>
          <a:xfrm>
            <a:off x="300523" y="549563"/>
            <a:ext cx="115909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Using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totalObtained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method, implement another method,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percentage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,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class that calculates the percentage of students marks. Assume that the total marks of each subject are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 The combined marks of three subjects are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300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The formula for calculating the percentage is given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Droid Serif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roid Serif"/>
              </a:rPr>
              <a:t>Percentage = ( Marks Obtained * 100 ) / Total Marks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roid Serif"/>
              </a:rPr>
              <a:t>Percentage = ( Marks Obtained  /  Total Marks ) *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D3D4E"/>
              </a:solidFill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  = 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chem = 90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bio  = 40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Sample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B5CEA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3" descr="Percentage &#10;Marks Obtained &#10;x 100 ">
            <a:extLst>
              <a:ext uri="{FF2B5EF4-FFF2-40B4-BE49-F238E27FC236}">
                <a16:creationId xmlns:a16="http://schemas.microsoft.com/office/drawing/2014/main" id="{3177CDB2-E54D-48B4-B67D-223802CF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8" y="2460366"/>
            <a:ext cx="3996125" cy="7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8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EFC9CC-17E6-416C-B8D0-623D81D45F3B}"/>
              </a:ext>
            </a:extLst>
          </p:cNvPr>
          <p:cNvSpPr txBox="1"/>
          <p:nvPr/>
        </p:nvSpPr>
        <p:spPr>
          <a:xfrm>
            <a:off x="256880" y="1752196"/>
            <a:ext cx="6094428" cy="258532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totalObtained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percentage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9D5AA-3EAC-4B6B-B8D1-AAF041078629}"/>
              </a:ext>
            </a:extLst>
          </p:cNvPr>
          <p:cNvSpPr txBox="1"/>
          <p:nvPr/>
        </p:nvSpPr>
        <p:spPr>
          <a:xfrm>
            <a:off x="143760" y="135126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Coding exercise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Design a step-by-step algorithm before jumping to the implementation. This problem is designed for your practice, so initially, try to solve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233116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B7371-0748-4579-8CE6-67970274DA5C}"/>
              </a:ext>
            </a:extLst>
          </p:cNvPr>
          <p:cNvSpPr txBox="1"/>
          <p:nvPr/>
        </p:nvSpPr>
        <p:spPr>
          <a:xfrm>
            <a:off x="172040" y="97419"/>
            <a:ext cx="11809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Challenge 3: Implement a Calculator Class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	In this exercise, you have to implement a calculator that can perform addition, subtraction, multiplication, 	and division.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D7D6D9-547C-4154-9C51-18AE24E8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" y="1204262"/>
            <a:ext cx="11526624" cy="58553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Write a Python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called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Calculator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by completing the tasks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Initializer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Implement an initializer to initialize the values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D3D4E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D3D4E"/>
              </a:solidFill>
              <a:effectLst/>
              <a:latin typeface="Droid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Task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add()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a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that returns the sum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subtract()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a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that returns the subtraction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from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multiply()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a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that returns the product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divide()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a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that returns the division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by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num1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Pass numbers (integers or floats) in the initializer.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addition, subtraction, division, and multiplication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1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1EF483-ACB0-4D6E-9564-D84C40A3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41" y="85717"/>
            <a:ext cx="4726659" cy="37675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Sample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 = Calculator(10, 94);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obj.subtract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obj.multiply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obj.divide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Sample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104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84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940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9.4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A3C41-D75A-4125-B8C1-2F02F52F0C66}"/>
              </a:ext>
            </a:extLst>
          </p:cNvPr>
          <p:cNvSpPr txBox="1"/>
          <p:nvPr/>
        </p:nvSpPr>
        <p:spPr>
          <a:xfrm>
            <a:off x="106051" y="3825909"/>
            <a:ext cx="6690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Nunito Sans" pitchFamily="2" charset="0"/>
              </a:rPr>
              <a:t>Coding exercise</a:t>
            </a:r>
          </a:p>
          <a:p>
            <a:pPr algn="l"/>
            <a:endParaRPr lang="en-US" b="1" i="0" dirty="0">
              <a:effectLst/>
              <a:latin typeface="Nunito Sans" pitchFamily="2" charset="0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Design a step-by-step algorithm before jumping to the implementation. This problem is designed for your practice, so initially, try to solve it on your 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6A5AF-EFC0-42ED-9A54-EAA630DBDC9D}"/>
              </a:ext>
            </a:extLst>
          </p:cNvPr>
          <p:cNvSpPr txBox="1"/>
          <p:nvPr/>
        </p:nvSpPr>
        <p:spPr>
          <a:xfrm>
            <a:off x="7309701" y="2535124"/>
            <a:ext cx="4322975" cy="424731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Calculator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subtract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multiply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752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Droid Serif</vt:lpstr>
      <vt:lpstr>Menlo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Anikesh Sinha</dc:creator>
  <cp:lastModifiedBy>Anikesh Sinha</cp:lastModifiedBy>
  <cp:revision>1</cp:revision>
  <dcterms:created xsi:type="dcterms:W3CDTF">2022-03-13T02:00:08Z</dcterms:created>
  <dcterms:modified xsi:type="dcterms:W3CDTF">2022-03-13T02:22:52Z</dcterms:modified>
</cp:coreProperties>
</file>